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1.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3.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7.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8.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notesSlides/notesSlide9.xml" ContentType="application/vnd.openxmlformats-officedocument.presentationml.notesSlide+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11.xml" ContentType="application/vnd.openxmlformats-officedocument.presentationml.notesSlide+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notesSlides/notesSlide12.xml" ContentType="application/vnd.openxmlformats-officedocument.presentationml.notesSlide+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notesSlides/notesSlide13.xml" ContentType="application/vnd.openxmlformats-officedocument.presentationml.notesSlide+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notesSlides/notesSlide14.xml" ContentType="application/vnd.openxmlformats-officedocument.presentationml.notesSlide+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16.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7.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notesSlides/notesSlide21.xml" ContentType="application/vnd.openxmlformats-officedocument.presentationml.notesSlide+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notesSlides/notesSlide22.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 id="2147483726" r:id="rId5"/>
    <p:sldMasterId id="2147483760" r:id="rId6"/>
  </p:sldMasterIdLst>
  <p:notesMasterIdLst>
    <p:notesMasterId r:id="rId54"/>
  </p:notesMasterIdLst>
  <p:handoutMasterIdLst>
    <p:handoutMasterId r:id="rId55"/>
  </p:handoutMasterIdLst>
  <p:sldIdLst>
    <p:sldId id="312" r:id="rId7"/>
    <p:sldId id="268" r:id="rId8"/>
    <p:sldId id="261" r:id="rId9"/>
    <p:sldId id="3555" r:id="rId10"/>
    <p:sldId id="3594" r:id="rId11"/>
    <p:sldId id="3595" r:id="rId12"/>
    <p:sldId id="2076139179" r:id="rId13"/>
    <p:sldId id="3575" r:id="rId14"/>
    <p:sldId id="2076139176" r:id="rId15"/>
    <p:sldId id="2076139204" r:id="rId16"/>
    <p:sldId id="3581" r:id="rId17"/>
    <p:sldId id="2076139205" r:id="rId18"/>
    <p:sldId id="3580" r:id="rId19"/>
    <p:sldId id="2076139206" r:id="rId20"/>
    <p:sldId id="3582" r:id="rId21"/>
    <p:sldId id="3586" r:id="rId22"/>
    <p:sldId id="3579" r:id="rId23"/>
    <p:sldId id="3588" r:id="rId24"/>
    <p:sldId id="3563" r:id="rId25"/>
    <p:sldId id="3590" r:id="rId26"/>
    <p:sldId id="3578" r:id="rId27"/>
    <p:sldId id="2076139180" r:id="rId28"/>
    <p:sldId id="3585" r:id="rId29"/>
    <p:sldId id="3583" r:id="rId30"/>
    <p:sldId id="3544" r:id="rId31"/>
    <p:sldId id="3545" r:id="rId32"/>
    <p:sldId id="3546" r:id="rId33"/>
    <p:sldId id="3547" r:id="rId34"/>
    <p:sldId id="2076139178" r:id="rId35"/>
    <p:sldId id="3543" r:id="rId36"/>
    <p:sldId id="3584" r:id="rId37"/>
    <p:sldId id="2076139181" r:id="rId38"/>
    <p:sldId id="2076139154" r:id="rId39"/>
    <p:sldId id="2076139095" r:id="rId40"/>
    <p:sldId id="2076139162" r:id="rId41"/>
    <p:sldId id="966" r:id="rId42"/>
    <p:sldId id="2076139093" r:id="rId43"/>
    <p:sldId id="2076139182" r:id="rId44"/>
    <p:sldId id="3593" r:id="rId45"/>
    <p:sldId id="2076139202" r:id="rId46"/>
    <p:sldId id="2076139184" r:id="rId47"/>
    <p:sldId id="2076139203" r:id="rId48"/>
    <p:sldId id="2076139183" r:id="rId49"/>
    <p:sldId id="2076139201" r:id="rId50"/>
    <p:sldId id="3592" r:id="rId51"/>
    <p:sldId id="295" r:id="rId52"/>
    <p:sldId id="3608" r:id="rId53"/>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anaged Services - Einleitung" id="{515A50C9-92DC-4C52-803F-0AEE9D00A375}">
          <p14:sldIdLst>
            <p14:sldId id="312"/>
            <p14:sldId id="268"/>
            <p14:sldId id="261"/>
            <p14:sldId id="3555"/>
            <p14:sldId id="3594"/>
            <p14:sldId id="3595"/>
          </p14:sldIdLst>
        </p14:section>
        <p14:section name="Modulübersicht - Kurzbeschreibung" id="{0CD7A363-D8D0-4F32-9FC1-0CC5B9182E8F}">
          <p14:sldIdLst>
            <p14:sldId id="2076139179"/>
            <p14:sldId id="3575"/>
            <p14:sldId id="2076139176"/>
            <p14:sldId id="2076139204"/>
            <p14:sldId id="3581"/>
            <p14:sldId id="2076139205"/>
            <p14:sldId id="3580"/>
            <p14:sldId id="2076139206"/>
            <p14:sldId id="3582"/>
            <p14:sldId id="3586"/>
            <p14:sldId id="3579"/>
            <p14:sldId id="3588"/>
            <p14:sldId id="3563"/>
            <p14:sldId id="3590"/>
            <p14:sldId id="3578"/>
          </p14:sldIdLst>
        </p14:section>
        <p14:section name="MS Ausprägungen" id="{71C69A0C-3DF6-4D58-998F-A40A5F0C9C0D}">
          <p14:sldIdLst>
            <p14:sldId id="2076139180"/>
            <p14:sldId id="3585"/>
            <p14:sldId id="3583"/>
            <p14:sldId id="3544"/>
            <p14:sldId id="3545"/>
            <p14:sldId id="3546"/>
            <p14:sldId id="3547"/>
            <p14:sldId id="2076139178"/>
            <p14:sldId id="3543"/>
            <p14:sldId id="3584"/>
            <p14:sldId id="2076139181"/>
            <p14:sldId id="2076139154"/>
            <p14:sldId id="2076139095"/>
            <p14:sldId id="2076139162"/>
            <p14:sldId id="966"/>
            <p14:sldId id="2076139093"/>
          </p14:sldIdLst>
        </p14:section>
        <p14:section name="Modul Optionen" id="{C30F7217-5A8E-471A-80E2-2C29DC64C904}">
          <p14:sldIdLst>
            <p14:sldId id="2076139182"/>
            <p14:sldId id="3593"/>
            <p14:sldId id="2076139202"/>
            <p14:sldId id="2076139184"/>
            <p14:sldId id="2076139203"/>
            <p14:sldId id="2076139183"/>
            <p14:sldId id="2076139201"/>
          </p14:sldIdLst>
        </p14:section>
        <p14:section name="Abschluss" id="{55C36BAB-398B-4F99-8BAB-579F52DE9690}">
          <p14:sldIdLst>
            <p14:sldId id="3592"/>
            <p14:sldId id="295"/>
          </p14:sldIdLst>
        </p14:section>
        <p14:section name="Backup Folien" id="{E5CF6CEC-2739-4F3B-BF35-DE1521A76FE6}">
          <p14:sldIdLst>
            <p14:sldId id="360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49" autoAdjust="0"/>
    <p:restoredTop sz="91960" autoAdjust="0"/>
  </p:normalViewPr>
  <p:slideViewPr>
    <p:cSldViewPr snapToGrid="0">
      <p:cViewPr varScale="1">
        <p:scale>
          <a:sx n="124" d="100"/>
          <a:sy n="124" d="100"/>
        </p:scale>
        <p:origin x="90" y="108"/>
      </p:cViewPr>
      <p:guideLst/>
    </p:cSldViewPr>
  </p:slideViewPr>
  <p:notesTextViewPr>
    <p:cViewPr>
      <p:scale>
        <a:sx n="1" d="1"/>
        <a:sy n="1" d="1"/>
      </p:scale>
      <p:origin x="0" y="0"/>
    </p:cViewPr>
  </p:notesTextViewPr>
  <p:notesViewPr>
    <p:cSldViewPr snapToGrid="0">
      <p:cViewPr varScale="1">
        <p:scale>
          <a:sx n="90" d="100"/>
          <a:sy n="90" d="100"/>
        </p:scale>
        <p:origin x="3864"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54"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gert Christian" userId="10f203a1-646e-4822-8120-38417ac6bcb9" providerId="ADAL" clId="{1C91E953-73B5-4FF4-BB78-76085E966C4E}"/>
    <pc:docChg chg="undo custSel addSld delSld modSld sldOrd modMainMaster modSection">
      <pc:chgData name="Egert Christian" userId="10f203a1-646e-4822-8120-38417ac6bcb9" providerId="ADAL" clId="{1C91E953-73B5-4FF4-BB78-76085E966C4E}" dt="2022-07-19T14:18:54.083" v="1051" actId="113"/>
      <pc:docMkLst>
        <pc:docMk/>
      </pc:docMkLst>
      <pc:sldChg chg="modSp mod">
        <pc:chgData name="Egert Christian" userId="10f203a1-646e-4822-8120-38417ac6bcb9" providerId="ADAL" clId="{1C91E953-73B5-4FF4-BB78-76085E966C4E}" dt="2022-07-19T08:18:59.867" v="719" actId="20577"/>
        <pc:sldMkLst>
          <pc:docMk/>
          <pc:sldMk cId="900690031" sldId="268"/>
        </pc:sldMkLst>
        <pc:spChg chg="mod">
          <ac:chgData name="Egert Christian" userId="10f203a1-646e-4822-8120-38417ac6bcb9" providerId="ADAL" clId="{1C91E953-73B5-4FF4-BB78-76085E966C4E}" dt="2022-07-19T08:18:59.867" v="719" actId="20577"/>
          <ac:spMkLst>
            <pc:docMk/>
            <pc:sldMk cId="900690031" sldId="268"/>
            <ac:spMk id="12" creationId="{6754992B-AC94-41BE-AEF7-CC979F8DDDBC}"/>
          </ac:spMkLst>
        </pc:spChg>
      </pc:sldChg>
      <pc:sldChg chg="del">
        <pc:chgData name="Egert Christian" userId="10f203a1-646e-4822-8120-38417ac6bcb9" providerId="ADAL" clId="{1C91E953-73B5-4FF4-BB78-76085E966C4E}" dt="2022-07-19T07:44:17.052" v="152" actId="47"/>
        <pc:sldMkLst>
          <pc:docMk/>
          <pc:sldMk cId="272753922" sldId="270"/>
        </pc:sldMkLst>
      </pc:sldChg>
      <pc:sldChg chg="modSp add del mod">
        <pc:chgData name="Egert Christian" userId="10f203a1-646e-4822-8120-38417ac6bcb9" providerId="ADAL" clId="{1C91E953-73B5-4FF4-BB78-76085E966C4E}" dt="2022-07-19T07:46:01.116" v="197" actId="20577"/>
        <pc:sldMkLst>
          <pc:docMk/>
          <pc:sldMk cId="4105691742" sldId="295"/>
        </pc:sldMkLst>
        <pc:spChg chg="mod">
          <ac:chgData name="Egert Christian" userId="10f203a1-646e-4822-8120-38417ac6bcb9" providerId="ADAL" clId="{1C91E953-73B5-4FF4-BB78-76085E966C4E}" dt="2022-07-19T07:46:01.116" v="197" actId="20577"/>
          <ac:spMkLst>
            <pc:docMk/>
            <pc:sldMk cId="4105691742" sldId="295"/>
            <ac:spMk id="2" creationId="{1BD4EEA3-5469-2440-19C0-259266CD4102}"/>
          </ac:spMkLst>
        </pc:spChg>
        <pc:spChg chg="mod">
          <ac:chgData name="Egert Christian" userId="10f203a1-646e-4822-8120-38417ac6bcb9" providerId="ADAL" clId="{1C91E953-73B5-4FF4-BB78-76085E966C4E}" dt="2022-07-19T07:45:34.990" v="187" actId="1076"/>
          <ac:spMkLst>
            <pc:docMk/>
            <pc:sldMk cId="4105691742" sldId="295"/>
            <ac:spMk id="4" creationId="{53D8F7A6-36A3-9032-D591-1A6C9C5A0205}"/>
          </ac:spMkLst>
        </pc:spChg>
      </pc:sldChg>
      <pc:sldChg chg="modSp mod">
        <pc:chgData name="Egert Christian" userId="10f203a1-646e-4822-8120-38417ac6bcb9" providerId="ADAL" clId="{1C91E953-73B5-4FF4-BB78-76085E966C4E}" dt="2022-07-19T08:18:25.623" v="691" actId="20577"/>
        <pc:sldMkLst>
          <pc:docMk/>
          <pc:sldMk cId="3822255121" sldId="312"/>
        </pc:sldMkLst>
        <pc:spChg chg="mod">
          <ac:chgData name="Egert Christian" userId="10f203a1-646e-4822-8120-38417ac6bcb9" providerId="ADAL" clId="{1C91E953-73B5-4FF4-BB78-76085E966C4E}" dt="2022-07-19T08:18:25.623" v="691" actId="20577"/>
          <ac:spMkLst>
            <pc:docMk/>
            <pc:sldMk cId="3822255121" sldId="312"/>
            <ac:spMk id="2" creationId="{878E5CD9-AAE0-2EC9-BC72-A2E0565151FF}"/>
          </ac:spMkLst>
        </pc:spChg>
      </pc:sldChg>
      <pc:sldChg chg="modSp mod">
        <pc:chgData name="Egert Christian" userId="10f203a1-646e-4822-8120-38417ac6bcb9" providerId="ADAL" clId="{1C91E953-73B5-4FF4-BB78-76085E966C4E}" dt="2022-07-19T08:07:50.684" v="570" actId="113"/>
        <pc:sldMkLst>
          <pc:docMk/>
          <pc:sldMk cId="2667820515" sldId="966"/>
        </pc:sldMkLst>
        <pc:spChg chg="mod">
          <ac:chgData name="Egert Christian" userId="10f203a1-646e-4822-8120-38417ac6bcb9" providerId="ADAL" clId="{1C91E953-73B5-4FF4-BB78-76085E966C4E}" dt="2022-07-19T08:07:50.684" v="570" actId="113"/>
          <ac:spMkLst>
            <pc:docMk/>
            <pc:sldMk cId="2667820515" sldId="966"/>
            <ac:spMk id="6" creationId="{327B7B09-36C0-4037-95FA-78B953E6E4F2}"/>
          </ac:spMkLst>
        </pc:spChg>
        <pc:spChg chg="mod">
          <ac:chgData name="Egert Christian" userId="10f203a1-646e-4822-8120-38417ac6bcb9" providerId="ADAL" clId="{1C91E953-73B5-4FF4-BB78-76085E966C4E}" dt="2022-07-19T08:07:33.511" v="566" actId="207"/>
          <ac:spMkLst>
            <pc:docMk/>
            <pc:sldMk cId="2667820515" sldId="966"/>
            <ac:spMk id="13" creationId="{07A384EA-D889-4EE4-93ED-6CF9B90EEC42}"/>
          </ac:spMkLst>
        </pc:spChg>
        <pc:spChg chg="mod">
          <ac:chgData name="Egert Christian" userId="10f203a1-646e-4822-8120-38417ac6bcb9" providerId="ADAL" clId="{1C91E953-73B5-4FF4-BB78-76085E966C4E}" dt="2022-07-19T08:07:31.526" v="565" actId="207"/>
          <ac:spMkLst>
            <pc:docMk/>
            <pc:sldMk cId="2667820515" sldId="966"/>
            <ac:spMk id="14" creationId="{C7D013FB-27ED-4BDC-A007-2394B9F81BF0}"/>
          </ac:spMkLst>
        </pc:spChg>
        <pc:spChg chg="mod">
          <ac:chgData name="Egert Christian" userId="10f203a1-646e-4822-8120-38417ac6bcb9" providerId="ADAL" clId="{1C91E953-73B5-4FF4-BB78-76085E966C4E}" dt="2022-07-19T08:07:35.865" v="567" actId="207"/>
          <ac:spMkLst>
            <pc:docMk/>
            <pc:sldMk cId="2667820515" sldId="966"/>
            <ac:spMk id="15" creationId="{A08AA8A2-1C20-4064-8534-8641802B832D}"/>
          </ac:spMkLst>
        </pc:spChg>
        <pc:spChg chg="mod">
          <ac:chgData name="Egert Christian" userId="10f203a1-646e-4822-8120-38417ac6bcb9" providerId="ADAL" clId="{1C91E953-73B5-4FF4-BB78-76085E966C4E}" dt="2022-07-19T08:07:37.966" v="568" actId="207"/>
          <ac:spMkLst>
            <pc:docMk/>
            <pc:sldMk cId="2667820515" sldId="966"/>
            <ac:spMk id="16" creationId="{4BD4FDB3-304E-419A-8065-05EDCC09D941}"/>
          </ac:spMkLst>
        </pc:spChg>
        <pc:spChg chg="mod">
          <ac:chgData name="Egert Christian" userId="10f203a1-646e-4822-8120-38417ac6bcb9" providerId="ADAL" clId="{1C91E953-73B5-4FF4-BB78-76085E966C4E}" dt="2022-07-19T08:07:29.092" v="564" actId="207"/>
          <ac:spMkLst>
            <pc:docMk/>
            <pc:sldMk cId="2667820515" sldId="966"/>
            <ac:spMk id="18" creationId="{CEEE3B40-EA6D-44F9-A0F0-1B53032FBF94}"/>
          </ac:spMkLst>
        </pc:spChg>
        <pc:spChg chg="mod">
          <ac:chgData name="Egert Christian" userId="10f203a1-646e-4822-8120-38417ac6bcb9" providerId="ADAL" clId="{1C91E953-73B5-4FF4-BB78-76085E966C4E}" dt="2022-07-19T08:07:40.019" v="569" actId="207"/>
          <ac:spMkLst>
            <pc:docMk/>
            <pc:sldMk cId="2667820515" sldId="966"/>
            <ac:spMk id="31" creationId="{77511565-DC64-4F41-8594-CCD033D0A1DC}"/>
          </ac:spMkLst>
        </pc:spChg>
        <pc:spChg chg="mod">
          <ac:chgData name="Egert Christian" userId="10f203a1-646e-4822-8120-38417ac6bcb9" providerId="ADAL" clId="{1C91E953-73B5-4FF4-BB78-76085E966C4E}" dt="2022-07-19T08:07:26.379" v="563" actId="207"/>
          <ac:spMkLst>
            <pc:docMk/>
            <pc:sldMk cId="2667820515" sldId="966"/>
            <ac:spMk id="40" creationId="{A1D7C8D0-5C4A-41EB-AE0E-86894ECE7950}"/>
          </ac:spMkLst>
        </pc:spChg>
      </pc:sldChg>
      <pc:sldChg chg="modSp del mod">
        <pc:chgData name="Egert Christian" userId="10f203a1-646e-4822-8120-38417ac6bcb9" providerId="ADAL" clId="{1C91E953-73B5-4FF4-BB78-76085E966C4E}" dt="2022-07-19T07:45:00.648" v="159" actId="47"/>
        <pc:sldMkLst>
          <pc:docMk/>
          <pc:sldMk cId="3014880317" sldId="2228"/>
        </pc:sldMkLst>
        <pc:spChg chg="mod">
          <ac:chgData name="Egert Christian" userId="10f203a1-646e-4822-8120-38417ac6bcb9" providerId="ADAL" clId="{1C91E953-73B5-4FF4-BB78-76085E966C4E}" dt="2022-07-19T07:44:31.652" v="154" actId="207"/>
          <ac:spMkLst>
            <pc:docMk/>
            <pc:sldMk cId="3014880317" sldId="2228"/>
            <ac:spMk id="4" creationId="{9D750543-E55E-45BA-8788-2856F9BB09A0}"/>
          </ac:spMkLst>
        </pc:spChg>
        <pc:spChg chg="mod">
          <ac:chgData name="Egert Christian" userId="10f203a1-646e-4822-8120-38417ac6bcb9" providerId="ADAL" clId="{1C91E953-73B5-4FF4-BB78-76085E966C4E}" dt="2022-07-19T07:44:31.652" v="154" actId="207"/>
          <ac:spMkLst>
            <pc:docMk/>
            <pc:sldMk cId="3014880317" sldId="2228"/>
            <ac:spMk id="7" creationId="{237038FC-948E-454B-A071-F0E493F5A182}"/>
          </ac:spMkLst>
        </pc:spChg>
        <pc:spChg chg="mod">
          <ac:chgData name="Egert Christian" userId="10f203a1-646e-4822-8120-38417ac6bcb9" providerId="ADAL" clId="{1C91E953-73B5-4FF4-BB78-76085E966C4E}" dt="2022-07-19T07:44:31.652" v="154" actId="207"/>
          <ac:spMkLst>
            <pc:docMk/>
            <pc:sldMk cId="3014880317" sldId="2228"/>
            <ac:spMk id="8" creationId="{AC1482AF-733A-46EC-9E83-D316CBD65346}"/>
          </ac:spMkLst>
        </pc:spChg>
        <pc:spChg chg="mod">
          <ac:chgData name="Egert Christian" userId="10f203a1-646e-4822-8120-38417ac6bcb9" providerId="ADAL" clId="{1C91E953-73B5-4FF4-BB78-76085E966C4E}" dt="2022-07-19T07:44:54.938" v="158" actId="207"/>
          <ac:spMkLst>
            <pc:docMk/>
            <pc:sldMk cId="3014880317" sldId="2228"/>
            <ac:spMk id="24" creationId="{15B5C5BE-4DCE-4EC2-85DE-CE256D0D002C}"/>
          </ac:spMkLst>
        </pc:spChg>
        <pc:spChg chg="mod">
          <ac:chgData name="Egert Christian" userId="10f203a1-646e-4822-8120-38417ac6bcb9" providerId="ADAL" clId="{1C91E953-73B5-4FF4-BB78-76085E966C4E}" dt="2022-07-19T07:44:31.652" v="154" actId="207"/>
          <ac:spMkLst>
            <pc:docMk/>
            <pc:sldMk cId="3014880317" sldId="2228"/>
            <ac:spMk id="27" creationId="{DFDC17F0-BACC-4AEA-B007-6E048AD4A383}"/>
          </ac:spMkLst>
        </pc:spChg>
        <pc:spChg chg="mod">
          <ac:chgData name="Egert Christian" userId="10f203a1-646e-4822-8120-38417ac6bcb9" providerId="ADAL" clId="{1C91E953-73B5-4FF4-BB78-76085E966C4E}" dt="2022-07-19T07:44:31.652" v="154" actId="207"/>
          <ac:spMkLst>
            <pc:docMk/>
            <pc:sldMk cId="3014880317" sldId="2228"/>
            <ac:spMk id="29" creationId="{0B1FD6C9-D5C3-4A05-A4E6-C64182135E4F}"/>
          </ac:spMkLst>
        </pc:spChg>
        <pc:spChg chg="mod">
          <ac:chgData name="Egert Christian" userId="10f203a1-646e-4822-8120-38417ac6bcb9" providerId="ADAL" clId="{1C91E953-73B5-4FF4-BB78-76085E966C4E}" dt="2022-07-19T07:44:31.652" v="154" actId="207"/>
          <ac:spMkLst>
            <pc:docMk/>
            <pc:sldMk cId="3014880317" sldId="2228"/>
            <ac:spMk id="31" creationId="{6A926ABD-16EB-4AE5-95D8-F3F21EB1B2F7}"/>
          </ac:spMkLst>
        </pc:spChg>
        <pc:spChg chg="mod">
          <ac:chgData name="Egert Christian" userId="10f203a1-646e-4822-8120-38417ac6bcb9" providerId="ADAL" clId="{1C91E953-73B5-4FF4-BB78-76085E966C4E}" dt="2022-07-19T07:44:31.652" v="154" actId="207"/>
          <ac:spMkLst>
            <pc:docMk/>
            <pc:sldMk cId="3014880317" sldId="2228"/>
            <ac:spMk id="33" creationId="{2371179D-FF95-4331-8B1A-4FB87FD27A73}"/>
          </ac:spMkLst>
        </pc:spChg>
        <pc:spChg chg="mod">
          <ac:chgData name="Egert Christian" userId="10f203a1-646e-4822-8120-38417ac6bcb9" providerId="ADAL" clId="{1C91E953-73B5-4FF4-BB78-76085E966C4E}" dt="2022-07-19T07:44:31.652" v="154" actId="207"/>
          <ac:spMkLst>
            <pc:docMk/>
            <pc:sldMk cId="3014880317" sldId="2228"/>
            <ac:spMk id="35" creationId="{799B51D6-E56E-4A1D-925A-51DC279CE04A}"/>
          </ac:spMkLst>
        </pc:spChg>
        <pc:spChg chg="mod">
          <ac:chgData name="Egert Christian" userId="10f203a1-646e-4822-8120-38417ac6bcb9" providerId="ADAL" clId="{1C91E953-73B5-4FF4-BB78-76085E966C4E}" dt="2022-07-19T07:44:31.652" v="154" actId="207"/>
          <ac:spMkLst>
            <pc:docMk/>
            <pc:sldMk cId="3014880317" sldId="2228"/>
            <ac:spMk id="37" creationId="{E039A093-80CF-4BC2-B5A4-0A84B953BD22}"/>
          </ac:spMkLst>
        </pc:spChg>
        <pc:spChg chg="mod">
          <ac:chgData name="Egert Christian" userId="10f203a1-646e-4822-8120-38417ac6bcb9" providerId="ADAL" clId="{1C91E953-73B5-4FF4-BB78-76085E966C4E}" dt="2022-07-19T07:44:31.652" v="154" actId="207"/>
          <ac:spMkLst>
            <pc:docMk/>
            <pc:sldMk cId="3014880317" sldId="2228"/>
            <ac:spMk id="39" creationId="{A7D0A66F-336A-4578-A5B2-B3E1C91046AD}"/>
          </ac:spMkLst>
        </pc:spChg>
        <pc:spChg chg="mod">
          <ac:chgData name="Egert Christian" userId="10f203a1-646e-4822-8120-38417ac6bcb9" providerId="ADAL" clId="{1C91E953-73B5-4FF4-BB78-76085E966C4E}" dt="2022-07-19T07:44:24.333" v="153" actId="207"/>
          <ac:spMkLst>
            <pc:docMk/>
            <pc:sldMk cId="3014880317" sldId="2228"/>
            <ac:spMk id="105" creationId="{A0ECBD3B-36EC-42D0-89E7-E318DB293898}"/>
          </ac:spMkLst>
        </pc:spChg>
        <pc:spChg chg="mod">
          <ac:chgData name="Egert Christian" userId="10f203a1-646e-4822-8120-38417ac6bcb9" providerId="ADAL" clId="{1C91E953-73B5-4FF4-BB78-76085E966C4E}" dt="2022-07-19T07:44:31.652" v="154" actId="207"/>
          <ac:spMkLst>
            <pc:docMk/>
            <pc:sldMk cId="3014880317" sldId="2228"/>
            <ac:spMk id="110" creationId="{DCD5CFDE-C70F-465A-B042-B09EF8DC7442}"/>
          </ac:spMkLst>
        </pc:spChg>
        <pc:picChg chg="mod">
          <ac:chgData name="Egert Christian" userId="10f203a1-646e-4822-8120-38417ac6bcb9" providerId="ADAL" clId="{1C91E953-73B5-4FF4-BB78-76085E966C4E}" dt="2022-07-19T07:44:54.379" v="157" actId="207"/>
          <ac:picMkLst>
            <pc:docMk/>
            <pc:sldMk cId="3014880317" sldId="2228"/>
            <ac:picMk id="28" creationId="{CBE6E82B-0240-4540-A116-7A585B0D71F9}"/>
          </ac:picMkLst>
        </pc:picChg>
      </pc:sldChg>
      <pc:sldChg chg="delSp modSp mod">
        <pc:chgData name="Egert Christian" userId="10f203a1-646e-4822-8120-38417ac6bcb9" providerId="ADAL" clId="{1C91E953-73B5-4FF4-BB78-76085E966C4E}" dt="2022-07-19T08:15:49.817" v="665" actId="20577"/>
        <pc:sldMkLst>
          <pc:docMk/>
          <pc:sldMk cId="2531817002" sldId="3543"/>
        </pc:sldMkLst>
        <pc:spChg chg="mod">
          <ac:chgData name="Egert Christian" userId="10f203a1-646e-4822-8120-38417ac6bcb9" providerId="ADAL" clId="{1C91E953-73B5-4FF4-BB78-76085E966C4E}" dt="2022-07-19T08:15:49.817" v="665" actId="20577"/>
          <ac:spMkLst>
            <pc:docMk/>
            <pc:sldMk cId="2531817002" sldId="3543"/>
            <ac:spMk id="16" creationId="{E8AAB0B8-BF93-A94C-8EE7-8025947F17E9}"/>
          </ac:spMkLst>
        </pc:spChg>
        <pc:graphicFrameChg chg="mod">
          <ac:chgData name="Egert Christian" userId="10f203a1-646e-4822-8120-38417ac6bcb9" providerId="ADAL" clId="{1C91E953-73B5-4FF4-BB78-76085E966C4E}" dt="2022-07-19T07:30:43.409" v="37" actId="207"/>
          <ac:graphicFrameMkLst>
            <pc:docMk/>
            <pc:sldMk cId="2531817002" sldId="3543"/>
            <ac:graphicFrameMk id="9" creationId="{586631C5-F652-5047-813B-40FFC6B75284}"/>
          </ac:graphicFrameMkLst>
        </pc:graphicFrameChg>
        <pc:picChg chg="del">
          <ac:chgData name="Egert Christian" userId="10f203a1-646e-4822-8120-38417ac6bcb9" providerId="ADAL" clId="{1C91E953-73B5-4FF4-BB78-76085E966C4E}" dt="2022-07-19T08:11:11.627" v="576" actId="478"/>
          <ac:picMkLst>
            <pc:docMk/>
            <pc:sldMk cId="2531817002" sldId="3543"/>
            <ac:picMk id="10" creationId="{6F2982A2-182B-4E9B-8C82-DCD2EFC683DA}"/>
          </ac:picMkLst>
        </pc:picChg>
      </pc:sldChg>
      <pc:sldChg chg="modSp mod">
        <pc:chgData name="Egert Christian" userId="10f203a1-646e-4822-8120-38417ac6bcb9" providerId="ADAL" clId="{1C91E953-73B5-4FF4-BB78-76085E966C4E}" dt="2022-07-19T07:37:34.963" v="98" actId="207"/>
        <pc:sldMkLst>
          <pc:docMk/>
          <pc:sldMk cId="2396283057" sldId="3544"/>
        </pc:sldMkLst>
        <pc:spChg chg="mod">
          <ac:chgData name="Egert Christian" userId="10f203a1-646e-4822-8120-38417ac6bcb9" providerId="ADAL" clId="{1C91E953-73B5-4FF4-BB78-76085E966C4E}" dt="2022-07-19T07:37:21.007" v="94" actId="207"/>
          <ac:spMkLst>
            <pc:docMk/>
            <pc:sldMk cId="2396283057" sldId="3544"/>
            <ac:spMk id="7" creationId="{D509A49A-E33F-499E-BDF7-B27FE044919D}"/>
          </ac:spMkLst>
        </pc:spChg>
        <pc:spChg chg="mod">
          <ac:chgData name="Egert Christian" userId="10f203a1-646e-4822-8120-38417ac6bcb9" providerId="ADAL" clId="{1C91E953-73B5-4FF4-BB78-76085E966C4E}" dt="2022-07-19T07:37:28.017" v="97" actId="20577"/>
          <ac:spMkLst>
            <pc:docMk/>
            <pc:sldMk cId="2396283057" sldId="3544"/>
            <ac:spMk id="9" creationId="{D1FE3AD7-5290-487F-8273-F0D26928CC76}"/>
          </ac:spMkLst>
        </pc:spChg>
        <pc:spChg chg="mod">
          <ac:chgData name="Egert Christian" userId="10f203a1-646e-4822-8120-38417ac6bcb9" providerId="ADAL" clId="{1C91E953-73B5-4FF4-BB78-76085E966C4E}" dt="2022-07-19T07:37:34.963" v="98" actId="207"/>
          <ac:spMkLst>
            <pc:docMk/>
            <pc:sldMk cId="2396283057" sldId="3544"/>
            <ac:spMk id="24" creationId="{CD6DEF21-6CAA-374A-B50A-D319D2A24214}"/>
          </ac:spMkLst>
        </pc:spChg>
        <pc:spChg chg="mod">
          <ac:chgData name="Egert Christian" userId="10f203a1-646e-4822-8120-38417ac6bcb9" providerId="ADAL" clId="{1C91E953-73B5-4FF4-BB78-76085E966C4E}" dt="2022-07-19T07:37:34.963" v="98" actId="207"/>
          <ac:spMkLst>
            <pc:docMk/>
            <pc:sldMk cId="2396283057" sldId="3544"/>
            <ac:spMk id="27" creationId="{2441292F-0D26-164C-B02A-5B303EC7777A}"/>
          </ac:spMkLst>
        </pc:spChg>
        <pc:spChg chg="mod">
          <ac:chgData name="Egert Christian" userId="10f203a1-646e-4822-8120-38417ac6bcb9" providerId="ADAL" clId="{1C91E953-73B5-4FF4-BB78-76085E966C4E}" dt="2022-07-19T07:37:34.963" v="98" actId="207"/>
          <ac:spMkLst>
            <pc:docMk/>
            <pc:sldMk cId="2396283057" sldId="3544"/>
            <ac:spMk id="29" creationId="{6023CEBF-D848-A742-9659-429601FAB3C2}"/>
          </ac:spMkLst>
        </pc:spChg>
        <pc:spChg chg="mod">
          <ac:chgData name="Egert Christian" userId="10f203a1-646e-4822-8120-38417ac6bcb9" providerId="ADAL" clId="{1C91E953-73B5-4FF4-BB78-76085E966C4E}" dt="2022-07-19T07:36:18.808" v="86" actId="207"/>
          <ac:spMkLst>
            <pc:docMk/>
            <pc:sldMk cId="2396283057" sldId="3544"/>
            <ac:spMk id="33" creationId="{042D079E-55EE-4595-B7F0-C5233C6FE400}"/>
          </ac:spMkLst>
        </pc:spChg>
        <pc:spChg chg="mod">
          <ac:chgData name="Egert Christian" userId="10f203a1-646e-4822-8120-38417ac6bcb9" providerId="ADAL" clId="{1C91E953-73B5-4FF4-BB78-76085E966C4E}" dt="2022-07-19T07:37:12.058" v="93" actId="207"/>
          <ac:spMkLst>
            <pc:docMk/>
            <pc:sldMk cId="2396283057" sldId="3544"/>
            <ac:spMk id="55" creationId="{742D3E06-9725-4B14-9C8D-D3A83013C2E9}"/>
          </ac:spMkLst>
        </pc:spChg>
      </pc:sldChg>
      <pc:sldChg chg="modSp mod">
        <pc:chgData name="Egert Christian" userId="10f203a1-646e-4822-8120-38417ac6bcb9" providerId="ADAL" clId="{1C91E953-73B5-4FF4-BB78-76085E966C4E}" dt="2022-07-19T07:37:54.027" v="103" actId="207"/>
        <pc:sldMkLst>
          <pc:docMk/>
          <pc:sldMk cId="2289980522" sldId="3545"/>
        </pc:sldMkLst>
        <pc:spChg chg="mod">
          <ac:chgData name="Egert Christian" userId="10f203a1-646e-4822-8120-38417ac6bcb9" providerId="ADAL" clId="{1C91E953-73B5-4FF4-BB78-76085E966C4E}" dt="2022-07-19T07:37:51.148" v="102" actId="207"/>
          <ac:spMkLst>
            <pc:docMk/>
            <pc:sldMk cId="2289980522" sldId="3545"/>
            <ac:spMk id="7" creationId="{D509A49A-E33F-499E-BDF7-B27FE044919D}"/>
          </ac:spMkLst>
        </pc:spChg>
        <pc:spChg chg="mod">
          <ac:chgData name="Egert Christian" userId="10f203a1-646e-4822-8120-38417ac6bcb9" providerId="ADAL" clId="{1C91E953-73B5-4FF4-BB78-76085E966C4E}" dt="2022-07-19T07:37:46.046" v="100" actId="207"/>
          <ac:spMkLst>
            <pc:docMk/>
            <pc:sldMk cId="2289980522" sldId="3545"/>
            <ac:spMk id="15" creationId="{9E3982B0-45D0-114E-AE3D-E9B4CA7CE4B8}"/>
          </ac:spMkLst>
        </pc:spChg>
        <pc:spChg chg="mod">
          <ac:chgData name="Egert Christian" userId="10f203a1-646e-4822-8120-38417ac6bcb9" providerId="ADAL" clId="{1C91E953-73B5-4FF4-BB78-76085E966C4E}" dt="2022-07-19T07:37:48.127" v="101" actId="207"/>
          <ac:spMkLst>
            <pc:docMk/>
            <pc:sldMk cId="2289980522" sldId="3545"/>
            <ac:spMk id="16" creationId="{DFFE43E1-A6A1-8246-B490-B169C510BE46}"/>
          </ac:spMkLst>
        </pc:spChg>
        <pc:spChg chg="mod">
          <ac:chgData name="Egert Christian" userId="10f203a1-646e-4822-8120-38417ac6bcb9" providerId="ADAL" clId="{1C91E953-73B5-4FF4-BB78-76085E966C4E}" dt="2022-07-19T07:37:43.624" v="99" actId="207"/>
          <ac:spMkLst>
            <pc:docMk/>
            <pc:sldMk cId="2289980522" sldId="3545"/>
            <ac:spMk id="24" creationId="{CD6DEF21-6CAA-374A-B50A-D319D2A24214}"/>
          </ac:spMkLst>
        </pc:spChg>
        <pc:spChg chg="mod">
          <ac:chgData name="Egert Christian" userId="10f203a1-646e-4822-8120-38417ac6bcb9" providerId="ADAL" clId="{1C91E953-73B5-4FF4-BB78-76085E966C4E}" dt="2022-07-19T07:36:23.478" v="87" actId="207"/>
          <ac:spMkLst>
            <pc:docMk/>
            <pc:sldMk cId="2289980522" sldId="3545"/>
            <ac:spMk id="33" creationId="{042D079E-55EE-4595-B7F0-C5233C6FE400}"/>
          </ac:spMkLst>
        </pc:spChg>
        <pc:spChg chg="mod">
          <ac:chgData name="Egert Christian" userId="10f203a1-646e-4822-8120-38417ac6bcb9" providerId="ADAL" clId="{1C91E953-73B5-4FF4-BB78-76085E966C4E}" dt="2022-07-19T07:37:54.027" v="103" actId="207"/>
          <ac:spMkLst>
            <pc:docMk/>
            <pc:sldMk cId="2289980522" sldId="3545"/>
            <ac:spMk id="55" creationId="{742D3E06-9725-4B14-9C8D-D3A83013C2E9}"/>
          </ac:spMkLst>
        </pc:spChg>
      </pc:sldChg>
      <pc:sldChg chg="modSp mod">
        <pc:chgData name="Egert Christian" userId="10f203a1-646e-4822-8120-38417ac6bcb9" providerId="ADAL" clId="{1C91E953-73B5-4FF4-BB78-76085E966C4E}" dt="2022-07-19T07:38:21.494" v="108" actId="207"/>
        <pc:sldMkLst>
          <pc:docMk/>
          <pc:sldMk cId="3520225568" sldId="3546"/>
        </pc:sldMkLst>
        <pc:spChg chg="mod">
          <ac:chgData name="Egert Christian" userId="10f203a1-646e-4822-8120-38417ac6bcb9" providerId="ADAL" clId="{1C91E953-73B5-4FF4-BB78-76085E966C4E}" dt="2022-07-19T07:38:15.361" v="106" actId="207"/>
          <ac:spMkLst>
            <pc:docMk/>
            <pc:sldMk cId="3520225568" sldId="3546"/>
            <ac:spMk id="7" creationId="{D509A49A-E33F-499E-BDF7-B27FE044919D}"/>
          </ac:spMkLst>
        </pc:spChg>
        <pc:spChg chg="mod">
          <ac:chgData name="Egert Christian" userId="10f203a1-646e-4822-8120-38417ac6bcb9" providerId="ADAL" clId="{1C91E953-73B5-4FF4-BB78-76085E966C4E}" dt="2022-07-19T07:38:08.098" v="104" actId="207"/>
          <ac:spMkLst>
            <pc:docMk/>
            <pc:sldMk cId="3520225568" sldId="3546"/>
            <ac:spMk id="15" creationId="{8618BB08-75FA-0440-8668-C9CEFE8E3806}"/>
          </ac:spMkLst>
        </pc:spChg>
        <pc:spChg chg="mod">
          <ac:chgData name="Egert Christian" userId="10f203a1-646e-4822-8120-38417ac6bcb9" providerId="ADAL" clId="{1C91E953-73B5-4FF4-BB78-76085E966C4E}" dt="2022-07-19T07:38:08.098" v="104" actId="207"/>
          <ac:spMkLst>
            <pc:docMk/>
            <pc:sldMk cId="3520225568" sldId="3546"/>
            <ac:spMk id="24" creationId="{CD6DEF21-6CAA-374A-B50A-D319D2A24214}"/>
          </ac:spMkLst>
        </pc:spChg>
        <pc:spChg chg="mod">
          <ac:chgData name="Egert Christian" userId="10f203a1-646e-4822-8120-38417ac6bcb9" providerId="ADAL" clId="{1C91E953-73B5-4FF4-BB78-76085E966C4E}" dt="2022-07-19T07:38:08.098" v="104" actId="207"/>
          <ac:spMkLst>
            <pc:docMk/>
            <pc:sldMk cId="3520225568" sldId="3546"/>
            <ac:spMk id="27" creationId="{2441292F-0D26-164C-B02A-5B303EC7777A}"/>
          </ac:spMkLst>
        </pc:spChg>
        <pc:spChg chg="mod">
          <ac:chgData name="Egert Christian" userId="10f203a1-646e-4822-8120-38417ac6bcb9" providerId="ADAL" clId="{1C91E953-73B5-4FF4-BB78-76085E966C4E}" dt="2022-07-19T07:38:08.098" v="104" actId="207"/>
          <ac:spMkLst>
            <pc:docMk/>
            <pc:sldMk cId="3520225568" sldId="3546"/>
            <ac:spMk id="33" creationId="{042D079E-55EE-4595-B7F0-C5233C6FE400}"/>
          </ac:spMkLst>
        </pc:spChg>
        <pc:spChg chg="mod">
          <ac:chgData name="Egert Christian" userId="10f203a1-646e-4822-8120-38417ac6bcb9" providerId="ADAL" clId="{1C91E953-73B5-4FF4-BB78-76085E966C4E}" dt="2022-07-19T07:38:21.494" v="108" actId="207"/>
          <ac:spMkLst>
            <pc:docMk/>
            <pc:sldMk cId="3520225568" sldId="3546"/>
            <ac:spMk id="55" creationId="{742D3E06-9725-4B14-9C8D-D3A83013C2E9}"/>
          </ac:spMkLst>
        </pc:spChg>
      </pc:sldChg>
      <pc:sldChg chg="modSp mod">
        <pc:chgData name="Egert Christian" userId="10f203a1-646e-4822-8120-38417ac6bcb9" providerId="ADAL" clId="{1C91E953-73B5-4FF4-BB78-76085E966C4E}" dt="2022-07-19T07:38:34.351" v="109" actId="207"/>
        <pc:sldMkLst>
          <pc:docMk/>
          <pc:sldMk cId="2035089268" sldId="3547"/>
        </pc:sldMkLst>
        <pc:spChg chg="mod">
          <ac:chgData name="Egert Christian" userId="10f203a1-646e-4822-8120-38417ac6bcb9" providerId="ADAL" clId="{1C91E953-73B5-4FF4-BB78-76085E966C4E}" dt="2022-07-19T07:36:38.212" v="90" actId="207"/>
          <ac:spMkLst>
            <pc:docMk/>
            <pc:sldMk cId="2035089268" sldId="3547"/>
            <ac:spMk id="7" creationId="{D509A49A-E33F-499E-BDF7-B27FE044919D}"/>
          </ac:spMkLst>
        </pc:spChg>
        <pc:spChg chg="mod">
          <ac:chgData name="Egert Christian" userId="10f203a1-646e-4822-8120-38417ac6bcb9" providerId="ADAL" clId="{1C91E953-73B5-4FF4-BB78-76085E966C4E}" dt="2022-07-19T07:36:48.557" v="92" actId="207"/>
          <ac:spMkLst>
            <pc:docMk/>
            <pc:sldMk cId="2035089268" sldId="3547"/>
            <ac:spMk id="24" creationId="{CD6DEF21-6CAA-374A-B50A-D319D2A24214}"/>
          </ac:spMkLst>
        </pc:spChg>
        <pc:spChg chg="mod">
          <ac:chgData name="Egert Christian" userId="10f203a1-646e-4822-8120-38417ac6bcb9" providerId="ADAL" clId="{1C91E953-73B5-4FF4-BB78-76085E966C4E}" dt="2022-07-19T07:38:34.351" v="109" actId="207"/>
          <ac:spMkLst>
            <pc:docMk/>
            <pc:sldMk cId="2035089268" sldId="3547"/>
            <ac:spMk id="27" creationId="{2441292F-0D26-164C-B02A-5B303EC7777A}"/>
          </ac:spMkLst>
        </pc:spChg>
        <pc:spChg chg="mod">
          <ac:chgData name="Egert Christian" userId="10f203a1-646e-4822-8120-38417ac6bcb9" providerId="ADAL" clId="{1C91E953-73B5-4FF4-BB78-76085E966C4E}" dt="2022-07-19T07:38:34.351" v="109" actId="207"/>
          <ac:spMkLst>
            <pc:docMk/>
            <pc:sldMk cId="2035089268" sldId="3547"/>
            <ac:spMk id="29" creationId="{6023CEBF-D848-A742-9659-429601FAB3C2}"/>
          </ac:spMkLst>
        </pc:spChg>
        <pc:spChg chg="mod">
          <ac:chgData name="Egert Christian" userId="10f203a1-646e-4822-8120-38417ac6bcb9" providerId="ADAL" clId="{1C91E953-73B5-4FF4-BB78-76085E966C4E}" dt="2022-07-19T07:36:32.492" v="89" actId="207"/>
          <ac:spMkLst>
            <pc:docMk/>
            <pc:sldMk cId="2035089268" sldId="3547"/>
            <ac:spMk id="33" creationId="{042D079E-55EE-4595-B7F0-C5233C6FE400}"/>
          </ac:spMkLst>
        </pc:spChg>
        <pc:spChg chg="mod">
          <ac:chgData name="Egert Christian" userId="10f203a1-646e-4822-8120-38417ac6bcb9" providerId="ADAL" clId="{1C91E953-73B5-4FF4-BB78-76085E966C4E}" dt="2022-07-19T07:38:34.351" v="109" actId="207"/>
          <ac:spMkLst>
            <pc:docMk/>
            <pc:sldMk cId="2035089268" sldId="3547"/>
            <ac:spMk id="55" creationId="{742D3E06-9725-4B14-9C8D-D3A83013C2E9}"/>
          </ac:spMkLst>
        </pc:spChg>
      </pc:sldChg>
      <pc:sldChg chg="modSp mod">
        <pc:chgData name="Egert Christian" userId="10f203a1-646e-4822-8120-38417ac6bcb9" providerId="ADAL" clId="{1C91E953-73B5-4FF4-BB78-76085E966C4E}" dt="2022-07-19T08:21:44.480" v="741" actId="207"/>
        <pc:sldMkLst>
          <pc:docMk/>
          <pc:sldMk cId="1009329383" sldId="3555"/>
        </pc:sldMkLst>
        <pc:spChg chg="mod">
          <ac:chgData name="Egert Christian" userId="10f203a1-646e-4822-8120-38417ac6bcb9" providerId="ADAL" clId="{1C91E953-73B5-4FF4-BB78-76085E966C4E}" dt="2022-07-19T08:21:44.480" v="741" actId="207"/>
          <ac:spMkLst>
            <pc:docMk/>
            <pc:sldMk cId="1009329383" sldId="3555"/>
            <ac:spMk id="27" creationId="{F7CEBA81-D9F8-4304-BB25-360EC669E293}"/>
          </ac:spMkLst>
        </pc:spChg>
        <pc:spChg chg="mod">
          <ac:chgData name="Egert Christian" userId="10f203a1-646e-4822-8120-38417ac6bcb9" providerId="ADAL" clId="{1C91E953-73B5-4FF4-BB78-76085E966C4E}" dt="2022-07-19T08:21:24.179" v="736" actId="207"/>
          <ac:spMkLst>
            <pc:docMk/>
            <pc:sldMk cId="1009329383" sldId="3555"/>
            <ac:spMk id="30" creationId="{4C974AB0-4D2E-4F48-BFD2-04E76B7E7B35}"/>
          </ac:spMkLst>
        </pc:spChg>
        <pc:spChg chg="mod">
          <ac:chgData name="Egert Christian" userId="10f203a1-646e-4822-8120-38417ac6bcb9" providerId="ADAL" clId="{1C91E953-73B5-4FF4-BB78-76085E966C4E}" dt="2022-07-19T08:21:27.480" v="737" actId="207"/>
          <ac:spMkLst>
            <pc:docMk/>
            <pc:sldMk cId="1009329383" sldId="3555"/>
            <ac:spMk id="33" creationId="{826FC1F5-EF74-42C9-B1F9-4BD2F88EDDF5}"/>
          </ac:spMkLst>
        </pc:spChg>
        <pc:spChg chg="mod">
          <ac:chgData name="Egert Christian" userId="10f203a1-646e-4822-8120-38417ac6bcb9" providerId="ADAL" clId="{1C91E953-73B5-4FF4-BB78-76085E966C4E}" dt="2022-07-19T08:21:31.150" v="738" actId="207"/>
          <ac:spMkLst>
            <pc:docMk/>
            <pc:sldMk cId="1009329383" sldId="3555"/>
            <ac:spMk id="44" creationId="{E083C5A4-ABE2-43CD-BA8D-7245CDA83FD8}"/>
          </ac:spMkLst>
        </pc:spChg>
        <pc:spChg chg="mod">
          <ac:chgData name="Egert Christian" userId="10f203a1-646e-4822-8120-38417ac6bcb9" providerId="ADAL" clId="{1C91E953-73B5-4FF4-BB78-76085E966C4E}" dt="2022-07-19T08:21:37.805" v="740" actId="207"/>
          <ac:spMkLst>
            <pc:docMk/>
            <pc:sldMk cId="1009329383" sldId="3555"/>
            <ac:spMk id="47" creationId="{33CE4409-04E0-4234-8C51-9F092252D38E}"/>
          </ac:spMkLst>
        </pc:spChg>
        <pc:spChg chg="mod">
          <ac:chgData name="Egert Christian" userId="10f203a1-646e-4822-8120-38417ac6bcb9" providerId="ADAL" clId="{1C91E953-73B5-4FF4-BB78-76085E966C4E}" dt="2022-07-19T08:21:34.639" v="739" actId="207"/>
          <ac:spMkLst>
            <pc:docMk/>
            <pc:sldMk cId="1009329383" sldId="3555"/>
            <ac:spMk id="50" creationId="{4CB57DE6-B2FB-49E5-A23C-67BE96F775B7}"/>
          </ac:spMkLst>
        </pc:spChg>
      </pc:sldChg>
      <pc:sldChg chg="modSp mod">
        <pc:chgData name="Egert Christian" userId="10f203a1-646e-4822-8120-38417ac6bcb9" providerId="ADAL" clId="{1C91E953-73B5-4FF4-BB78-76085E966C4E}" dt="2022-07-19T08:40:12.984" v="1006" actId="1037"/>
        <pc:sldMkLst>
          <pc:docMk/>
          <pc:sldMk cId="2003775344" sldId="3563"/>
        </pc:sldMkLst>
        <pc:spChg chg="mod">
          <ac:chgData name="Egert Christian" userId="10f203a1-646e-4822-8120-38417ac6bcb9" providerId="ADAL" clId="{1C91E953-73B5-4FF4-BB78-76085E966C4E}" dt="2022-07-19T08:39:39.058" v="995" actId="207"/>
          <ac:spMkLst>
            <pc:docMk/>
            <pc:sldMk cId="2003775344" sldId="3563"/>
            <ac:spMk id="19" creationId="{8DCCDF3F-5850-3941-AE25-DC328398B76C}"/>
          </ac:spMkLst>
        </pc:spChg>
        <pc:spChg chg="mod">
          <ac:chgData name="Egert Christian" userId="10f203a1-646e-4822-8120-38417ac6bcb9" providerId="ADAL" clId="{1C91E953-73B5-4FF4-BB78-76085E966C4E}" dt="2022-07-19T07:27:44.361" v="4" actId="207"/>
          <ac:spMkLst>
            <pc:docMk/>
            <pc:sldMk cId="2003775344" sldId="3563"/>
            <ac:spMk id="21" creationId="{D47BF603-A1B8-9D43-96EB-A8DCB5C6E93D}"/>
          </ac:spMkLst>
        </pc:spChg>
        <pc:spChg chg="mod">
          <ac:chgData name="Egert Christian" userId="10f203a1-646e-4822-8120-38417ac6bcb9" providerId="ADAL" clId="{1C91E953-73B5-4FF4-BB78-76085E966C4E}" dt="2022-07-19T08:39:47.420" v="997" actId="207"/>
          <ac:spMkLst>
            <pc:docMk/>
            <pc:sldMk cId="2003775344" sldId="3563"/>
            <ac:spMk id="25" creationId="{5EE43EEA-6FF6-654B-8B77-899D5094C84E}"/>
          </ac:spMkLst>
        </pc:spChg>
        <pc:spChg chg="mod">
          <ac:chgData name="Egert Christian" userId="10f203a1-646e-4822-8120-38417ac6bcb9" providerId="ADAL" clId="{1C91E953-73B5-4FF4-BB78-76085E966C4E}" dt="2022-07-19T08:39:50.805" v="998" actId="207"/>
          <ac:spMkLst>
            <pc:docMk/>
            <pc:sldMk cId="2003775344" sldId="3563"/>
            <ac:spMk id="31" creationId="{EA3F80EE-9B06-3443-B3EC-47502B3461EA}"/>
          </ac:spMkLst>
        </pc:spChg>
        <pc:spChg chg="mod">
          <ac:chgData name="Egert Christian" userId="10f203a1-646e-4822-8120-38417ac6bcb9" providerId="ADAL" clId="{1C91E953-73B5-4FF4-BB78-76085E966C4E}" dt="2022-07-19T08:39:53.654" v="999" actId="207"/>
          <ac:spMkLst>
            <pc:docMk/>
            <pc:sldMk cId="2003775344" sldId="3563"/>
            <ac:spMk id="32" creationId="{53396AE7-6B20-FE49-BE2A-C5049A7E77BF}"/>
          </ac:spMkLst>
        </pc:spChg>
        <pc:spChg chg="mod">
          <ac:chgData name="Egert Christian" userId="10f203a1-646e-4822-8120-38417ac6bcb9" providerId="ADAL" clId="{1C91E953-73B5-4FF4-BB78-76085E966C4E}" dt="2022-07-19T08:40:04.599" v="1003" actId="14100"/>
          <ac:spMkLst>
            <pc:docMk/>
            <pc:sldMk cId="2003775344" sldId="3563"/>
            <ac:spMk id="33" creationId="{C28E9E93-B7EE-724F-83C0-64DDEB769A71}"/>
          </ac:spMkLst>
        </pc:spChg>
        <pc:grpChg chg="mod">
          <ac:chgData name="Egert Christian" userId="10f203a1-646e-4822-8120-38417ac6bcb9" providerId="ADAL" clId="{1C91E953-73B5-4FF4-BB78-76085E966C4E}" dt="2022-07-19T08:39:33.836" v="993" actId="1076"/>
          <ac:grpSpMkLst>
            <pc:docMk/>
            <pc:sldMk cId="2003775344" sldId="3563"/>
            <ac:grpSpMk id="18" creationId="{147277D1-FDC3-334A-B951-7C06D517065C}"/>
          </ac:grpSpMkLst>
        </pc:grpChg>
        <pc:picChg chg="mod">
          <ac:chgData name="Egert Christian" userId="10f203a1-646e-4822-8120-38417ac6bcb9" providerId="ADAL" clId="{1C91E953-73B5-4FF4-BB78-76085E966C4E}" dt="2022-07-19T08:40:12.984" v="1006" actId="1037"/>
          <ac:picMkLst>
            <pc:docMk/>
            <pc:sldMk cId="2003775344" sldId="3563"/>
            <ac:picMk id="9" creationId="{84ECB15A-2582-AB4A-BD45-AAE2F5BBDB74}"/>
          </ac:picMkLst>
        </pc:picChg>
        <pc:picChg chg="mod">
          <ac:chgData name="Egert Christian" userId="10f203a1-646e-4822-8120-38417ac6bcb9" providerId="ADAL" clId="{1C91E953-73B5-4FF4-BB78-76085E966C4E}" dt="2022-07-19T08:39:42.786" v="996" actId="1076"/>
          <ac:picMkLst>
            <pc:docMk/>
            <pc:sldMk cId="2003775344" sldId="3563"/>
            <ac:picMk id="20" creationId="{515D13B3-411D-AC43-9EE5-CA39A35951A3}"/>
          </ac:picMkLst>
        </pc:picChg>
      </pc:sldChg>
      <pc:sldChg chg="modSp mod">
        <pc:chgData name="Egert Christian" userId="10f203a1-646e-4822-8120-38417ac6bcb9" providerId="ADAL" clId="{1C91E953-73B5-4FF4-BB78-76085E966C4E}" dt="2022-07-19T08:40:53.809" v="1012" actId="1076"/>
        <pc:sldMkLst>
          <pc:docMk/>
          <pc:sldMk cId="2008432555" sldId="3578"/>
        </pc:sldMkLst>
        <pc:spChg chg="mod">
          <ac:chgData name="Egert Christian" userId="10f203a1-646e-4822-8120-38417ac6bcb9" providerId="ADAL" clId="{1C91E953-73B5-4FF4-BB78-76085E966C4E}" dt="2022-07-19T07:27:51.542" v="5" actId="207"/>
          <ac:spMkLst>
            <pc:docMk/>
            <pc:sldMk cId="2008432555" sldId="3578"/>
            <ac:spMk id="13" creationId="{1C01DC2D-D076-8742-9FE0-5C6C0500CADC}"/>
          </ac:spMkLst>
        </pc:spChg>
        <pc:spChg chg="mod">
          <ac:chgData name="Egert Christian" userId="10f203a1-646e-4822-8120-38417ac6bcb9" providerId="ADAL" clId="{1C91E953-73B5-4FF4-BB78-76085E966C4E}" dt="2022-07-19T08:40:39.887" v="1009" actId="207"/>
          <ac:spMkLst>
            <pc:docMk/>
            <pc:sldMk cId="2008432555" sldId="3578"/>
            <ac:spMk id="17" creationId="{7DB77276-8CCF-EE48-9DC9-812AF8AE5846}"/>
          </ac:spMkLst>
        </pc:spChg>
        <pc:spChg chg="mod">
          <ac:chgData name="Egert Christian" userId="10f203a1-646e-4822-8120-38417ac6bcb9" providerId="ADAL" clId="{1C91E953-73B5-4FF4-BB78-76085E966C4E}" dt="2022-07-19T08:40:36.639" v="1008" actId="207"/>
          <ac:spMkLst>
            <pc:docMk/>
            <pc:sldMk cId="2008432555" sldId="3578"/>
            <ac:spMk id="18" creationId="{4919103E-7A11-9141-AB34-76ED82512F38}"/>
          </ac:spMkLst>
        </pc:spChg>
        <pc:spChg chg="mod">
          <ac:chgData name="Egert Christian" userId="10f203a1-646e-4822-8120-38417ac6bcb9" providerId="ADAL" clId="{1C91E953-73B5-4FF4-BB78-76085E966C4E}" dt="2022-07-19T08:40:30.005" v="1007" actId="207"/>
          <ac:spMkLst>
            <pc:docMk/>
            <pc:sldMk cId="2008432555" sldId="3578"/>
            <ac:spMk id="20" creationId="{BB762F5C-E666-2643-B617-77CDB6493698}"/>
          </ac:spMkLst>
        </pc:spChg>
        <pc:spChg chg="mod">
          <ac:chgData name="Egert Christian" userId="10f203a1-646e-4822-8120-38417ac6bcb9" providerId="ADAL" clId="{1C91E953-73B5-4FF4-BB78-76085E966C4E}" dt="2022-07-19T08:40:49.502" v="1011" actId="207"/>
          <ac:spMkLst>
            <pc:docMk/>
            <pc:sldMk cId="2008432555" sldId="3578"/>
            <ac:spMk id="27" creationId="{365C2219-4272-F740-BD61-2946F112883D}"/>
          </ac:spMkLst>
        </pc:spChg>
        <pc:picChg chg="mod">
          <ac:chgData name="Egert Christian" userId="10f203a1-646e-4822-8120-38417ac6bcb9" providerId="ADAL" clId="{1C91E953-73B5-4FF4-BB78-76085E966C4E}" dt="2022-07-19T08:40:53.809" v="1012" actId="1076"/>
          <ac:picMkLst>
            <pc:docMk/>
            <pc:sldMk cId="2008432555" sldId="3578"/>
            <ac:picMk id="29" creationId="{75A079B6-0886-EF46-B0EC-AAEB40A3070C}"/>
          </ac:picMkLst>
        </pc:picChg>
      </pc:sldChg>
      <pc:sldChg chg="modSp mod">
        <pc:chgData name="Egert Christian" userId="10f203a1-646e-4822-8120-38417ac6bcb9" providerId="ADAL" clId="{1C91E953-73B5-4FF4-BB78-76085E966C4E}" dt="2022-07-19T08:38:47.035" v="992" actId="207"/>
        <pc:sldMkLst>
          <pc:docMk/>
          <pc:sldMk cId="595542716" sldId="3579"/>
        </pc:sldMkLst>
        <pc:spChg chg="mod">
          <ac:chgData name="Egert Christian" userId="10f203a1-646e-4822-8120-38417ac6bcb9" providerId="ADAL" clId="{1C91E953-73B5-4FF4-BB78-76085E966C4E}" dt="2022-07-19T07:27:38.908" v="3" actId="207"/>
          <ac:spMkLst>
            <pc:docMk/>
            <pc:sldMk cId="595542716" sldId="3579"/>
            <ac:spMk id="13" creationId="{7CB84D92-CE50-3745-A83B-8A837FBF6FE2}"/>
          </ac:spMkLst>
        </pc:spChg>
        <pc:spChg chg="mod">
          <ac:chgData name="Egert Christian" userId="10f203a1-646e-4822-8120-38417ac6bcb9" providerId="ADAL" clId="{1C91E953-73B5-4FF4-BB78-76085E966C4E}" dt="2022-07-19T08:38:24.075" v="987" actId="207"/>
          <ac:spMkLst>
            <pc:docMk/>
            <pc:sldMk cId="595542716" sldId="3579"/>
            <ac:spMk id="18" creationId="{A5D4A488-D0A2-CE49-965F-223422FFBDD7}"/>
          </ac:spMkLst>
        </pc:spChg>
        <pc:spChg chg="mod">
          <ac:chgData name="Egert Christian" userId="10f203a1-646e-4822-8120-38417ac6bcb9" providerId="ADAL" clId="{1C91E953-73B5-4FF4-BB78-76085E966C4E}" dt="2022-07-19T08:38:39.629" v="990" actId="207"/>
          <ac:spMkLst>
            <pc:docMk/>
            <pc:sldMk cId="595542716" sldId="3579"/>
            <ac:spMk id="24" creationId="{437FD8D0-0632-1448-8973-3BE6F475754C}"/>
          </ac:spMkLst>
        </pc:spChg>
        <pc:spChg chg="mod">
          <ac:chgData name="Egert Christian" userId="10f203a1-646e-4822-8120-38417ac6bcb9" providerId="ADAL" clId="{1C91E953-73B5-4FF4-BB78-76085E966C4E}" dt="2022-07-19T08:38:44.134" v="991" actId="207"/>
          <ac:spMkLst>
            <pc:docMk/>
            <pc:sldMk cId="595542716" sldId="3579"/>
            <ac:spMk id="25" creationId="{20262D01-5D6D-8543-890E-117DA3AF8047}"/>
          </ac:spMkLst>
        </pc:spChg>
        <pc:spChg chg="mod">
          <ac:chgData name="Egert Christian" userId="10f203a1-646e-4822-8120-38417ac6bcb9" providerId="ADAL" clId="{1C91E953-73B5-4FF4-BB78-76085E966C4E}" dt="2022-07-19T08:38:47.035" v="992" actId="207"/>
          <ac:spMkLst>
            <pc:docMk/>
            <pc:sldMk cId="595542716" sldId="3579"/>
            <ac:spMk id="26" creationId="{DF1F04D3-42C6-814A-A4AD-E9B55DDC7CF9}"/>
          </ac:spMkLst>
        </pc:spChg>
        <pc:spChg chg="mod">
          <ac:chgData name="Egert Christian" userId="10f203a1-646e-4822-8120-38417ac6bcb9" providerId="ADAL" clId="{1C91E953-73B5-4FF4-BB78-76085E966C4E}" dt="2022-07-19T08:38:35.047" v="989" actId="207"/>
          <ac:spMkLst>
            <pc:docMk/>
            <pc:sldMk cId="595542716" sldId="3579"/>
            <ac:spMk id="27" creationId="{9F627807-CDE4-A945-85D3-BAD97E9A05F6}"/>
          </ac:spMkLst>
        </pc:spChg>
        <pc:picChg chg="mod">
          <ac:chgData name="Egert Christian" userId="10f203a1-646e-4822-8120-38417ac6bcb9" providerId="ADAL" clId="{1C91E953-73B5-4FF4-BB78-76085E966C4E}" dt="2022-07-19T08:38:26.435" v="988" actId="1076"/>
          <ac:picMkLst>
            <pc:docMk/>
            <pc:sldMk cId="595542716" sldId="3579"/>
            <ac:picMk id="20" creationId="{5B475F07-11E4-E54C-AB26-992474E5E89E}"/>
          </ac:picMkLst>
        </pc:picChg>
      </pc:sldChg>
      <pc:sldChg chg="modSp mod">
        <pc:chgData name="Egert Christian" userId="10f203a1-646e-4822-8120-38417ac6bcb9" providerId="ADAL" clId="{1C91E953-73B5-4FF4-BB78-76085E966C4E}" dt="2022-07-19T08:35:27.685" v="894" actId="1076"/>
        <pc:sldMkLst>
          <pc:docMk/>
          <pc:sldMk cId="1749164663" sldId="3580"/>
        </pc:sldMkLst>
        <pc:spChg chg="mod">
          <ac:chgData name="Egert Christian" userId="10f203a1-646e-4822-8120-38417ac6bcb9" providerId="ADAL" clId="{1C91E953-73B5-4FF4-BB78-76085E966C4E}" dt="2022-07-19T07:27:31.058" v="1" actId="207"/>
          <ac:spMkLst>
            <pc:docMk/>
            <pc:sldMk cId="1749164663" sldId="3580"/>
            <ac:spMk id="13" creationId="{113B78E4-F85E-5243-8704-69E19AFBB89F}"/>
          </ac:spMkLst>
        </pc:spChg>
        <pc:spChg chg="mod">
          <ac:chgData name="Egert Christian" userId="10f203a1-646e-4822-8120-38417ac6bcb9" providerId="ADAL" clId="{1C91E953-73B5-4FF4-BB78-76085E966C4E}" dt="2022-07-19T08:34:51.298" v="886" actId="207"/>
          <ac:spMkLst>
            <pc:docMk/>
            <pc:sldMk cId="1749164663" sldId="3580"/>
            <ac:spMk id="18" creationId="{AB85E928-2F2E-B449-9BCF-BB53315BB5CD}"/>
          </ac:spMkLst>
        </pc:spChg>
        <pc:spChg chg="mod">
          <ac:chgData name="Egert Christian" userId="10f203a1-646e-4822-8120-38417ac6bcb9" providerId="ADAL" clId="{1C91E953-73B5-4FF4-BB78-76085E966C4E}" dt="2022-07-19T08:34:55.990" v="887" actId="207"/>
          <ac:spMkLst>
            <pc:docMk/>
            <pc:sldMk cId="1749164663" sldId="3580"/>
            <ac:spMk id="20" creationId="{422EF712-94D7-5F4B-AA64-261E125FA4C1}"/>
          </ac:spMkLst>
        </pc:spChg>
        <pc:spChg chg="mod">
          <ac:chgData name="Egert Christian" userId="10f203a1-646e-4822-8120-38417ac6bcb9" providerId="ADAL" clId="{1C91E953-73B5-4FF4-BB78-76085E966C4E}" dt="2022-07-19T08:34:59.932" v="888" actId="207"/>
          <ac:spMkLst>
            <pc:docMk/>
            <pc:sldMk cId="1749164663" sldId="3580"/>
            <ac:spMk id="23" creationId="{4FA83165-DCAE-ED48-A2A9-E39EBF880C6C}"/>
          </ac:spMkLst>
        </pc:spChg>
        <pc:spChg chg="mod">
          <ac:chgData name="Egert Christian" userId="10f203a1-646e-4822-8120-38417ac6bcb9" providerId="ADAL" clId="{1C91E953-73B5-4FF4-BB78-76085E966C4E}" dt="2022-07-19T08:35:03.101" v="889" actId="207"/>
          <ac:spMkLst>
            <pc:docMk/>
            <pc:sldMk cId="1749164663" sldId="3580"/>
            <ac:spMk id="24" creationId="{1F89AAF7-E338-AA45-8B13-AA39EA986BE4}"/>
          </ac:spMkLst>
        </pc:spChg>
        <pc:spChg chg="mod">
          <ac:chgData name="Egert Christian" userId="10f203a1-646e-4822-8120-38417ac6bcb9" providerId="ADAL" clId="{1C91E953-73B5-4FF4-BB78-76085E966C4E}" dt="2022-07-19T08:35:23.642" v="893" actId="207"/>
          <ac:spMkLst>
            <pc:docMk/>
            <pc:sldMk cId="1749164663" sldId="3580"/>
            <ac:spMk id="27" creationId="{DFCFB407-0B66-C74B-AAF3-69FD2A77E317}"/>
          </ac:spMkLst>
        </pc:spChg>
        <pc:picChg chg="mod">
          <ac:chgData name="Egert Christian" userId="10f203a1-646e-4822-8120-38417ac6bcb9" providerId="ADAL" clId="{1C91E953-73B5-4FF4-BB78-76085E966C4E}" dt="2022-07-19T08:35:27.685" v="894" actId="1076"/>
          <ac:picMkLst>
            <pc:docMk/>
            <pc:sldMk cId="1749164663" sldId="3580"/>
            <ac:picMk id="29" creationId="{7DC74191-569A-EF41-B3CA-2B3FF8A50FA7}"/>
          </ac:picMkLst>
        </pc:picChg>
      </pc:sldChg>
      <pc:sldChg chg="modSp mod">
        <pc:chgData name="Egert Christian" userId="10f203a1-646e-4822-8120-38417ac6bcb9" providerId="ADAL" clId="{1C91E953-73B5-4FF4-BB78-76085E966C4E}" dt="2022-07-19T08:36:40.151" v="944" actId="207"/>
        <pc:sldMkLst>
          <pc:docMk/>
          <pc:sldMk cId="3513220641" sldId="3581"/>
        </pc:sldMkLst>
        <pc:spChg chg="mod">
          <ac:chgData name="Egert Christian" userId="10f203a1-646e-4822-8120-38417ac6bcb9" providerId="ADAL" clId="{1C91E953-73B5-4FF4-BB78-76085E966C4E}" dt="2022-07-19T07:27:26.162" v="0" actId="207"/>
          <ac:spMkLst>
            <pc:docMk/>
            <pc:sldMk cId="3513220641" sldId="3581"/>
            <ac:spMk id="15" creationId="{ED758BC1-5C85-1C40-BBA7-62775C5A1AED}"/>
          </ac:spMkLst>
        </pc:spChg>
        <pc:spChg chg="mod">
          <ac:chgData name="Egert Christian" userId="10f203a1-646e-4822-8120-38417ac6bcb9" providerId="ADAL" clId="{1C91E953-73B5-4FF4-BB78-76085E966C4E}" dt="2022-07-19T08:36:18.603" v="933" actId="207"/>
          <ac:spMkLst>
            <pc:docMk/>
            <pc:sldMk cId="3513220641" sldId="3581"/>
            <ac:spMk id="20" creationId="{2D81141C-96B6-D348-AC80-80510E45FD45}"/>
          </ac:spMkLst>
        </pc:spChg>
        <pc:spChg chg="mod">
          <ac:chgData name="Egert Christian" userId="10f203a1-646e-4822-8120-38417ac6bcb9" providerId="ADAL" clId="{1C91E953-73B5-4FF4-BB78-76085E966C4E}" dt="2022-07-19T08:36:35.033" v="943" actId="207"/>
          <ac:spMkLst>
            <pc:docMk/>
            <pc:sldMk cId="3513220641" sldId="3581"/>
            <ac:spMk id="21" creationId="{730D5EB5-0520-2E42-B781-0B14FFDD1EDE}"/>
          </ac:spMkLst>
        </pc:spChg>
        <pc:spChg chg="mod">
          <ac:chgData name="Egert Christian" userId="10f203a1-646e-4822-8120-38417ac6bcb9" providerId="ADAL" clId="{1C91E953-73B5-4FF4-BB78-76085E966C4E}" dt="2022-07-19T08:36:40.151" v="944" actId="207"/>
          <ac:spMkLst>
            <pc:docMk/>
            <pc:sldMk cId="3513220641" sldId="3581"/>
            <ac:spMk id="22" creationId="{F522EC65-DBB1-4A4C-936B-4CF88F809854}"/>
          </ac:spMkLst>
        </pc:spChg>
        <pc:spChg chg="mod">
          <ac:chgData name="Egert Christian" userId="10f203a1-646e-4822-8120-38417ac6bcb9" providerId="ADAL" clId="{1C91E953-73B5-4FF4-BB78-76085E966C4E}" dt="2022-07-19T08:36:08.933" v="915" actId="207"/>
          <ac:spMkLst>
            <pc:docMk/>
            <pc:sldMk cId="3513220641" sldId="3581"/>
            <ac:spMk id="23" creationId="{FC1D6221-90EF-ED4F-88E5-F7F2B6EA621E}"/>
          </ac:spMkLst>
        </pc:spChg>
        <pc:spChg chg="mod">
          <ac:chgData name="Egert Christian" userId="10f203a1-646e-4822-8120-38417ac6bcb9" providerId="ADAL" clId="{1C91E953-73B5-4FF4-BB78-76085E966C4E}" dt="2022-07-19T08:35:45.407" v="901" actId="207"/>
          <ac:spMkLst>
            <pc:docMk/>
            <pc:sldMk cId="3513220641" sldId="3581"/>
            <ac:spMk id="45" creationId="{165E2139-0210-42EB-B870-2FAE2FFF3419}"/>
          </ac:spMkLst>
        </pc:spChg>
        <pc:picChg chg="mod">
          <ac:chgData name="Egert Christian" userId="10f203a1-646e-4822-8120-38417ac6bcb9" providerId="ADAL" clId="{1C91E953-73B5-4FF4-BB78-76085E966C4E}" dt="2022-07-19T08:35:48.700" v="908" actId="1037"/>
          <ac:picMkLst>
            <pc:docMk/>
            <pc:sldMk cId="3513220641" sldId="3581"/>
            <ac:picMk id="14" creationId="{581D8EA9-ECD9-FB4E-BD2F-454D15E2E0EC}"/>
          </ac:picMkLst>
        </pc:picChg>
        <pc:picChg chg="mod">
          <ac:chgData name="Egert Christian" userId="10f203a1-646e-4822-8120-38417ac6bcb9" providerId="ADAL" clId="{1C91E953-73B5-4FF4-BB78-76085E966C4E}" dt="2022-07-19T08:36:22.552" v="942" actId="1037"/>
          <ac:picMkLst>
            <pc:docMk/>
            <pc:sldMk cId="3513220641" sldId="3581"/>
            <ac:picMk id="29" creationId="{3985DE55-2440-C545-B6ED-022719EE3206}"/>
          </ac:picMkLst>
        </pc:picChg>
        <pc:picChg chg="mod">
          <ac:chgData name="Egert Christian" userId="10f203a1-646e-4822-8120-38417ac6bcb9" providerId="ADAL" clId="{1C91E953-73B5-4FF4-BB78-76085E966C4E}" dt="2022-07-19T08:36:11.381" v="921" actId="1037"/>
          <ac:picMkLst>
            <pc:docMk/>
            <pc:sldMk cId="3513220641" sldId="3581"/>
            <ac:picMk id="36" creationId="{68EC913A-0E70-7642-97EC-B8A6F952B009}"/>
          </ac:picMkLst>
        </pc:picChg>
      </pc:sldChg>
      <pc:sldChg chg="modSp mod">
        <pc:chgData name="Egert Christian" userId="10f203a1-646e-4822-8120-38417ac6bcb9" providerId="ADAL" clId="{1C91E953-73B5-4FF4-BB78-76085E966C4E}" dt="2022-07-19T08:38:08.886" v="985" actId="207"/>
        <pc:sldMkLst>
          <pc:docMk/>
          <pc:sldMk cId="2722830755" sldId="3582"/>
        </pc:sldMkLst>
        <pc:spChg chg="mod">
          <ac:chgData name="Egert Christian" userId="10f203a1-646e-4822-8120-38417ac6bcb9" providerId="ADAL" clId="{1C91E953-73B5-4FF4-BB78-76085E966C4E}" dt="2022-07-19T07:27:34.829" v="2" actId="207"/>
          <ac:spMkLst>
            <pc:docMk/>
            <pc:sldMk cId="2722830755" sldId="3582"/>
            <ac:spMk id="15" creationId="{D1CE4AFD-5221-4641-9245-8C16C4B364D2}"/>
          </ac:spMkLst>
        </pc:spChg>
        <pc:spChg chg="mod">
          <ac:chgData name="Egert Christian" userId="10f203a1-646e-4822-8120-38417ac6bcb9" providerId="ADAL" clId="{1C91E953-73B5-4FF4-BB78-76085E966C4E}" dt="2022-07-19T08:37:33.805" v="959" actId="207"/>
          <ac:spMkLst>
            <pc:docMk/>
            <pc:sldMk cId="2722830755" sldId="3582"/>
            <ac:spMk id="19" creationId="{9DEC852C-D712-4444-BE70-FF94C6DF2547}"/>
          </ac:spMkLst>
        </pc:spChg>
        <pc:spChg chg="mod">
          <ac:chgData name="Egert Christian" userId="10f203a1-646e-4822-8120-38417ac6bcb9" providerId="ADAL" clId="{1C91E953-73B5-4FF4-BB78-76085E966C4E}" dt="2022-07-19T08:37:47.833" v="978" actId="207"/>
          <ac:spMkLst>
            <pc:docMk/>
            <pc:sldMk cId="2722830755" sldId="3582"/>
            <ac:spMk id="23" creationId="{EADCF3FE-755D-5F42-93C3-A8E0CD9F0B36}"/>
          </ac:spMkLst>
        </pc:spChg>
        <pc:spChg chg="mod">
          <ac:chgData name="Egert Christian" userId="10f203a1-646e-4822-8120-38417ac6bcb9" providerId="ADAL" clId="{1C91E953-73B5-4FF4-BB78-76085E966C4E}" dt="2022-07-19T08:38:08.886" v="985" actId="207"/>
          <ac:spMkLst>
            <pc:docMk/>
            <pc:sldMk cId="2722830755" sldId="3582"/>
            <ac:spMk id="25" creationId="{668C0D90-88D8-CC4D-8148-04319A71CF97}"/>
          </ac:spMkLst>
        </pc:spChg>
        <pc:spChg chg="mod">
          <ac:chgData name="Egert Christian" userId="10f203a1-646e-4822-8120-38417ac6bcb9" providerId="ADAL" clId="{1C91E953-73B5-4FF4-BB78-76085E966C4E}" dt="2022-07-19T08:38:03.019" v="984" actId="207"/>
          <ac:spMkLst>
            <pc:docMk/>
            <pc:sldMk cId="2722830755" sldId="3582"/>
            <ac:spMk id="26" creationId="{C2CACA4A-DB4B-ED4F-9B7B-B5FA01EF945E}"/>
          </ac:spMkLst>
        </pc:spChg>
        <pc:spChg chg="mod">
          <ac:chgData name="Egert Christian" userId="10f203a1-646e-4822-8120-38417ac6bcb9" providerId="ADAL" clId="{1C91E953-73B5-4FF4-BB78-76085E966C4E}" dt="2022-07-19T08:37:58.885" v="983" actId="207"/>
          <ac:spMkLst>
            <pc:docMk/>
            <pc:sldMk cId="2722830755" sldId="3582"/>
            <ac:spMk id="29" creationId="{ED06E1A3-1B23-FB43-ACC0-38436E76C12E}"/>
          </ac:spMkLst>
        </pc:spChg>
        <pc:grpChg chg="mod">
          <ac:chgData name="Egert Christian" userId="10f203a1-646e-4822-8120-38417ac6bcb9" providerId="ADAL" clId="{1C91E953-73B5-4FF4-BB78-76085E966C4E}" dt="2022-07-19T08:37:25.678" v="945" actId="1076"/>
          <ac:grpSpMkLst>
            <pc:docMk/>
            <pc:sldMk cId="2722830755" sldId="3582"/>
            <ac:grpSpMk id="18" creationId="{A08B2564-D4EF-7C4B-8E1A-1B23E6F9FDBC}"/>
          </ac:grpSpMkLst>
        </pc:grpChg>
        <pc:picChg chg="mod">
          <ac:chgData name="Egert Christian" userId="10f203a1-646e-4822-8120-38417ac6bcb9" providerId="ADAL" clId="{1C91E953-73B5-4FF4-BB78-76085E966C4E}" dt="2022-07-19T08:37:52.833" v="982" actId="1037"/>
          <ac:picMkLst>
            <pc:docMk/>
            <pc:sldMk cId="2722830755" sldId="3582"/>
            <ac:picMk id="4" creationId="{BF88AF3B-A10C-1645-A944-46891AAE14B9}"/>
          </ac:picMkLst>
        </pc:picChg>
        <pc:picChg chg="mod">
          <ac:chgData name="Egert Christian" userId="10f203a1-646e-4822-8120-38417ac6bcb9" providerId="ADAL" clId="{1C91E953-73B5-4FF4-BB78-76085E966C4E}" dt="2022-07-19T08:37:37.252" v="972" actId="1037"/>
          <ac:picMkLst>
            <pc:docMk/>
            <pc:sldMk cId="2722830755" sldId="3582"/>
            <ac:picMk id="20" creationId="{3B966AAE-16D7-B544-913A-E868E586AC72}"/>
          </ac:picMkLst>
        </pc:picChg>
      </pc:sldChg>
      <pc:sldChg chg="addSp delSp modSp mod">
        <pc:chgData name="Egert Christian" userId="10f203a1-646e-4822-8120-38417ac6bcb9" providerId="ADAL" clId="{1C91E953-73B5-4FF4-BB78-76085E966C4E}" dt="2022-07-19T08:17:53.048" v="671" actId="207"/>
        <pc:sldMkLst>
          <pc:docMk/>
          <pc:sldMk cId="4246628208" sldId="3584"/>
        </pc:sldMkLst>
        <pc:graphicFrameChg chg="mod">
          <ac:chgData name="Egert Christian" userId="10f203a1-646e-4822-8120-38417ac6bcb9" providerId="ADAL" clId="{1C91E953-73B5-4FF4-BB78-76085E966C4E}" dt="2022-07-19T08:17:53.048" v="671" actId="207"/>
          <ac:graphicFrameMkLst>
            <pc:docMk/>
            <pc:sldMk cId="4246628208" sldId="3584"/>
            <ac:graphicFrameMk id="9" creationId="{586631C5-F652-5047-813B-40FFC6B75284}"/>
          </ac:graphicFrameMkLst>
        </pc:graphicFrameChg>
        <pc:picChg chg="del">
          <ac:chgData name="Egert Christian" userId="10f203a1-646e-4822-8120-38417ac6bcb9" providerId="ADAL" clId="{1C91E953-73B5-4FF4-BB78-76085E966C4E}" dt="2022-07-19T08:11:59.977" v="578" actId="478"/>
          <ac:picMkLst>
            <pc:docMk/>
            <pc:sldMk cId="4246628208" sldId="3584"/>
            <ac:picMk id="7" creationId="{2CC014CB-8529-4FCF-AE54-1ED131033CFB}"/>
          </ac:picMkLst>
        </pc:picChg>
        <pc:picChg chg="del">
          <ac:chgData name="Egert Christian" userId="10f203a1-646e-4822-8120-38417ac6bcb9" providerId="ADAL" clId="{1C91E953-73B5-4FF4-BB78-76085E966C4E}" dt="2022-07-19T08:11:55.465" v="577" actId="478"/>
          <ac:picMkLst>
            <pc:docMk/>
            <pc:sldMk cId="4246628208" sldId="3584"/>
            <ac:picMk id="10" creationId="{6F2982A2-182B-4E9B-8C82-DCD2EFC683DA}"/>
          </ac:picMkLst>
        </pc:picChg>
        <pc:picChg chg="add mod">
          <ac:chgData name="Egert Christian" userId="10f203a1-646e-4822-8120-38417ac6bcb9" providerId="ADAL" clId="{1C91E953-73B5-4FF4-BB78-76085E966C4E}" dt="2022-07-19T08:12:22.274" v="582" actId="1076"/>
          <ac:picMkLst>
            <pc:docMk/>
            <pc:sldMk cId="4246628208" sldId="3584"/>
            <ac:picMk id="11" creationId="{5D409CFB-39E0-45A0-8E4B-96D65ECB53BF}"/>
          </ac:picMkLst>
        </pc:picChg>
        <pc:picChg chg="add mod">
          <ac:chgData name="Egert Christian" userId="10f203a1-646e-4822-8120-38417ac6bcb9" providerId="ADAL" clId="{1C91E953-73B5-4FF4-BB78-76085E966C4E}" dt="2022-07-19T08:16:11.850" v="666" actId="1076"/>
          <ac:picMkLst>
            <pc:docMk/>
            <pc:sldMk cId="4246628208" sldId="3584"/>
            <ac:picMk id="13" creationId="{0336CFB0-F5EF-4FE1-ADF6-BF0A270CF2CB}"/>
          </ac:picMkLst>
        </pc:picChg>
      </pc:sldChg>
      <pc:sldChg chg="modSp mod">
        <pc:chgData name="Egert Christian" userId="10f203a1-646e-4822-8120-38417ac6bcb9" providerId="ADAL" clId="{1C91E953-73B5-4FF4-BB78-76085E966C4E}" dt="2022-07-19T07:29:34.193" v="24" actId="207"/>
        <pc:sldMkLst>
          <pc:docMk/>
          <pc:sldMk cId="1948143270" sldId="3585"/>
        </pc:sldMkLst>
        <pc:spChg chg="mod">
          <ac:chgData name="Egert Christian" userId="10f203a1-646e-4822-8120-38417ac6bcb9" providerId="ADAL" clId="{1C91E953-73B5-4FF4-BB78-76085E966C4E}" dt="2022-07-19T07:28:40.190" v="13" actId="207"/>
          <ac:spMkLst>
            <pc:docMk/>
            <pc:sldMk cId="1948143270" sldId="3585"/>
            <ac:spMk id="41" creationId="{A0B4B96B-A7D3-F64B-8F9C-E5A309C077CB}"/>
          </ac:spMkLst>
        </pc:spChg>
        <pc:spChg chg="mod">
          <ac:chgData name="Egert Christian" userId="10f203a1-646e-4822-8120-38417ac6bcb9" providerId="ADAL" clId="{1C91E953-73B5-4FF4-BB78-76085E966C4E}" dt="2022-07-19T07:28:43.770" v="14" actId="207"/>
          <ac:spMkLst>
            <pc:docMk/>
            <pc:sldMk cId="1948143270" sldId="3585"/>
            <ac:spMk id="42" creationId="{EB0F9EF9-8C4A-4E41-8B2E-57F660F2BA01}"/>
          </ac:spMkLst>
        </pc:spChg>
        <pc:spChg chg="mod">
          <ac:chgData name="Egert Christian" userId="10f203a1-646e-4822-8120-38417ac6bcb9" providerId="ADAL" clId="{1C91E953-73B5-4FF4-BB78-76085E966C4E}" dt="2022-07-19T07:28:46.243" v="15" actId="207"/>
          <ac:spMkLst>
            <pc:docMk/>
            <pc:sldMk cId="1948143270" sldId="3585"/>
            <ac:spMk id="43" creationId="{4D26F119-6B76-BD4B-B453-B67A96445AFB}"/>
          </ac:spMkLst>
        </pc:spChg>
        <pc:spChg chg="mod">
          <ac:chgData name="Egert Christian" userId="10f203a1-646e-4822-8120-38417ac6bcb9" providerId="ADAL" clId="{1C91E953-73B5-4FF4-BB78-76085E966C4E}" dt="2022-07-19T07:28:50.047" v="16" actId="207"/>
          <ac:spMkLst>
            <pc:docMk/>
            <pc:sldMk cId="1948143270" sldId="3585"/>
            <ac:spMk id="48" creationId="{07956C82-4B6D-2E42-B7CF-37BE2751F0F0}"/>
          </ac:spMkLst>
        </pc:spChg>
        <pc:spChg chg="mod">
          <ac:chgData name="Egert Christian" userId="10f203a1-646e-4822-8120-38417ac6bcb9" providerId="ADAL" clId="{1C91E953-73B5-4FF4-BB78-76085E966C4E}" dt="2022-07-19T07:28:53.161" v="17" actId="207"/>
          <ac:spMkLst>
            <pc:docMk/>
            <pc:sldMk cId="1948143270" sldId="3585"/>
            <ac:spMk id="49" creationId="{62F8B518-05DD-FC41-B66E-25F4CBFB45D5}"/>
          </ac:spMkLst>
        </pc:spChg>
        <pc:spChg chg="mod">
          <ac:chgData name="Egert Christian" userId="10f203a1-646e-4822-8120-38417ac6bcb9" providerId="ADAL" clId="{1C91E953-73B5-4FF4-BB78-76085E966C4E}" dt="2022-07-19T07:28:55.410" v="18" actId="207"/>
          <ac:spMkLst>
            <pc:docMk/>
            <pc:sldMk cId="1948143270" sldId="3585"/>
            <ac:spMk id="50" creationId="{79173DC0-1C75-CC4B-ADD0-EBBB7C378AB8}"/>
          </ac:spMkLst>
        </pc:spChg>
        <pc:spChg chg="mod">
          <ac:chgData name="Egert Christian" userId="10f203a1-646e-4822-8120-38417ac6bcb9" providerId="ADAL" clId="{1C91E953-73B5-4FF4-BB78-76085E966C4E}" dt="2022-07-19T07:29:05.541" v="19" actId="207"/>
          <ac:spMkLst>
            <pc:docMk/>
            <pc:sldMk cId="1948143270" sldId="3585"/>
            <ac:spMk id="58" creationId="{7546F0D4-7CB8-9A41-A574-3E1395E6546B}"/>
          </ac:spMkLst>
        </pc:spChg>
        <pc:spChg chg="mod">
          <ac:chgData name="Egert Christian" userId="10f203a1-646e-4822-8120-38417ac6bcb9" providerId="ADAL" clId="{1C91E953-73B5-4FF4-BB78-76085E966C4E}" dt="2022-07-19T07:29:05.541" v="19" actId="207"/>
          <ac:spMkLst>
            <pc:docMk/>
            <pc:sldMk cId="1948143270" sldId="3585"/>
            <ac:spMk id="60" creationId="{C9D55950-0893-C349-B53B-AA01A29037A0}"/>
          </ac:spMkLst>
        </pc:spChg>
        <pc:spChg chg="mod">
          <ac:chgData name="Egert Christian" userId="10f203a1-646e-4822-8120-38417ac6bcb9" providerId="ADAL" clId="{1C91E953-73B5-4FF4-BB78-76085E966C4E}" dt="2022-07-19T07:29:05.541" v="19" actId="207"/>
          <ac:spMkLst>
            <pc:docMk/>
            <pc:sldMk cId="1948143270" sldId="3585"/>
            <ac:spMk id="61" creationId="{EE02A931-0A95-2144-9C93-85619178B5D1}"/>
          </ac:spMkLst>
        </pc:spChg>
        <pc:spChg chg="mod">
          <ac:chgData name="Egert Christian" userId="10f203a1-646e-4822-8120-38417ac6bcb9" providerId="ADAL" clId="{1C91E953-73B5-4FF4-BB78-76085E966C4E}" dt="2022-07-19T07:29:13.358" v="20" actId="207"/>
          <ac:spMkLst>
            <pc:docMk/>
            <pc:sldMk cId="1948143270" sldId="3585"/>
            <ac:spMk id="63" creationId="{A46223D9-5063-0D4F-978D-2DF9B1C82388}"/>
          </ac:spMkLst>
        </pc:spChg>
        <pc:spChg chg="mod">
          <ac:chgData name="Egert Christian" userId="10f203a1-646e-4822-8120-38417ac6bcb9" providerId="ADAL" clId="{1C91E953-73B5-4FF4-BB78-76085E966C4E}" dt="2022-07-19T07:29:13.358" v="20" actId="207"/>
          <ac:spMkLst>
            <pc:docMk/>
            <pc:sldMk cId="1948143270" sldId="3585"/>
            <ac:spMk id="64" creationId="{AE33FB74-56CA-6340-BFD9-37F7F6327F0D}"/>
          </ac:spMkLst>
        </pc:spChg>
        <pc:spChg chg="mod">
          <ac:chgData name="Egert Christian" userId="10f203a1-646e-4822-8120-38417ac6bcb9" providerId="ADAL" clId="{1C91E953-73B5-4FF4-BB78-76085E966C4E}" dt="2022-07-19T07:29:13.358" v="20" actId="207"/>
          <ac:spMkLst>
            <pc:docMk/>
            <pc:sldMk cId="1948143270" sldId="3585"/>
            <ac:spMk id="65" creationId="{0194B821-0E13-A945-8A49-7F0A0DCC8670}"/>
          </ac:spMkLst>
        </pc:spChg>
        <pc:spChg chg="mod">
          <ac:chgData name="Egert Christian" userId="10f203a1-646e-4822-8120-38417ac6bcb9" providerId="ADAL" clId="{1C91E953-73B5-4FF4-BB78-76085E966C4E}" dt="2022-07-19T07:29:21.177" v="21" actId="207"/>
          <ac:spMkLst>
            <pc:docMk/>
            <pc:sldMk cId="1948143270" sldId="3585"/>
            <ac:spMk id="67" creationId="{D4362A6E-5618-C343-BE34-D160EE4A5CF7}"/>
          </ac:spMkLst>
        </pc:spChg>
        <pc:spChg chg="mod">
          <ac:chgData name="Egert Christian" userId="10f203a1-646e-4822-8120-38417ac6bcb9" providerId="ADAL" clId="{1C91E953-73B5-4FF4-BB78-76085E966C4E}" dt="2022-07-19T07:29:21.177" v="21" actId="207"/>
          <ac:spMkLst>
            <pc:docMk/>
            <pc:sldMk cId="1948143270" sldId="3585"/>
            <ac:spMk id="68" creationId="{A1A1DC23-593F-AE4D-B811-1AEA5FBF5C93}"/>
          </ac:spMkLst>
        </pc:spChg>
        <pc:spChg chg="mod">
          <ac:chgData name="Egert Christian" userId="10f203a1-646e-4822-8120-38417ac6bcb9" providerId="ADAL" clId="{1C91E953-73B5-4FF4-BB78-76085E966C4E}" dt="2022-07-19T07:29:21.177" v="21" actId="207"/>
          <ac:spMkLst>
            <pc:docMk/>
            <pc:sldMk cId="1948143270" sldId="3585"/>
            <ac:spMk id="69" creationId="{B73E8E8D-9481-174E-A82C-919A3D5C7346}"/>
          </ac:spMkLst>
        </pc:spChg>
        <pc:spChg chg="mod">
          <ac:chgData name="Egert Christian" userId="10f203a1-646e-4822-8120-38417ac6bcb9" providerId="ADAL" clId="{1C91E953-73B5-4FF4-BB78-76085E966C4E}" dt="2022-07-19T07:29:32.358" v="23" actId="207"/>
          <ac:spMkLst>
            <pc:docMk/>
            <pc:sldMk cId="1948143270" sldId="3585"/>
            <ac:spMk id="71" creationId="{47DA7C65-37DC-9E40-A2EA-64A8D128AC14}"/>
          </ac:spMkLst>
        </pc:spChg>
        <pc:spChg chg="mod">
          <ac:chgData name="Egert Christian" userId="10f203a1-646e-4822-8120-38417ac6bcb9" providerId="ADAL" clId="{1C91E953-73B5-4FF4-BB78-76085E966C4E}" dt="2022-07-19T07:29:32.358" v="23" actId="207"/>
          <ac:spMkLst>
            <pc:docMk/>
            <pc:sldMk cId="1948143270" sldId="3585"/>
            <ac:spMk id="72" creationId="{27239C23-2806-5745-8D35-5877C3ED9E0B}"/>
          </ac:spMkLst>
        </pc:spChg>
        <pc:spChg chg="mod">
          <ac:chgData name="Egert Christian" userId="10f203a1-646e-4822-8120-38417ac6bcb9" providerId="ADAL" clId="{1C91E953-73B5-4FF4-BB78-76085E966C4E}" dt="2022-07-19T07:29:32.358" v="23" actId="207"/>
          <ac:spMkLst>
            <pc:docMk/>
            <pc:sldMk cId="1948143270" sldId="3585"/>
            <ac:spMk id="73" creationId="{AF526AFA-FF37-6B42-A314-EEF3DDEEAE62}"/>
          </ac:spMkLst>
        </pc:spChg>
        <pc:spChg chg="mod">
          <ac:chgData name="Egert Christian" userId="10f203a1-646e-4822-8120-38417ac6bcb9" providerId="ADAL" clId="{1C91E953-73B5-4FF4-BB78-76085E966C4E}" dt="2022-07-19T07:29:34.193" v="24" actId="207"/>
          <ac:spMkLst>
            <pc:docMk/>
            <pc:sldMk cId="1948143270" sldId="3585"/>
            <ac:spMk id="76" creationId="{A62A64BF-3220-3C4B-B968-5D8D4B49CA7F}"/>
          </ac:spMkLst>
        </pc:spChg>
      </pc:sldChg>
      <pc:sldChg chg="del">
        <pc:chgData name="Egert Christian" userId="10f203a1-646e-4822-8120-38417ac6bcb9" providerId="ADAL" clId="{1C91E953-73B5-4FF4-BB78-76085E966C4E}" dt="2022-07-19T07:28:29.112" v="12" actId="47"/>
        <pc:sldMkLst>
          <pc:docMk/>
          <pc:sldMk cId="1316665931" sldId="3586"/>
        </pc:sldMkLst>
      </pc:sldChg>
      <pc:sldChg chg="del">
        <pc:chgData name="Egert Christian" userId="10f203a1-646e-4822-8120-38417ac6bcb9" providerId="ADAL" clId="{1C91E953-73B5-4FF4-BB78-76085E966C4E}" dt="2022-07-19T07:40:27.595" v="128" actId="47"/>
        <pc:sldMkLst>
          <pc:docMk/>
          <pc:sldMk cId="2219103982" sldId="3590"/>
        </pc:sldMkLst>
      </pc:sldChg>
      <pc:sldChg chg="modSp mod">
        <pc:chgData name="Egert Christian" userId="10f203a1-646e-4822-8120-38417ac6bcb9" providerId="ADAL" clId="{1C91E953-73B5-4FF4-BB78-76085E966C4E}" dt="2022-07-19T07:42:13.595" v="146" actId="207"/>
        <pc:sldMkLst>
          <pc:docMk/>
          <pc:sldMk cId="1916524770" sldId="3592"/>
        </pc:sldMkLst>
        <pc:spChg chg="mod">
          <ac:chgData name="Egert Christian" userId="10f203a1-646e-4822-8120-38417ac6bcb9" providerId="ADAL" clId="{1C91E953-73B5-4FF4-BB78-76085E966C4E}" dt="2022-07-19T07:42:08.016" v="144" actId="207"/>
          <ac:spMkLst>
            <pc:docMk/>
            <pc:sldMk cId="1916524770" sldId="3592"/>
            <ac:spMk id="7" creationId="{7BE3D097-7D68-4599-9656-15E9636C6287}"/>
          </ac:spMkLst>
        </pc:spChg>
        <pc:spChg chg="mod">
          <ac:chgData name="Egert Christian" userId="10f203a1-646e-4822-8120-38417ac6bcb9" providerId="ADAL" clId="{1C91E953-73B5-4FF4-BB78-76085E966C4E}" dt="2022-07-19T07:42:13.595" v="146" actId="207"/>
          <ac:spMkLst>
            <pc:docMk/>
            <pc:sldMk cId="1916524770" sldId="3592"/>
            <ac:spMk id="8" creationId="{4795DDFB-73B9-4003-B7B5-082F9125E07E}"/>
          </ac:spMkLst>
        </pc:spChg>
        <pc:spChg chg="mod">
          <ac:chgData name="Egert Christian" userId="10f203a1-646e-4822-8120-38417ac6bcb9" providerId="ADAL" clId="{1C91E953-73B5-4FF4-BB78-76085E966C4E}" dt="2022-07-19T07:42:10.711" v="145" actId="207"/>
          <ac:spMkLst>
            <pc:docMk/>
            <pc:sldMk cId="1916524770" sldId="3592"/>
            <ac:spMk id="9" creationId="{BC9E56BB-6B23-470E-BE77-5B5CCA34BF0E}"/>
          </ac:spMkLst>
        </pc:spChg>
      </pc:sldChg>
      <pc:sldChg chg="modSp mod">
        <pc:chgData name="Egert Christian" userId="10f203a1-646e-4822-8120-38417ac6bcb9" providerId="ADAL" clId="{1C91E953-73B5-4FF4-BB78-76085E966C4E}" dt="2022-07-19T07:57:07.622" v="422" actId="207"/>
        <pc:sldMkLst>
          <pc:docMk/>
          <pc:sldMk cId="434881944" sldId="3593"/>
        </pc:sldMkLst>
        <pc:spChg chg="mod">
          <ac:chgData name="Egert Christian" userId="10f203a1-646e-4822-8120-38417ac6bcb9" providerId="ADAL" clId="{1C91E953-73B5-4FF4-BB78-76085E966C4E}" dt="2022-07-19T07:40:46.695" v="130" actId="207"/>
          <ac:spMkLst>
            <pc:docMk/>
            <pc:sldMk cId="434881944" sldId="3593"/>
            <ac:spMk id="41" creationId="{A0B4B96B-A7D3-F64B-8F9C-E5A309C077CB}"/>
          </ac:spMkLst>
        </pc:spChg>
        <pc:spChg chg="mod">
          <ac:chgData name="Egert Christian" userId="10f203a1-646e-4822-8120-38417ac6bcb9" providerId="ADAL" clId="{1C91E953-73B5-4FF4-BB78-76085E966C4E}" dt="2022-07-19T07:40:46.695" v="130" actId="207"/>
          <ac:spMkLst>
            <pc:docMk/>
            <pc:sldMk cId="434881944" sldId="3593"/>
            <ac:spMk id="42" creationId="{EB0F9EF9-8C4A-4E41-8B2E-57F660F2BA01}"/>
          </ac:spMkLst>
        </pc:spChg>
        <pc:spChg chg="mod">
          <ac:chgData name="Egert Christian" userId="10f203a1-646e-4822-8120-38417ac6bcb9" providerId="ADAL" clId="{1C91E953-73B5-4FF4-BB78-76085E966C4E}" dt="2022-07-19T07:40:46.695" v="130" actId="207"/>
          <ac:spMkLst>
            <pc:docMk/>
            <pc:sldMk cId="434881944" sldId="3593"/>
            <ac:spMk id="43" creationId="{4D26F119-6B76-BD4B-B453-B67A96445AFB}"/>
          </ac:spMkLst>
        </pc:spChg>
        <pc:spChg chg="mod">
          <ac:chgData name="Egert Christian" userId="10f203a1-646e-4822-8120-38417ac6bcb9" providerId="ADAL" clId="{1C91E953-73B5-4FF4-BB78-76085E966C4E}" dt="2022-07-19T07:40:52.516" v="131" actId="207"/>
          <ac:spMkLst>
            <pc:docMk/>
            <pc:sldMk cId="434881944" sldId="3593"/>
            <ac:spMk id="48" creationId="{07956C82-4B6D-2E42-B7CF-37BE2751F0F0}"/>
          </ac:spMkLst>
        </pc:spChg>
        <pc:spChg chg="mod">
          <ac:chgData name="Egert Christian" userId="10f203a1-646e-4822-8120-38417ac6bcb9" providerId="ADAL" clId="{1C91E953-73B5-4FF4-BB78-76085E966C4E}" dt="2022-07-19T07:40:52.516" v="131" actId="207"/>
          <ac:spMkLst>
            <pc:docMk/>
            <pc:sldMk cId="434881944" sldId="3593"/>
            <ac:spMk id="49" creationId="{62F8B518-05DD-FC41-B66E-25F4CBFB45D5}"/>
          </ac:spMkLst>
        </pc:spChg>
        <pc:spChg chg="mod">
          <ac:chgData name="Egert Christian" userId="10f203a1-646e-4822-8120-38417ac6bcb9" providerId="ADAL" clId="{1C91E953-73B5-4FF4-BB78-76085E966C4E}" dt="2022-07-19T07:40:52.516" v="131" actId="207"/>
          <ac:spMkLst>
            <pc:docMk/>
            <pc:sldMk cId="434881944" sldId="3593"/>
            <ac:spMk id="50" creationId="{79173DC0-1C75-CC4B-ADD0-EBBB7C378AB8}"/>
          </ac:spMkLst>
        </pc:spChg>
        <pc:spChg chg="mod">
          <ac:chgData name="Egert Christian" userId="10f203a1-646e-4822-8120-38417ac6bcb9" providerId="ADAL" clId="{1C91E953-73B5-4FF4-BB78-76085E966C4E}" dt="2022-07-19T07:41:02.332" v="132" actId="207"/>
          <ac:spMkLst>
            <pc:docMk/>
            <pc:sldMk cId="434881944" sldId="3593"/>
            <ac:spMk id="58" creationId="{7546F0D4-7CB8-9A41-A574-3E1395E6546B}"/>
          </ac:spMkLst>
        </pc:spChg>
        <pc:spChg chg="mod">
          <ac:chgData name="Egert Christian" userId="10f203a1-646e-4822-8120-38417ac6bcb9" providerId="ADAL" clId="{1C91E953-73B5-4FF4-BB78-76085E966C4E}" dt="2022-07-19T07:41:02.332" v="132" actId="207"/>
          <ac:spMkLst>
            <pc:docMk/>
            <pc:sldMk cId="434881944" sldId="3593"/>
            <ac:spMk id="60" creationId="{C9D55950-0893-C349-B53B-AA01A29037A0}"/>
          </ac:spMkLst>
        </pc:spChg>
        <pc:spChg chg="mod">
          <ac:chgData name="Egert Christian" userId="10f203a1-646e-4822-8120-38417ac6bcb9" providerId="ADAL" clId="{1C91E953-73B5-4FF4-BB78-76085E966C4E}" dt="2022-07-19T07:41:02.332" v="132" actId="207"/>
          <ac:spMkLst>
            <pc:docMk/>
            <pc:sldMk cId="434881944" sldId="3593"/>
            <ac:spMk id="61" creationId="{EE02A931-0A95-2144-9C93-85619178B5D1}"/>
          </ac:spMkLst>
        </pc:spChg>
        <pc:spChg chg="mod">
          <ac:chgData name="Egert Christian" userId="10f203a1-646e-4822-8120-38417ac6bcb9" providerId="ADAL" clId="{1C91E953-73B5-4FF4-BB78-76085E966C4E}" dt="2022-07-19T07:41:12.445" v="135" actId="207"/>
          <ac:spMkLst>
            <pc:docMk/>
            <pc:sldMk cId="434881944" sldId="3593"/>
            <ac:spMk id="63" creationId="{A46223D9-5063-0D4F-978D-2DF9B1C82388}"/>
          </ac:spMkLst>
        </pc:spChg>
        <pc:spChg chg="mod">
          <ac:chgData name="Egert Christian" userId="10f203a1-646e-4822-8120-38417ac6bcb9" providerId="ADAL" clId="{1C91E953-73B5-4FF4-BB78-76085E966C4E}" dt="2022-07-19T07:41:12.445" v="135" actId="207"/>
          <ac:spMkLst>
            <pc:docMk/>
            <pc:sldMk cId="434881944" sldId="3593"/>
            <ac:spMk id="64" creationId="{AE33FB74-56CA-6340-BFD9-37F7F6327F0D}"/>
          </ac:spMkLst>
        </pc:spChg>
        <pc:spChg chg="mod">
          <ac:chgData name="Egert Christian" userId="10f203a1-646e-4822-8120-38417ac6bcb9" providerId="ADAL" clId="{1C91E953-73B5-4FF4-BB78-76085E966C4E}" dt="2022-07-19T07:41:12.445" v="135" actId="207"/>
          <ac:spMkLst>
            <pc:docMk/>
            <pc:sldMk cId="434881944" sldId="3593"/>
            <ac:spMk id="65" creationId="{0194B821-0E13-A945-8A49-7F0A0DCC8670}"/>
          </ac:spMkLst>
        </pc:spChg>
        <pc:spChg chg="mod">
          <ac:chgData name="Egert Christian" userId="10f203a1-646e-4822-8120-38417ac6bcb9" providerId="ADAL" clId="{1C91E953-73B5-4FF4-BB78-76085E966C4E}" dt="2022-07-19T07:41:21.621" v="136" actId="207"/>
          <ac:spMkLst>
            <pc:docMk/>
            <pc:sldMk cId="434881944" sldId="3593"/>
            <ac:spMk id="67" creationId="{D4362A6E-5618-C343-BE34-D160EE4A5CF7}"/>
          </ac:spMkLst>
        </pc:spChg>
        <pc:spChg chg="mod">
          <ac:chgData name="Egert Christian" userId="10f203a1-646e-4822-8120-38417ac6bcb9" providerId="ADAL" clId="{1C91E953-73B5-4FF4-BB78-76085E966C4E}" dt="2022-07-19T07:41:21.621" v="136" actId="207"/>
          <ac:spMkLst>
            <pc:docMk/>
            <pc:sldMk cId="434881944" sldId="3593"/>
            <ac:spMk id="68" creationId="{A1A1DC23-593F-AE4D-B811-1AEA5FBF5C93}"/>
          </ac:spMkLst>
        </pc:spChg>
        <pc:spChg chg="mod">
          <ac:chgData name="Egert Christian" userId="10f203a1-646e-4822-8120-38417ac6bcb9" providerId="ADAL" clId="{1C91E953-73B5-4FF4-BB78-76085E966C4E}" dt="2022-07-19T07:41:21.621" v="136" actId="207"/>
          <ac:spMkLst>
            <pc:docMk/>
            <pc:sldMk cId="434881944" sldId="3593"/>
            <ac:spMk id="69" creationId="{B73E8E8D-9481-174E-A82C-919A3D5C7346}"/>
          </ac:spMkLst>
        </pc:spChg>
        <pc:spChg chg="mod">
          <ac:chgData name="Egert Christian" userId="10f203a1-646e-4822-8120-38417ac6bcb9" providerId="ADAL" clId="{1C91E953-73B5-4FF4-BB78-76085E966C4E}" dt="2022-07-19T07:41:28.598" v="137" actId="207"/>
          <ac:spMkLst>
            <pc:docMk/>
            <pc:sldMk cId="434881944" sldId="3593"/>
            <ac:spMk id="71" creationId="{47DA7C65-37DC-9E40-A2EA-64A8D128AC14}"/>
          </ac:spMkLst>
        </pc:spChg>
        <pc:spChg chg="mod">
          <ac:chgData name="Egert Christian" userId="10f203a1-646e-4822-8120-38417ac6bcb9" providerId="ADAL" clId="{1C91E953-73B5-4FF4-BB78-76085E966C4E}" dt="2022-07-19T07:41:28.598" v="137" actId="207"/>
          <ac:spMkLst>
            <pc:docMk/>
            <pc:sldMk cId="434881944" sldId="3593"/>
            <ac:spMk id="72" creationId="{27239C23-2806-5745-8D35-5877C3ED9E0B}"/>
          </ac:spMkLst>
        </pc:spChg>
        <pc:spChg chg="mod">
          <ac:chgData name="Egert Christian" userId="10f203a1-646e-4822-8120-38417ac6bcb9" providerId="ADAL" clId="{1C91E953-73B5-4FF4-BB78-76085E966C4E}" dt="2022-07-19T07:41:28.598" v="137" actId="207"/>
          <ac:spMkLst>
            <pc:docMk/>
            <pc:sldMk cId="434881944" sldId="3593"/>
            <ac:spMk id="73" creationId="{AF526AFA-FF37-6B42-A314-EEF3DDEEAE62}"/>
          </ac:spMkLst>
        </pc:spChg>
        <pc:spChg chg="mod">
          <ac:chgData name="Egert Christian" userId="10f203a1-646e-4822-8120-38417ac6bcb9" providerId="ADAL" clId="{1C91E953-73B5-4FF4-BB78-76085E966C4E}" dt="2022-07-19T07:57:07.622" v="422" actId="207"/>
          <ac:spMkLst>
            <pc:docMk/>
            <pc:sldMk cId="434881944" sldId="3593"/>
            <ac:spMk id="76" creationId="{A62A64BF-3220-3C4B-B968-5D8D4B49CA7F}"/>
          </ac:spMkLst>
        </pc:spChg>
      </pc:sldChg>
      <pc:sldChg chg="modSp mod">
        <pc:chgData name="Egert Christian" userId="10f203a1-646e-4822-8120-38417ac6bcb9" providerId="ADAL" clId="{1C91E953-73B5-4FF4-BB78-76085E966C4E}" dt="2022-07-19T08:21:09.212" v="735" actId="207"/>
        <pc:sldMkLst>
          <pc:docMk/>
          <pc:sldMk cId="1193632467" sldId="3594"/>
        </pc:sldMkLst>
        <pc:spChg chg="mod">
          <ac:chgData name="Egert Christian" userId="10f203a1-646e-4822-8120-38417ac6bcb9" providerId="ADAL" clId="{1C91E953-73B5-4FF4-BB78-76085E966C4E}" dt="2022-07-19T08:20:05.852" v="721" actId="207"/>
          <ac:spMkLst>
            <pc:docMk/>
            <pc:sldMk cId="1193632467" sldId="3594"/>
            <ac:spMk id="8" creationId="{C9782C4A-3B8E-470B-A3FD-8E9E1A3CE60C}"/>
          </ac:spMkLst>
        </pc:spChg>
        <pc:spChg chg="mod">
          <ac:chgData name="Egert Christian" userId="10f203a1-646e-4822-8120-38417ac6bcb9" providerId="ADAL" clId="{1C91E953-73B5-4FF4-BB78-76085E966C4E}" dt="2022-07-19T08:20:24.317" v="723" actId="207"/>
          <ac:spMkLst>
            <pc:docMk/>
            <pc:sldMk cId="1193632467" sldId="3594"/>
            <ac:spMk id="11" creationId="{95A509AA-698D-4E4F-9C5E-83C7EB50C22D}"/>
          </ac:spMkLst>
        </pc:spChg>
        <pc:spChg chg="mod">
          <ac:chgData name="Egert Christian" userId="10f203a1-646e-4822-8120-38417ac6bcb9" providerId="ADAL" clId="{1C91E953-73B5-4FF4-BB78-76085E966C4E}" dt="2022-07-19T08:20:26.786" v="724" actId="207"/>
          <ac:spMkLst>
            <pc:docMk/>
            <pc:sldMk cId="1193632467" sldId="3594"/>
            <ac:spMk id="12" creationId="{1068F5FE-602C-49EB-9A2F-12072A61C4FE}"/>
          </ac:spMkLst>
        </pc:spChg>
        <pc:spChg chg="mod">
          <ac:chgData name="Egert Christian" userId="10f203a1-646e-4822-8120-38417ac6bcb9" providerId="ADAL" clId="{1C91E953-73B5-4FF4-BB78-76085E966C4E}" dt="2022-07-19T08:21:09.212" v="735" actId="207"/>
          <ac:spMkLst>
            <pc:docMk/>
            <pc:sldMk cId="1193632467" sldId="3594"/>
            <ac:spMk id="16" creationId="{4C27FBC8-0CEA-48C6-BA79-255C65898FB7}"/>
          </ac:spMkLst>
        </pc:spChg>
        <pc:spChg chg="mod">
          <ac:chgData name="Egert Christian" userId="10f203a1-646e-4822-8120-38417ac6bcb9" providerId="ADAL" clId="{1C91E953-73B5-4FF4-BB78-76085E966C4E}" dt="2022-07-19T08:21:06.213" v="734" actId="207"/>
          <ac:spMkLst>
            <pc:docMk/>
            <pc:sldMk cId="1193632467" sldId="3594"/>
            <ac:spMk id="25" creationId="{D708B2E9-7DD5-4394-83BE-364F0948FD35}"/>
          </ac:spMkLst>
        </pc:spChg>
        <pc:spChg chg="mod">
          <ac:chgData name="Egert Christian" userId="10f203a1-646e-4822-8120-38417ac6bcb9" providerId="ADAL" clId="{1C91E953-73B5-4FF4-BB78-76085E966C4E}" dt="2022-07-19T08:21:03.322" v="733" actId="207"/>
          <ac:spMkLst>
            <pc:docMk/>
            <pc:sldMk cId="1193632467" sldId="3594"/>
            <ac:spMk id="30" creationId="{FEA58890-2EE6-4B45-A13D-F2DDF6344731}"/>
          </ac:spMkLst>
        </pc:spChg>
        <pc:spChg chg="mod">
          <ac:chgData name="Egert Christian" userId="10f203a1-646e-4822-8120-38417ac6bcb9" providerId="ADAL" clId="{1C91E953-73B5-4FF4-BB78-76085E966C4E}" dt="2022-07-19T08:20:57.117" v="732" actId="207"/>
          <ac:spMkLst>
            <pc:docMk/>
            <pc:sldMk cId="1193632467" sldId="3594"/>
            <ac:spMk id="31" creationId="{7434E133-80EB-40A5-8EA7-9E6E0D26349B}"/>
          </ac:spMkLst>
        </pc:spChg>
        <pc:spChg chg="mod">
          <ac:chgData name="Egert Christian" userId="10f203a1-646e-4822-8120-38417ac6bcb9" providerId="ADAL" clId="{1C91E953-73B5-4FF4-BB78-76085E966C4E}" dt="2022-07-19T08:20:41.129" v="727" actId="207"/>
          <ac:spMkLst>
            <pc:docMk/>
            <pc:sldMk cId="1193632467" sldId="3594"/>
            <ac:spMk id="33" creationId="{5D6384FD-2F9C-4D93-9F37-FE970CDE767E}"/>
          </ac:spMkLst>
        </pc:spChg>
        <pc:spChg chg="mod">
          <ac:chgData name="Egert Christian" userId="10f203a1-646e-4822-8120-38417ac6bcb9" providerId="ADAL" clId="{1C91E953-73B5-4FF4-BB78-76085E966C4E}" dt="2022-07-19T08:20:38.580" v="726" actId="207"/>
          <ac:spMkLst>
            <pc:docMk/>
            <pc:sldMk cId="1193632467" sldId="3594"/>
            <ac:spMk id="34" creationId="{E6CBE85E-6116-405A-A041-12CB2DC2752A}"/>
          </ac:spMkLst>
        </pc:spChg>
        <pc:spChg chg="mod">
          <ac:chgData name="Egert Christian" userId="10f203a1-646e-4822-8120-38417ac6bcb9" providerId="ADAL" clId="{1C91E953-73B5-4FF4-BB78-76085E966C4E}" dt="2022-07-19T08:20:46.068" v="728" actId="207"/>
          <ac:spMkLst>
            <pc:docMk/>
            <pc:sldMk cId="1193632467" sldId="3594"/>
            <ac:spMk id="36" creationId="{1A61F315-059F-450C-A68F-CB069144C276}"/>
          </ac:spMkLst>
        </pc:spChg>
        <pc:spChg chg="mod">
          <ac:chgData name="Egert Christian" userId="10f203a1-646e-4822-8120-38417ac6bcb9" providerId="ADAL" clId="{1C91E953-73B5-4FF4-BB78-76085E966C4E}" dt="2022-07-19T08:20:52.273" v="730" actId="207"/>
          <ac:spMkLst>
            <pc:docMk/>
            <pc:sldMk cId="1193632467" sldId="3594"/>
            <ac:spMk id="39" creationId="{8FDC4F34-5792-45CF-97B8-1869341D8B01}"/>
          </ac:spMkLst>
        </pc:spChg>
        <pc:grpChg chg="mod">
          <ac:chgData name="Egert Christian" userId="10f203a1-646e-4822-8120-38417ac6bcb9" providerId="ADAL" clId="{1C91E953-73B5-4FF4-BB78-76085E966C4E}" dt="2022-07-19T08:20:38.580" v="726" actId="207"/>
          <ac:grpSpMkLst>
            <pc:docMk/>
            <pc:sldMk cId="1193632467" sldId="3594"/>
            <ac:grpSpMk id="32" creationId="{F7E1662B-A318-408B-9F7A-06096637C9E6}"/>
          </ac:grpSpMkLst>
        </pc:grpChg>
      </pc:sldChg>
      <pc:sldChg chg="addSp delSp modSp mod delAnim modAnim">
        <pc:chgData name="Egert Christian" userId="10f203a1-646e-4822-8120-38417ac6bcb9" providerId="ADAL" clId="{1C91E953-73B5-4FF4-BB78-76085E966C4E}" dt="2022-07-19T08:33:04.187" v="879"/>
        <pc:sldMkLst>
          <pc:docMk/>
          <pc:sldMk cId="2482246048" sldId="3595"/>
        </pc:sldMkLst>
        <pc:spChg chg="add mod">
          <ac:chgData name="Egert Christian" userId="10f203a1-646e-4822-8120-38417ac6bcb9" providerId="ADAL" clId="{1C91E953-73B5-4FF4-BB78-76085E966C4E}" dt="2022-07-19T08:31:40.908" v="873" actId="14100"/>
          <ac:spMkLst>
            <pc:docMk/>
            <pc:sldMk cId="2482246048" sldId="3595"/>
            <ac:spMk id="6" creationId="{8B4D3C6E-B7A1-4588-8411-3FEF1AA7FF20}"/>
          </ac:spMkLst>
        </pc:spChg>
        <pc:spChg chg="mod">
          <ac:chgData name="Egert Christian" userId="10f203a1-646e-4822-8120-38417ac6bcb9" providerId="ADAL" clId="{1C91E953-73B5-4FF4-BB78-76085E966C4E}" dt="2022-07-19T08:24:12.041" v="742" actId="14100"/>
          <ac:spMkLst>
            <pc:docMk/>
            <pc:sldMk cId="2482246048" sldId="3595"/>
            <ac:spMk id="12" creationId="{D1A8FBA1-B55A-4001-B8EF-84B038DD1692}"/>
          </ac:spMkLst>
        </pc:spChg>
        <pc:spChg chg="mod">
          <ac:chgData name="Egert Christian" userId="10f203a1-646e-4822-8120-38417ac6bcb9" providerId="ADAL" clId="{1C91E953-73B5-4FF4-BB78-76085E966C4E}" dt="2022-07-19T08:27:52.198" v="841"/>
          <ac:spMkLst>
            <pc:docMk/>
            <pc:sldMk cId="2482246048" sldId="3595"/>
            <ac:spMk id="13" creationId="{13151061-136F-49CC-A53D-B700FDA106AD}"/>
          </ac:spMkLst>
        </pc:spChg>
        <pc:spChg chg="mod">
          <ac:chgData name="Egert Christian" userId="10f203a1-646e-4822-8120-38417ac6bcb9" providerId="ADAL" clId="{1C91E953-73B5-4FF4-BB78-76085E966C4E}" dt="2022-07-19T08:30:28.017" v="866" actId="1076"/>
          <ac:spMkLst>
            <pc:docMk/>
            <pc:sldMk cId="2482246048" sldId="3595"/>
            <ac:spMk id="17" creationId="{00B7D8E5-E263-4EAF-BCE3-F473A16471A8}"/>
          </ac:spMkLst>
        </pc:spChg>
        <pc:spChg chg="mod">
          <ac:chgData name="Egert Christian" userId="10f203a1-646e-4822-8120-38417ac6bcb9" providerId="ADAL" clId="{1C91E953-73B5-4FF4-BB78-76085E966C4E}" dt="2022-07-19T08:31:30.346" v="871" actId="14100"/>
          <ac:spMkLst>
            <pc:docMk/>
            <pc:sldMk cId="2482246048" sldId="3595"/>
            <ac:spMk id="21" creationId="{2920D2FE-3F8D-43A9-BF51-8DB180E831A4}"/>
          </ac:spMkLst>
        </pc:spChg>
        <pc:spChg chg="mod">
          <ac:chgData name="Egert Christian" userId="10f203a1-646e-4822-8120-38417ac6bcb9" providerId="ADAL" clId="{1C91E953-73B5-4FF4-BB78-76085E966C4E}" dt="2022-07-19T08:28:45.361" v="850" actId="1076"/>
          <ac:spMkLst>
            <pc:docMk/>
            <pc:sldMk cId="2482246048" sldId="3595"/>
            <ac:spMk id="30" creationId="{F4848D51-55C4-4F49-B414-EF3E36D2B930}"/>
          </ac:spMkLst>
        </pc:spChg>
        <pc:spChg chg="add del mod">
          <ac:chgData name="Egert Christian" userId="10f203a1-646e-4822-8120-38417ac6bcb9" providerId="ADAL" clId="{1C91E953-73B5-4FF4-BB78-76085E966C4E}" dt="2022-07-19T08:30:22.581" v="865" actId="478"/>
          <ac:spMkLst>
            <pc:docMk/>
            <pc:sldMk cId="2482246048" sldId="3595"/>
            <ac:spMk id="31" creationId="{046530EF-BEE3-4155-B0B1-4A2878EC0146}"/>
          </ac:spMkLst>
        </pc:spChg>
        <pc:spChg chg="mod">
          <ac:chgData name="Egert Christian" userId="10f203a1-646e-4822-8120-38417ac6bcb9" providerId="ADAL" clId="{1C91E953-73B5-4FF4-BB78-76085E966C4E}" dt="2022-07-19T08:31:25.267" v="870" actId="1076"/>
          <ac:spMkLst>
            <pc:docMk/>
            <pc:sldMk cId="2482246048" sldId="3595"/>
            <ac:spMk id="32" creationId="{6DB29999-F958-4F62-8D91-F62593188703}"/>
          </ac:spMkLst>
        </pc:spChg>
      </pc:sldChg>
      <pc:sldChg chg="delSp modSp del mod delAnim modShow">
        <pc:chgData name="Egert Christian" userId="10f203a1-646e-4822-8120-38417ac6bcb9" providerId="ADAL" clId="{1C91E953-73B5-4FF4-BB78-76085E966C4E}" dt="2022-07-19T14:18:16.978" v="1022" actId="2696"/>
        <pc:sldMkLst>
          <pc:docMk/>
          <pc:sldMk cId="2705857309" sldId="3604"/>
        </pc:sldMkLst>
        <pc:spChg chg="mod">
          <ac:chgData name="Egert Christian" userId="10f203a1-646e-4822-8120-38417ac6bcb9" providerId="ADAL" clId="{1C91E953-73B5-4FF4-BB78-76085E966C4E}" dt="2022-07-19T07:47:41.703" v="235" actId="1035"/>
          <ac:spMkLst>
            <pc:docMk/>
            <pc:sldMk cId="2705857309" sldId="3604"/>
            <ac:spMk id="9" creationId="{54CFB3B9-D0B8-43CB-B563-6430F507DD25}"/>
          </ac:spMkLst>
        </pc:spChg>
        <pc:spChg chg="mod">
          <ac:chgData name="Egert Christian" userId="10f203a1-646e-4822-8120-38417ac6bcb9" providerId="ADAL" clId="{1C91E953-73B5-4FF4-BB78-76085E966C4E}" dt="2022-07-19T07:41:58.253" v="143" actId="207"/>
          <ac:spMkLst>
            <pc:docMk/>
            <pc:sldMk cId="2705857309" sldId="3604"/>
            <ac:spMk id="11" creationId="{42645CCF-8EAC-46B5-9A9F-4A48BA5EA28B}"/>
          </ac:spMkLst>
        </pc:spChg>
        <pc:spChg chg="mod">
          <ac:chgData name="Egert Christian" userId="10f203a1-646e-4822-8120-38417ac6bcb9" providerId="ADAL" clId="{1C91E953-73B5-4FF4-BB78-76085E966C4E}" dt="2022-07-19T07:41:46.878" v="140" actId="207"/>
          <ac:spMkLst>
            <pc:docMk/>
            <pc:sldMk cId="2705857309" sldId="3604"/>
            <ac:spMk id="16" creationId="{5966E0F8-5AE4-498D-829E-1BF0DCF31BAF}"/>
          </ac:spMkLst>
        </pc:spChg>
        <pc:spChg chg="mod">
          <ac:chgData name="Egert Christian" userId="10f203a1-646e-4822-8120-38417ac6bcb9" providerId="ADAL" clId="{1C91E953-73B5-4FF4-BB78-76085E966C4E}" dt="2022-07-19T07:41:43.623" v="139" actId="207"/>
          <ac:spMkLst>
            <pc:docMk/>
            <pc:sldMk cId="2705857309" sldId="3604"/>
            <ac:spMk id="24" creationId="{94712F39-E009-424C-BC3B-23A3D639E2F8}"/>
          </ac:spMkLst>
        </pc:spChg>
        <pc:spChg chg="mod">
          <ac:chgData name="Egert Christian" userId="10f203a1-646e-4822-8120-38417ac6bcb9" providerId="ADAL" clId="{1C91E953-73B5-4FF4-BB78-76085E966C4E}" dt="2022-07-19T07:47:37.837" v="217" actId="1035"/>
          <ac:spMkLst>
            <pc:docMk/>
            <pc:sldMk cId="2705857309" sldId="3604"/>
            <ac:spMk id="26" creationId="{1D2498FF-3113-4EF4-9DC0-D3E299BFBB39}"/>
          </ac:spMkLst>
        </pc:spChg>
        <pc:spChg chg="mod">
          <ac:chgData name="Egert Christian" userId="10f203a1-646e-4822-8120-38417ac6bcb9" providerId="ADAL" clId="{1C91E953-73B5-4FF4-BB78-76085E966C4E}" dt="2022-07-19T07:41:36.911" v="138" actId="207"/>
          <ac:spMkLst>
            <pc:docMk/>
            <pc:sldMk cId="2705857309" sldId="3604"/>
            <ac:spMk id="30" creationId="{182B3671-839B-423F-83F0-5DDC23EC68DE}"/>
          </ac:spMkLst>
        </pc:spChg>
        <pc:spChg chg="mod">
          <ac:chgData name="Egert Christian" userId="10f203a1-646e-4822-8120-38417ac6bcb9" providerId="ADAL" clId="{1C91E953-73B5-4FF4-BB78-76085E966C4E}" dt="2022-07-19T07:41:53.879" v="142" actId="207"/>
          <ac:spMkLst>
            <pc:docMk/>
            <pc:sldMk cId="2705857309" sldId="3604"/>
            <ac:spMk id="31" creationId="{D71D9857-9705-4831-9E92-06049CDCDEBD}"/>
          </ac:spMkLst>
        </pc:spChg>
        <pc:grpChg chg="mod">
          <ac:chgData name="Egert Christian" userId="10f203a1-646e-4822-8120-38417ac6bcb9" providerId="ADAL" clId="{1C91E953-73B5-4FF4-BB78-76085E966C4E}" dt="2022-07-19T07:47:59.623" v="314" actId="1037"/>
          <ac:grpSpMkLst>
            <pc:docMk/>
            <pc:sldMk cId="2705857309" sldId="3604"/>
            <ac:grpSpMk id="6" creationId="{FD33CF8D-28B6-41A4-8A41-F41BC3E6ED81}"/>
          </ac:grpSpMkLst>
        </pc:grpChg>
        <pc:grpChg chg="mod">
          <ac:chgData name="Egert Christian" userId="10f203a1-646e-4822-8120-38417ac6bcb9" providerId="ADAL" clId="{1C91E953-73B5-4FF4-BB78-76085E966C4E}" dt="2022-07-19T07:47:52.871" v="279" actId="1038"/>
          <ac:grpSpMkLst>
            <pc:docMk/>
            <pc:sldMk cId="2705857309" sldId="3604"/>
            <ac:grpSpMk id="14" creationId="{C612004E-D7C3-49D7-B019-37CE99FE225A}"/>
          </ac:grpSpMkLst>
        </pc:grpChg>
        <pc:grpChg chg="mod">
          <ac:chgData name="Egert Christian" userId="10f203a1-646e-4822-8120-38417ac6bcb9" providerId="ADAL" clId="{1C91E953-73B5-4FF4-BB78-76085E966C4E}" dt="2022-07-19T07:47:56.783" v="305" actId="1037"/>
          <ac:grpSpMkLst>
            <pc:docMk/>
            <pc:sldMk cId="2705857309" sldId="3604"/>
            <ac:grpSpMk id="22" creationId="{9C6A7C54-A069-4ACA-B368-A181C7D4F818}"/>
          </ac:grpSpMkLst>
        </pc:grpChg>
        <pc:picChg chg="del mod">
          <ac:chgData name="Egert Christian" userId="10f203a1-646e-4822-8120-38417ac6bcb9" providerId="ADAL" clId="{1C91E953-73B5-4FF4-BB78-76085E966C4E}" dt="2022-07-19T07:48:09.959" v="316" actId="478"/>
          <ac:picMkLst>
            <pc:docMk/>
            <pc:sldMk cId="2705857309" sldId="3604"/>
            <ac:picMk id="33" creationId="{908A2FF4-A686-4CB5-81D8-51C30A2378E2}"/>
          </ac:picMkLst>
        </pc:picChg>
      </pc:sldChg>
      <pc:sldChg chg="delSp modSp add del mod ord">
        <pc:chgData name="Egert Christian" userId="10f203a1-646e-4822-8120-38417ac6bcb9" providerId="ADAL" clId="{1C91E953-73B5-4FF4-BB78-76085E966C4E}" dt="2022-07-19T14:18:54.083" v="1051" actId="113"/>
        <pc:sldMkLst>
          <pc:docMk/>
          <pc:sldMk cId="3694132462" sldId="3608"/>
        </pc:sldMkLst>
        <pc:spChg chg="del">
          <ac:chgData name="Egert Christian" userId="10f203a1-646e-4822-8120-38417ac6bcb9" providerId="ADAL" clId="{1C91E953-73B5-4FF4-BB78-76085E966C4E}" dt="2022-07-19T09:51:11.887" v="1016" actId="478"/>
          <ac:spMkLst>
            <pc:docMk/>
            <pc:sldMk cId="3694132462" sldId="3608"/>
            <ac:spMk id="23" creationId="{3AC43233-AC01-42C3-ADCC-9C1D1C0C7840}"/>
          </ac:spMkLst>
        </pc:spChg>
        <pc:spChg chg="mod">
          <ac:chgData name="Egert Christian" userId="10f203a1-646e-4822-8120-38417ac6bcb9" providerId="ADAL" clId="{1C91E953-73B5-4FF4-BB78-76085E966C4E}" dt="2022-07-19T09:51:14.198" v="1017" actId="14100"/>
          <ac:spMkLst>
            <pc:docMk/>
            <pc:sldMk cId="3694132462" sldId="3608"/>
            <ac:spMk id="24" creationId="{A91CEB6D-2FFA-4F43-8EAB-00F5DD3AC20C}"/>
          </ac:spMkLst>
        </pc:spChg>
        <pc:spChg chg="mod">
          <ac:chgData name="Egert Christian" userId="10f203a1-646e-4822-8120-38417ac6bcb9" providerId="ADAL" clId="{1C91E953-73B5-4FF4-BB78-76085E966C4E}" dt="2022-07-19T14:18:54.083" v="1051" actId="113"/>
          <ac:spMkLst>
            <pc:docMk/>
            <pc:sldMk cId="3694132462" sldId="3608"/>
            <ac:spMk id="65" creationId="{B0FEFD35-6F97-4378-8089-0C0E73AD3FEC}"/>
          </ac:spMkLst>
        </pc:spChg>
      </pc:sldChg>
      <pc:sldChg chg="modSp mod">
        <pc:chgData name="Egert Christian" userId="10f203a1-646e-4822-8120-38417ac6bcb9" providerId="ADAL" clId="{1C91E953-73B5-4FF4-BB78-76085E966C4E}" dt="2022-07-19T08:07:17.544" v="562" actId="207"/>
        <pc:sldMkLst>
          <pc:docMk/>
          <pc:sldMk cId="1502363446" sldId="2076139093"/>
        </pc:sldMkLst>
        <pc:spChg chg="mod">
          <ac:chgData name="Egert Christian" userId="10f203a1-646e-4822-8120-38417ac6bcb9" providerId="ADAL" clId="{1C91E953-73B5-4FF4-BB78-76085E966C4E}" dt="2022-07-19T08:07:17.544" v="562" actId="207"/>
          <ac:spMkLst>
            <pc:docMk/>
            <pc:sldMk cId="1502363446" sldId="2076139093"/>
            <ac:spMk id="27" creationId="{34364630-CCF0-4AB9-B8D2-F53A23EE9B49}"/>
          </ac:spMkLst>
        </pc:spChg>
        <pc:spChg chg="mod">
          <ac:chgData name="Egert Christian" userId="10f203a1-646e-4822-8120-38417ac6bcb9" providerId="ADAL" clId="{1C91E953-73B5-4FF4-BB78-76085E966C4E}" dt="2022-07-19T08:07:17.544" v="562" actId="207"/>
          <ac:spMkLst>
            <pc:docMk/>
            <pc:sldMk cId="1502363446" sldId="2076139093"/>
            <ac:spMk id="29" creationId="{1B09136E-79F5-4DBE-8F04-8A5B7080AB29}"/>
          </ac:spMkLst>
        </pc:spChg>
        <pc:spChg chg="mod">
          <ac:chgData name="Egert Christian" userId="10f203a1-646e-4822-8120-38417ac6bcb9" providerId="ADAL" clId="{1C91E953-73B5-4FF4-BB78-76085E966C4E}" dt="2022-07-19T08:07:17.544" v="562" actId="207"/>
          <ac:spMkLst>
            <pc:docMk/>
            <pc:sldMk cId="1502363446" sldId="2076139093"/>
            <ac:spMk id="31" creationId="{5E0D7520-D997-444F-90B2-2AA814C95C8D}"/>
          </ac:spMkLst>
        </pc:spChg>
        <pc:spChg chg="mod">
          <ac:chgData name="Egert Christian" userId="10f203a1-646e-4822-8120-38417ac6bcb9" providerId="ADAL" clId="{1C91E953-73B5-4FF4-BB78-76085E966C4E}" dt="2022-07-19T08:07:17.544" v="562" actId="207"/>
          <ac:spMkLst>
            <pc:docMk/>
            <pc:sldMk cId="1502363446" sldId="2076139093"/>
            <ac:spMk id="33" creationId="{5656B385-1C3E-40EA-9CD5-024620F03F51}"/>
          </ac:spMkLst>
        </pc:spChg>
        <pc:spChg chg="mod">
          <ac:chgData name="Egert Christian" userId="10f203a1-646e-4822-8120-38417ac6bcb9" providerId="ADAL" clId="{1C91E953-73B5-4FF4-BB78-76085E966C4E}" dt="2022-07-19T08:07:17.544" v="562" actId="207"/>
          <ac:spMkLst>
            <pc:docMk/>
            <pc:sldMk cId="1502363446" sldId="2076139093"/>
            <ac:spMk id="35" creationId="{82B2484F-FAFC-4199-AC2A-F451B366AECC}"/>
          </ac:spMkLst>
        </pc:spChg>
        <pc:spChg chg="mod">
          <ac:chgData name="Egert Christian" userId="10f203a1-646e-4822-8120-38417ac6bcb9" providerId="ADAL" clId="{1C91E953-73B5-4FF4-BB78-76085E966C4E}" dt="2022-07-19T08:07:17.544" v="562" actId="207"/>
          <ac:spMkLst>
            <pc:docMk/>
            <pc:sldMk cId="1502363446" sldId="2076139093"/>
            <ac:spMk id="37" creationId="{1F356AF1-1683-4BD4-A003-31AC1EFB97E8}"/>
          </ac:spMkLst>
        </pc:spChg>
        <pc:spChg chg="mod">
          <ac:chgData name="Egert Christian" userId="10f203a1-646e-4822-8120-38417ac6bcb9" providerId="ADAL" clId="{1C91E953-73B5-4FF4-BB78-76085E966C4E}" dt="2022-07-19T08:07:17.544" v="562" actId="207"/>
          <ac:spMkLst>
            <pc:docMk/>
            <pc:sldMk cId="1502363446" sldId="2076139093"/>
            <ac:spMk id="39" creationId="{A8D2C60C-3A8C-417B-950A-498E6411929B}"/>
          </ac:spMkLst>
        </pc:spChg>
        <pc:spChg chg="mod">
          <ac:chgData name="Egert Christian" userId="10f203a1-646e-4822-8120-38417ac6bcb9" providerId="ADAL" clId="{1C91E953-73B5-4FF4-BB78-76085E966C4E}" dt="2022-07-19T08:07:17.544" v="562" actId="207"/>
          <ac:spMkLst>
            <pc:docMk/>
            <pc:sldMk cId="1502363446" sldId="2076139093"/>
            <ac:spMk id="41" creationId="{1F4BB933-E655-40C3-80DE-9A39673D8DA9}"/>
          </ac:spMkLst>
        </pc:spChg>
      </pc:sldChg>
      <pc:sldChg chg="mod modShow">
        <pc:chgData name="Egert Christian" userId="10f203a1-646e-4822-8120-38417ac6bcb9" providerId="ADAL" clId="{1C91E953-73B5-4FF4-BB78-76085E966C4E}" dt="2022-07-19T08:08:17.340" v="571" actId="729"/>
        <pc:sldMkLst>
          <pc:docMk/>
          <pc:sldMk cId="392816104" sldId="2076139095"/>
        </pc:sldMkLst>
      </pc:sldChg>
      <pc:sldChg chg="modSp mod">
        <pc:chgData name="Egert Christian" userId="10f203a1-646e-4822-8120-38417ac6bcb9" providerId="ADAL" clId="{1C91E953-73B5-4FF4-BB78-76085E966C4E}" dt="2022-07-19T07:35:40.662" v="84" actId="207"/>
        <pc:sldMkLst>
          <pc:docMk/>
          <pc:sldMk cId="1396755812" sldId="2076139154"/>
        </pc:sldMkLst>
        <pc:spChg chg="mod">
          <ac:chgData name="Egert Christian" userId="10f203a1-646e-4822-8120-38417ac6bcb9" providerId="ADAL" clId="{1C91E953-73B5-4FF4-BB78-76085E966C4E}" dt="2022-07-19T07:35:05.398" v="80" actId="1076"/>
          <ac:spMkLst>
            <pc:docMk/>
            <pc:sldMk cId="1396755812" sldId="2076139154"/>
            <ac:spMk id="2" creationId="{CAE14711-0F17-4256-A602-24E3F53F35ED}"/>
          </ac:spMkLst>
        </pc:spChg>
        <pc:spChg chg="mod">
          <ac:chgData name="Egert Christian" userId="10f203a1-646e-4822-8120-38417ac6bcb9" providerId="ADAL" clId="{1C91E953-73B5-4FF4-BB78-76085E966C4E}" dt="2022-07-19T07:35:10.996" v="81" actId="207"/>
          <ac:spMkLst>
            <pc:docMk/>
            <pc:sldMk cId="1396755812" sldId="2076139154"/>
            <ac:spMk id="3" creationId="{B2342A3B-1925-45BC-991E-9D9E2DA1B59A}"/>
          </ac:spMkLst>
        </pc:spChg>
        <pc:spChg chg="mod">
          <ac:chgData name="Egert Christian" userId="10f203a1-646e-4822-8120-38417ac6bcb9" providerId="ADAL" clId="{1C91E953-73B5-4FF4-BB78-76085E966C4E}" dt="2022-07-19T07:35:10.996" v="81" actId="207"/>
          <ac:spMkLst>
            <pc:docMk/>
            <pc:sldMk cId="1396755812" sldId="2076139154"/>
            <ac:spMk id="15" creationId="{5D87157D-DECC-4527-B4D4-695DEC68A9A0}"/>
          </ac:spMkLst>
        </pc:spChg>
        <pc:spChg chg="mod">
          <ac:chgData name="Egert Christian" userId="10f203a1-646e-4822-8120-38417ac6bcb9" providerId="ADAL" clId="{1C91E953-73B5-4FF4-BB78-76085E966C4E}" dt="2022-07-19T07:35:10.996" v="81" actId="207"/>
          <ac:spMkLst>
            <pc:docMk/>
            <pc:sldMk cId="1396755812" sldId="2076139154"/>
            <ac:spMk id="16" creationId="{B09551CC-A2FC-44B5-8EBC-292CEE798F49}"/>
          </ac:spMkLst>
        </pc:spChg>
        <pc:spChg chg="mod">
          <ac:chgData name="Egert Christian" userId="10f203a1-646e-4822-8120-38417ac6bcb9" providerId="ADAL" clId="{1C91E953-73B5-4FF4-BB78-76085E966C4E}" dt="2022-07-19T07:35:40.662" v="84" actId="207"/>
          <ac:spMkLst>
            <pc:docMk/>
            <pc:sldMk cId="1396755812" sldId="2076139154"/>
            <ac:spMk id="17" creationId="{DBAE87A9-0C53-429B-B17C-C859D2D646F2}"/>
          </ac:spMkLst>
        </pc:spChg>
        <pc:spChg chg="mod">
          <ac:chgData name="Egert Christian" userId="10f203a1-646e-4822-8120-38417ac6bcb9" providerId="ADAL" clId="{1C91E953-73B5-4FF4-BB78-76085E966C4E}" dt="2022-07-19T07:35:36.347" v="82" actId="207"/>
          <ac:spMkLst>
            <pc:docMk/>
            <pc:sldMk cId="1396755812" sldId="2076139154"/>
            <ac:spMk id="18" creationId="{6BA1AF6F-CE86-4982-B6DB-852DACAB3D58}"/>
          </ac:spMkLst>
        </pc:spChg>
        <pc:spChg chg="mod">
          <ac:chgData name="Egert Christian" userId="10f203a1-646e-4822-8120-38417ac6bcb9" providerId="ADAL" clId="{1C91E953-73B5-4FF4-BB78-76085E966C4E}" dt="2022-07-19T07:35:38.542" v="83" actId="207"/>
          <ac:spMkLst>
            <pc:docMk/>
            <pc:sldMk cId="1396755812" sldId="2076139154"/>
            <ac:spMk id="20" creationId="{53923C98-CA06-44EF-8F7D-FED693BDDDCF}"/>
          </ac:spMkLst>
        </pc:spChg>
        <pc:spChg chg="mod">
          <ac:chgData name="Egert Christian" userId="10f203a1-646e-4822-8120-38417ac6bcb9" providerId="ADAL" clId="{1C91E953-73B5-4FF4-BB78-76085E966C4E}" dt="2022-07-19T07:35:10.996" v="81" actId="207"/>
          <ac:spMkLst>
            <pc:docMk/>
            <pc:sldMk cId="1396755812" sldId="2076139154"/>
            <ac:spMk id="22" creationId="{F7B5B5FD-E2A7-4EF0-94DE-0D3EFFE0E509}"/>
          </ac:spMkLst>
        </pc:spChg>
        <pc:spChg chg="mod">
          <ac:chgData name="Egert Christian" userId="10f203a1-646e-4822-8120-38417ac6bcb9" providerId="ADAL" clId="{1C91E953-73B5-4FF4-BB78-76085E966C4E}" dt="2022-07-19T07:34:56.038" v="78" actId="207"/>
          <ac:spMkLst>
            <pc:docMk/>
            <pc:sldMk cId="1396755812" sldId="2076139154"/>
            <ac:spMk id="43" creationId="{126CC0BE-C7F1-44E3-919F-7B0EE146B1B1}"/>
          </ac:spMkLst>
        </pc:spChg>
        <pc:spChg chg="mod">
          <ac:chgData name="Egert Christian" userId="10f203a1-646e-4822-8120-38417ac6bcb9" providerId="ADAL" clId="{1C91E953-73B5-4FF4-BB78-76085E966C4E}" dt="2022-07-19T07:34:56.038" v="78" actId="207"/>
          <ac:spMkLst>
            <pc:docMk/>
            <pc:sldMk cId="1396755812" sldId="2076139154"/>
            <ac:spMk id="44" creationId="{04487EDD-E249-412C-AB68-D3492FC30A32}"/>
          </ac:spMkLst>
        </pc:spChg>
        <pc:spChg chg="mod">
          <ac:chgData name="Egert Christian" userId="10f203a1-646e-4822-8120-38417ac6bcb9" providerId="ADAL" clId="{1C91E953-73B5-4FF4-BB78-76085E966C4E}" dt="2022-07-19T07:34:56.038" v="78" actId="207"/>
          <ac:spMkLst>
            <pc:docMk/>
            <pc:sldMk cId="1396755812" sldId="2076139154"/>
            <ac:spMk id="45" creationId="{36051210-201D-443D-A2B1-5F2D507C3509}"/>
          </ac:spMkLst>
        </pc:spChg>
        <pc:spChg chg="mod">
          <ac:chgData name="Egert Christian" userId="10f203a1-646e-4822-8120-38417ac6bcb9" providerId="ADAL" clId="{1C91E953-73B5-4FF4-BB78-76085E966C4E}" dt="2022-07-19T07:34:48.089" v="77" actId="207"/>
          <ac:spMkLst>
            <pc:docMk/>
            <pc:sldMk cId="1396755812" sldId="2076139154"/>
            <ac:spMk id="61" creationId="{B875A6F4-626A-4694-94F1-5DFB36FAD41F}"/>
          </ac:spMkLst>
        </pc:spChg>
      </pc:sldChg>
      <pc:sldChg chg="modSp mod">
        <pc:chgData name="Egert Christian" userId="10f203a1-646e-4822-8120-38417ac6bcb9" providerId="ADAL" clId="{1C91E953-73B5-4FF4-BB78-76085E966C4E}" dt="2022-07-19T08:09:03.547" v="575" actId="207"/>
        <pc:sldMkLst>
          <pc:docMk/>
          <pc:sldMk cId="426195572" sldId="2076139162"/>
        </pc:sldMkLst>
        <pc:spChg chg="mod">
          <ac:chgData name="Egert Christian" userId="10f203a1-646e-4822-8120-38417ac6bcb9" providerId="ADAL" clId="{1C91E953-73B5-4FF4-BB78-76085E966C4E}" dt="2022-07-19T08:08:37.448" v="573" actId="207"/>
          <ac:spMkLst>
            <pc:docMk/>
            <pc:sldMk cId="426195572" sldId="2076139162"/>
            <ac:spMk id="15" creationId="{4ACD6D42-4142-4DCC-9D6D-C1EC09774892}"/>
          </ac:spMkLst>
        </pc:spChg>
        <pc:spChg chg="mod">
          <ac:chgData name="Egert Christian" userId="10f203a1-646e-4822-8120-38417ac6bcb9" providerId="ADAL" clId="{1C91E953-73B5-4FF4-BB78-76085E966C4E}" dt="2022-07-19T08:08:58.335" v="574" actId="207"/>
          <ac:spMkLst>
            <pc:docMk/>
            <pc:sldMk cId="426195572" sldId="2076139162"/>
            <ac:spMk id="18" creationId="{7420B097-783D-4373-92B2-D0A6963C68A6}"/>
          </ac:spMkLst>
        </pc:spChg>
        <pc:spChg chg="mod">
          <ac:chgData name="Egert Christian" userId="10f203a1-646e-4822-8120-38417ac6bcb9" providerId="ADAL" clId="{1C91E953-73B5-4FF4-BB78-76085E966C4E}" dt="2022-07-19T08:09:03.547" v="575" actId="207"/>
          <ac:spMkLst>
            <pc:docMk/>
            <pc:sldMk cId="426195572" sldId="2076139162"/>
            <ac:spMk id="20" creationId="{761355CE-753D-4956-ADD4-68CF56D7D9DF}"/>
          </ac:spMkLst>
        </pc:spChg>
        <pc:spChg chg="mod">
          <ac:chgData name="Egert Christian" userId="10f203a1-646e-4822-8120-38417ac6bcb9" providerId="ADAL" clId="{1C91E953-73B5-4FF4-BB78-76085E966C4E}" dt="2022-07-19T08:08:37.448" v="573" actId="207"/>
          <ac:spMkLst>
            <pc:docMk/>
            <pc:sldMk cId="426195572" sldId="2076139162"/>
            <ac:spMk id="23" creationId="{4998C729-1418-4175-9EE7-18890CA1983E}"/>
          </ac:spMkLst>
        </pc:spChg>
        <pc:grpChg chg="mod">
          <ac:chgData name="Egert Christian" userId="10f203a1-646e-4822-8120-38417ac6bcb9" providerId="ADAL" clId="{1C91E953-73B5-4FF4-BB78-76085E966C4E}" dt="2022-07-19T08:08:37.448" v="573" actId="207"/>
          <ac:grpSpMkLst>
            <pc:docMk/>
            <pc:sldMk cId="426195572" sldId="2076139162"/>
            <ac:grpSpMk id="26" creationId="{0FB67906-A2EA-448A-84A9-5A6501F7E411}"/>
          </ac:grpSpMkLst>
        </pc:grpChg>
      </pc:sldChg>
      <pc:sldChg chg="del">
        <pc:chgData name="Egert Christian" userId="10f203a1-646e-4822-8120-38417ac6bcb9" providerId="ADAL" clId="{1C91E953-73B5-4FF4-BB78-76085E966C4E}" dt="2022-07-19T07:39:56.966" v="123" actId="47"/>
        <pc:sldMkLst>
          <pc:docMk/>
          <pc:sldMk cId="2726291789" sldId="2076139174"/>
        </pc:sldMkLst>
      </pc:sldChg>
      <pc:sldChg chg="modSp mod">
        <pc:chgData name="Egert Christian" userId="10f203a1-646e-4822-8120-38417ac6bcb9" providerId="ADAL" clId="{1C91E953-73B5-4FF4-BB78-76085E966C4E}" dt="2022-07-19T08:34:20.898" v="885" actId="208"/>
        <pc:sldMkLst>
          <pc:docMk/>
          <pc:sldMk cId="2351112253" sldId="2076139176"/>
        </pc:sldMkLst>
        <pc:spChg chg="mod">
          <ac:chgData name="Egert Christian" userId="10f203a1-646e-4822-8120-38417ac6bcb9" providerId="ADAL" clId="{1C91E953-73B5-4FF4-BB78-76085E966C4E}" dt="2022-07-19T08:33:54.873" v="880" actId="208"/>
          <ac:spMkLst>
            <pc:docMk/>
            <pc:sldMk cId="2351112253" sldId="2076139176"/>
            <ac:spMk id="94" creationId="{2AFA9979-EACE-7E41-AD44-1277B58032A5}"/>
          </ac:spMkLst>
        </pc:spChg>
        <pc:spChg chg="mod">
          <ac:chgData name="Egert Christian" userId="10f203a1-646e-4822-8120-38417ac6bcb9" providerId="ADAL" clId="{1C91E953-73B5-4FF4-BB78-76085E966C4E}" dt="2022-07-19T08:33:59.350" v="881" actId="208"/>
          <ac:spMkLst>
            <pc:docMk/>
            <pc:sldMk cId="2351112253" sldId="2076139176"/>
            <ac:spMk id="95" creationId="{8AA6C9BD-6997-BD42-BEAD-215908E1521A}"/>
          </ac:spMkLst>
        </pc:spChg>
        <pc:spChg chg="mod">
          <ac:chgData name="Egert Christian" userId="10f203a1-646e-4822-8120-38417ac6bcb9" providerId="ADAL" clId="{1C91E953-73B5-4FF4-BB78-76085E966C4E}" dt="2022-07-19T08:34:02.392" v="882" actId="208"/>
          <ac:spMkLst>
            <pc:docMk/>
            <pc:sldMk cId="2351112253" sldId="2076139176"/>
            <ac:spMk id="96" creationId="{C846BFA0-DDF6-5242-A748-2A8B4AD51036}"/>
          </ac:spMkLst>
        </pc:spChg>
        <pc:spChg chg="mod">
          <ac:chgData name="Egert Christian" userId="10f203a1-646e-4822-8120-38417ac6bcb9" providerId="ADAL" clId="{1C91E953-73B5-4FF4-BB78-76085E966C4E}" dt="2022-07-19T08:34:09.116" v="883" actId="208"/>
          <ac:spMkLst>
            <pc:docMk/>
            <pc:sldMk cId="2351112253" sldId="2076139176"/>
            <ac:spMk id="97" creationId="{A9A994F9-FB8A-8648-AA81-A36204CD9FDE}"/>
          </ac:spMkLst>
        </pc:spChg>
        <pc:spChg chg="mod">
          <ac:chgData name="Egert Christian" userId="10f203a1-646e-4822-8120-38417ac6bcb9" providerId="ADAL" clId="{1C91E953-73B5-4FF4-BB78-76085E966C4E}" dt="2022-07-19T08:34:17.274" v="884" actId="208"/>
          <ac:spMkLst>
            <pc:docMk/>
            <pc:sldMk cId="2351112253" sldId="2076139176"/>
            <ac:spMk id="98" creationId="{876894FD-8D68-DA4A-AAB3-FCF8F07D7A20}"/>
          </ac:spMkLst>
        </pc:spChg>
        <pc:spChg chg="mod">
          <ac:chgData name="Egert Christian" userId="10f203a1-646e-4822-8120-38417ac6bcb9" providerId="ADAL" clId="{1C91E953-73B5-4FF4-BB78-76085E966C4E}" dt="2022-07-19T08:34:20.898" v="885" actId="208"/>
          <ac:spMkLst>
            <pc:docMk/>
            <pc:sldMk cId="2351112253" sldId="2076139176"/>
            <ac:spMk id="99" creationId="{AEBFF76C-1F41-434F-BA92-FC4C6AA56C6F}"/>
          </ac:spMkLst>
        </pc:spChg>
      </pc:sldChg>
      <pc:sldChg chg="modSp add mod ord">
        <pc:chgData name="Egert Christian" userId="10f203a1-646e-4822-8120-38417ac6bcb9" providerId="ADAL" clId="{1C91E953-73B5-4FF4-BB78-76085E966C4E}" dt="2022-07-19T07:28:24.650" v="11" actId="20577"/>
        <pc:sldMkLst>
          <pc:docMk/>
          <pc:sldMk cId="3909931615" sldId="2076139180"/>
        </pc:sldMkLst>
        <pc:spChg chg="mod">
          <ac:chgData name="Egert Christian" userId="10f203a1-646e-4822-8120-38417ac6bcb9" providerId="ADAL" clId="{1C91E953-73B5-4FF4-BB78-76085E966C4E}" dt="2022-07-19T07:28:24.650" v="11" actId="20577"/>
          <ac:spMkLst>
            <pc:docMk/>
            <pc:sldMk cId="3909931615" sldId="2076139180"/>
            <ac:spMk id="2" creationId="{7D224CE8-2992-A5DA-24F1-CE3D4FBE64AC}"/>
          </ac:spMkLst>
        </pc:spChg>
      </pc:sldChg>
      <pc:sldChg chg="modSp add mod ord">
        <pc:chgData name="Egert Christian" userId="10f203a1-646e-4822-8120-38417ac6bcb9" providerId="ADAL" clId="{1C91E953-73B5-4FF4-BB78-76085E966C4E}" dt="2022-07-19T07:39:51.662" v="122" actId="27636"/>
        <pc:sldMkLst>
          <pc:docMk/>
          <pc:sldMk cId="2917149783" sldId="2076139181"/>
        </pc:sldMkLst>
        <pc:spChg chg="mod">
          <ac:chgData name="Egert Christian" userId="10f203a1-646e-4822-8120-38417ac6bcb9" providerId="ADAL" clId="{1C91E953-73B5-4FF4-BB78-76085E966C4E}" dt="2022-07-19T07:39:51.662" v="122" actId="27636"/>
          <ac:spMkLst>
            <pc:docMk/>
            <pc:sldMk cId="2917149783" sldId="2076139181"/>
            <ac:spMk id="2" creationId="{7D224CE8-2992-A5DA-24F1-CE3D4FBE64AC}"/>
          </ac:spMkLst>
        </pc:spChg>
      </pc:sldChg>
      <pc:sldChg chg="modSp add mod ord">
        <pc:chgData name="Egert Christian" userId="10f203a1-646e-4822-8120-38417ac6bcb9" providerId="ADAL" clId="{1C91E953-73B5-4FF4-BB78-76085E966C4E}" dt="2022-07-19T07:40:24.528" v="127"/>
        <pc:sldMkLst>
          <pc:docMk/>
          <pc:sldMk cId="4054979862" sldId="2076139182"/>
        </pc:sldMkLst>
        <pc:spChg chg="mod">
          <ac:chgData name="Egert Christian" userId="10f203a1-646e-4822-8120-38417ac6bcb9" providerId="ADAL" clId="{1C91E953-73B5-4FF4-BB78-76085E966C4E}" dt="2022-07-19T07:40:24.528" v="127"/>
          <ac:spMkLst>
            <pc:docMk/>
            <pc:sldMk cId="4054979862" sldId="2076139182"/>
            <ac:spMk id="2" creationId="{7D224CE8-2992-A5DA-24F1-CE3D4FBE64AC}"/>
          </ac:spMkLst>
        </pc:spChg>
      </pc:sldChg>
      <pc:sldChg chg="addSp modSp add mod ord modAnim modShow">
        <pc:chgData name="Egert Christian" userId="10f203a1-646e-4822-8120-38417ac6bcb9" providerId="ADAL" clId="{1C91E953-73B5-4FF4-BB78-76085E966C4E}" dt="2022-07-19T08:00:02.890" v="431"/>
        <pc:sldMkLst>
          <pc:docMk/>
          <pc:sldMk cId="3893330387" sldId="2076139183"/>
        </pc:sldMkLst>
        <pc:spChg chg="mod">
          <ac:chgData name="Egert Christian" userId="10f203a1-646e-4822-8120-38417ac6bcb9" providerId="ADAL" clId="{1C91E953-73B5-4FF4-BB78-76085E966C4E}" dt="2022-07-19T07:49:06.813" v="320" actId="207"/>
          <ac:spMkLst>
            <pc:docMk/>
            <pc:sldMk cId="3893330387" sldId="2076139183"/>
            <ac:spMk id="6" creationId="{DFCAD3B3-B0BC-4C0E-8CFC-09A527822C1F}"/>
          </ac:spMkLst>
        </pc:spChg>
        <pc:spChg chg="mod">
          <ac:chgData name="Egert Christian" userId="10f203a1-646e-4822-8120-38417ac6bcb9" providerId="ADAL" clId="{1C91E953-73B5-4FF4-BB78-76085E966C4E}" dt="2022-07-19T07:48:53.621" v="318" actId="207"/>
          <ac:spMkLst>
            <pc:docMk/>
            <pc:sldMk cId="3893330387" sldId="2076139183"/>
            <ac:spMk id="7" creationId="{EC75DFCF-4729-4F06-968C-C3315DE459D9}"/>
          </ac:spMkLst>
        </pc:spChg>
        <pc:spChg chg="mod">
          <ac:chgData name="Egert Christian" userId="10f203a1-646e-4822-8120-38417ac6bcb9" providerId="ADAL" clId="{1C91E953-73B5-4FF4-BB78-76085E966C4E}" dt="2022-07-19T07:48:55.520" v="319" actId="207"/>
          <ac:spMkLst>
            <pc:docMk/>
            <pc:sldMk cId="3893330387" sldId="2076139183"/>
            <ac:spMk id="8" creationId="{1E2E497D-6FE8-4AEF-B4C7-35A1600B088C}"/>
          </ac:spMkLst>
        </pc:spChg>
        <pc:spChg chg="mod">
          <ac:chgData name="Egert Christian" userId="10f203a1-646e-4822-8120-38417ac6bcb9" providerId="ADAL" clId="{1C91E953-73B5-4FF4-BB78-76085E966C4E}" dt="2022-07-19T07:48:51.529" v="317" actId="207"/>
          <ac:spMkLst>
            <pc:docMk/>
            <pc:sldMk cId="3893330387" sldId="2076139183"/>
            <ac:spMk id="9" creationId="{7E66EC31-D68E-4E4C-B071-7F2DDC66F7FB}"/>
          </ac:spMkLst>
        </pc:spChg>
        <pc:spChg chg="mod">
          <ac:chgData name="Egert Christian" userId="10f203a1-646e-4822-8120-38417ac6bcb9" providerId="ADAL" clId="{1C91E953-73B5-4FF4-BB78-76085E966C4E}" dt="2022-07-19T07:49:13.031" v="321" actId="207"/>
          <ac:spMkLst>
            <pc:docMk/>
            <pc:sldMk cId="3893330387" sldId="2076139183"/>
            <ac:spMk id="10" creationId="{E5C640E2-3FD3-4B38-9F4B-73334AE42825}"/>
          </ac:spMkLst>
        </pc:spChg>
        <pc:spChg chg="mod">
          <ac:chgData name="Egert Christian" userId="10f203a1-646e-4822-8120-38417ac6bcb9" providerId="ADAL" clId="{1C91E953-73B5-4FF4-BB78-76085E966C4E}" dt="2022-07-19T07:49:13.031" v="321" actId="207"/>
          <ac:spMkLst>
            <pc:docMk/>
            <pc:sldMk cId="3893330387" sldId="2076139183"/>
            <ac:spMk id="11" creationId="{E99A56A4-E0A8-4D28-9E4F-AEF3921D0727}"/>
          </ac:spMkLst>
        </pc:spChg>
        <pc:spChg chg="mod">
          <ac:chgData name="Egert Christian" userId="10f203a1-646e-4822-8120-38417ac6bcb9" providerId="ADAL" clId="{1C91E953-73B5-4FF4-BB78-76085E966C4E}" dt="2022-07-19T07:49:13.031" v="321" actId="207"/>
          <ac:spMkLst>
            <pc:docMk/>
            <pc:sldMk cId="3893330387" sldId="2076139183"/>
            <ac:spMk id="12" creationId="{B5D620D5-A2B1-423E-B521-CD56B4184CFC}"/>
          </ac:spMkLst>
        </pc:spChg>
        <pc:spChg chg="mod">
          <ac:chgData name="Egert Christian" userId="10f203a1-646e-4822-8120-38417ac6bcb9" providerId="ADAL" clId="{1C91E953-73B5-4FF4-BB78-76085E966C4E}" dt="2022-07-19T07:49:06.813" v="320" actId="207"/>
          <ac:spMkLst>
            <pc:docMk/>
            <pc:sldMk cId="3893330387" sldId="2076139183"/>
            <ac:spMk id="13" creationId="{DF7CFC25-0280-4C88-BC82-40194F988C10}"/>
          </ac:spMkLst>
        </pc:spChg>
        <pc:spChg chg="mod">
          <ac:chgData name="Egert Christian" userId="10f203a1-646e-4822-8120-38417ac6bcb9" providerId="ADAL" clId="{1C91E953-73B5-4FF4-BB78-76085E966C4E}" dt="2022-07-19T07:49:06.813" v="320" actId="207"/>
          <ac:spMkLst>
            <pc:docMk/>
            <pc:sldMk cId="3893330387" sldId="2076139183"/>
            <ac:spMk id="14" creationId="{10963DBA-5705-4BFB-909A-B7711BD5F97E}"/>
          </ac:spMkLst>
        </pc:spChg>
        <pc:spChg chg="mod">
          <ac:chgData name="Egert Christian" userId="10f203a1-646e-4822-8120-38417ac6bcb9" providerId="ADAL" clId="{1C91E953-73B5-4FF4-BB78-76085E966C4E}" dt="2022-07-19T07:49:19.103" v="322" actId="207"/>
          <ac:spMkLst>
            <pc:docMk/>
            <pc:sldMk cId="3893330387" sldId="2076139183"/>
            <ac:spMk id="16" creationId="{B157B7CF-E5E0-4F50-93DD-48CBAA33DE11}"/>
          </ac:spMkLst>
        </pc:spChg>
        <pc:spChg chg="mod">
          <ac:chgData name="Egert Christian" userId="10f203a1-646e-4822-8120-38417ac6bcb9" providerId="ADAL" clId="{1C91E953-73B5-4FF4-BB78-76085E966C4E}" dt="2022-07-19T07:49:19.103" v="322" actId="207"/>
          <ac:spMkLst>
            <pc:docMk/>
            <pc:sldMk cId="3893330387" sldId="2076139183"/>
            <ac:spMk id="17" creationId="{9C060E13-2F23-4EF7-829D-C990730A6BC7}"/>
          </ac:spMkLst>
        </pc:spChg>
        <pc:spChg chg="mod">
          <ac:chgData name="Egert Christian" userId="10f203a1-646e-4822-8120-38417ac6bcb9" providerId="ADAL" clId="{1C91E953-73B5-4FF4-BB78-76085E966C4E}" dt="2022-07-19T07:49:27.407" v="323"/>
          <ac:spMkLst>
            <pc:docMk/>
            <pc:sldMk cId="3893330387" sldId="2076139183"/>
            <ac:spMk id="18" creationId="{33569F21-89D1-4AE8-9B28-0950A075C720}"/>
          </ac:spMkLst>
        </pc:spChg>
        <pc:spChg chg="mod">
          <ac:chgData name="Egert Christian" userId="10f203a1-646e-4822-8120-38417ac6bcb9" providerId="ADAL" clId="{1C91E953-73B5-4FF4-BB78-76085E966C4E}" dt="2022-07-19T07:49:19.103" v="322" actId="207"/>
          <ac:spMkLst>
            <pc:docMk/>
            <pc:sldMk cId="3893330387" sldId="2076139183"/>
            <ac:spMk id="19" creationId="{AFC75399-4170-4A48-A726-C3AC7BD4F253}"/>
          </ac:spMkLst>
        </pc:spChg>
        <pc:spChg chg="add mod">
          <ac:chgData name="Egert Christian" userId="10f203a1-646e-4822-8120-38417ac6bcb9" providerId="ADAL" clId="{1C91E953-73B5-4FF4-BB78-76085E966C4E}" dt="2022-07-19T07:50:24.236" v="404" actId="20577"/>
          <ac:spMkLst>
            <pc:docMk/>
            <pc:sldMk cId="3893330387" sldId="2076139183"/>
            <ac:spMk id="27" creationId="{C37E8814-FBF7-405C-8C47-B3C5798DA722}"/>
          </ac:spMkLst>
        </pc:spChg>
        <pc:grpChg chg="mod">
          <ac:chgData name="Egert Christian" userId="10f203a1-646e-4822-8120-38417ac6bcb9" providerId="ADAL" clId="{1C91E953-73B5-4FF4-BB78-76085E966C4E}" dt="2022-07-19T07:49:19.103" v="322" actId="207"/>
          <ac:grpSpMkLst>
            <pc:docMk/>
            <pc:sldMk cId="3893330387" sldId="2076139183"/>
            <ac:grpSpMk id="20" creationId="{84C61E02-17A1-44D1-969A-BAD83AF2A0E0}"/>
          </ac:grpSpMkLst>
        </pc:grpChg>
        <pc:cxnChg chg="mod">
          <ac:chgData name="Egert Christian" userId="10f203a1-646e-4822-8120-38417ac6bcb9" providerId="ADAL" clId="{1C91E953-73B5-4FF4-BB78-76085E966C4E}" dt="2022-07-19T07:50:11.120" v="375" actId="1035"/>
          <ac:cxnSpMkLst>
            <pc:docMk/>
            <pc:sldMk cId="3893330387" sldId="2076139183"/>
            <ac:cxnSpMk id="22" creationId="{24499F1D-31E0-4726-8663-23B7A0BBDE5D}"/>
          </ac:cxnSpMkLst>
        </pc:cxnChg>
        <pc:cxnChg chg="mod">
          <ac:chgData name="Egert Christian" userId="10f203a1-646e-4822-8120-38417ac6bcb9" providerId="ADAL" clId="{1C91E953-73B5-4FF4-BB78-76085E966C4E}" dt="2022-07-19T07:50:16.337" v="393" actId="1036"/>
          <ac:cxnSpMkLst>
            <pc:docMk/>
            <pc:sldMk cId="3893330387" sldId="2076139183"/>
            <ac:cxnSpMk id="23" creationId="{79094CFF-3FE4-42E2-AF06-72275F48A2DA}"/>
          </ac:cxnSpMkLst>
        </pc:cxnChg>
      </pc:sldChg>
      <pc:sldChg chg="modSp add mod">
        <pc:chgData name="Egert Christian" userId="10f203a1-646e-4822-8120-38417ac6bcb9" providerId="ADAL" clId="{1C91E953-73B5-4FF4-BB78-76085E966C4E}" dt="2022-07-19T08:01:54.940" v="448" actId="5793"/>
        <pc:sldMkLst>
          <pc:docMk/>
          <pc:sldMk cId="2050020153" sldId="2076139184"/>
        </pc:sldMkLst>
        <pc:spChg chg="mod">
          <ac:chgData name="Egert Christian" userId="10f203a1-646e-4822-8120-38417ac6bcb9" providerId="ADAL" clId="{1C91E953-73B5-4FF4-BB78-76085E966C4E}" dt="2022-07-19T08:01:54.940" v="448" actId="5793"/>
          <ac:spMkLst>
            <pc:docMk/>
            <pc:sldMk cId="2050020153" sldId="2076139184"/>
            <ac:spMk id="2" creationId="{8E39814A-1435-4F71-9270-1F06BDF2609A}"/>
          </ac:spMkLst>
        </pc:spChg>
        <pc:spChg chg="mod">
          <ac:chgData name="Egert Christian" userId="10f203a1-646e-4822-8120-38417ac6bcb9" providerId="ADAL" clId="{1C91E953-73B5-4FF4-BB78-76085E966C4E}" dt="2022-07-19T07:54:05.253" v="417" actId="207"/>
          <ac:spMkLst>
            <pc:docMk/>
            <pc:sldMk cId="2050020153" sldId="2076139184"/>
            <ac:spMk id="24" creationId="{94712F39-E009-424C-BC3B-23A3D639E2F8}"/>
          </ac:spMkLst>
        </pc:spChg>
        <pc:spChg chg="mod">
          <ac:chgData name="Egert Christian" userId="10f203a1-646e-4822-8120-38417ac6bcb9" providerId="ADAL" clId="{1C91E953-73B5-4FF4-BB78-76085E966C4E}" dt="2022-07-19T07:54:05.253" v="417" actId="207"/>
          <ac:spMkLst>
            <pc:docMk/>
            <pc:sldMk cId="2050020153" sldId="2076139184"/>
            <ac:spMk id="25" creationId="{5BAA1093-520E-4F53-B531-981901C78748}"/>
          </ac:spMkLst>
        </pc:spChg>
        <pc:spChg chg="mod">
          <ac:chgData name="Egert Christian" userId="10f203a1-646e-4822-8120-38417ac6bcb9" providerId="ADAL" clId="{1C91E953-73B5-4FF4-BB78-76085E966C4E}" dt="2022-07-19T07:54:05.253" v="417" actId="207"/>
          <ac:spMkLst>
            <pc:docMk/>
            <pc:sldMk cId="2050020153" sldId="2076139184"/>
            <ac:spMk id="26" creationId="{1D2498FF-3113-4EF4-9DC0-D3E299BFBB39}"/>
          </ac:spMkLst>
        </pc:spChg>
        <pc:spChg chg="mod">
          <ac:chgData name="Egert Christian" userId="10f203a1-646e-4822-8120-38417ac6bcb9" providerId="ADAL" clId="{1C91E953-73B5-4FF4-BB78-76085E966C4E}" dt="2022-07-19T07:53:42.461" v="412" actId="207"/>
          <ac:spMkLst>
            <pc:docMk/>
            <pc:sldMk cId="2050020153" sldId="2076139184"/>
            <ac:spMk id="30" creationId="{182B3671-839B-423F-83F0-5DDC23EC68DE}"/>
          </ac:spMkLst>
        </pc:spChg>
        <pc:spChg chg="mod">
          <ac:chgData name="Egert Christian" userId="10f203a1-646e-4822-8120-38417ac6bcb9" providerId="ADAL" clId="{1C91E953-73B5-4FF4-BB78-76085E966C4E}" dt="2022-07-19T07:53:57.531" v="416" actId="207"/>
          <ac:spMkLst>
            <pc:docMk/>
            <pc:sldMk cId="2050020153" sldId="2076139184"/>
            <ac:spMk id="31" creationId="{D71D9857-9705-4831-9E92-06049CDCDEBD}"/>
          </ac:spMkLst>
        </pc:spChg>
        <pc:spChg chg="mod">
          <ac:chgData name="Egert Christian" userId="10f203a1-646e-4822-8120-38417ac6bcb9" providerId="ADAL" clId="{1C91E953-73B5-4FF4-BB78-76085E966C4E}" dt="2022-07-19T07:53:45.886" v="413" actId="207"/>
          <ac:spMkLst>
            <pc:docMk/>
            <pc:sldMk cId="2050020153" sldId="2076139184"/>
            <ac:spMk id="47" creationId="{0A001587-CCE0-4857-8D43-DC9444B15BCE}"/>
          </ac:spMkLst>
        </pc:spChg>
        <pc:spChg chg="mod">
          <ac:chgData name="Egert Christian" userId="10f203a1-646e-4822-8120-38417ac6bcb9" providerId="ADAL" clId="{1C91E953-73B5-4FF4-BB78-76085E966C4E}" dt="2022-07-19T07:58:03.786" v="423" actId="207"/>
          <ac:spMkLst>
            <pc:docMk/>
            <pc:sldMk cId="2050020153" sldId="2076139184"/>
            <ac:spMk id="48" creationId="{93B61FF2-5BF7-4942-9C47-914AF0BCAAEB}"/>
          </ac:spMkLst>
        </pc:spChg>
        <pc:spChg chg="mod">
          <ac:chgData name="Egert Christian" userId="10f203a1-646e-4822-8120-38417ac6bcb9" providerId="ADAL" clId="{1C91E953-73B5-4FF4-BB78-76085E966C4E}" dt="2022-07-19T07:53:49.622" v="414" actId="207"/>
          <ac:spMkLst>
            <pc:docMk/>
            <pc:sldMk cId="2050020153" sldId="2076139184"/>
            <ac:spMk id="54" creationId="{904F15F2-9834-47D7-B803-4D92C0ADAF49}"/>
          </ac:spMkLst>
        </pc:spChg>
        <pc:spChg chg="mod">
          <ac:chgData name="Egert Christian" userId="10f203a1-646e-4822-8120-38417ac6bcb9" providerId="ADAL" clId="{1C91E953-73B5-4FF4-BB78-76085E966C4E}" dt="2022-07-19T07:58:11.292" v="424" actId="207"/>
          <ac:spMkLst>
            <pc:docMk/>
            <pc:sldMk cId="2050020153" sldId="2076139184"/>
            <ac:spMk id="55" creationId="{73DB597D-FA2D-4788-B0B2-B77F3157F85D}"/>
          </ac:spMkLst>
        </pc:spChg>
        <pc:spChg chg="mod">
          <ac:chgData name="Egert Christian" userId="10f203a1-646e-4822-8120-38417ac6bcb9" providerId="ADAL" clId="{1C91E953-73B5-4FF4-BB78-76085E966C4E}" dt="2022-07-19T07:53:53.919" v="415" actId="207"/>
          <ac:spMkLst>
            <pc:docMk/>
            <pc:sldMk cId="2050020153" sldId="2076139184"/>
            <ac:spMk id="61" creationId="{1630E186-5BC7-4B09-A3D1-857AC5DCF619}"/>
          </ac:spMkLst>
        </pc:spChg>
        <pc:spChg chg="mod">
          <ac:chgData name="Egert Christian" userId="10f203a1-646e-4822-8120-38417ac6bcb9" providerId="ADAL" clId="{1C91E953-73B5-4FF4-BB78-76085E966C4E}" dt="2022-07-19T07:58:15.829" v="425" actId="207"/>
          <ac:spMkLst>
            <pc:docMk/>
            <pc:sldMk cId="2050020153" sldId="2076139184"/>
            <ac:spMk id="62" creationId="{34BD126A-0239-4005-908C-5F4D92C1D299}"/>
          </ac:spMkLst>
        </pc:spChg>
        <pc:spChg chg="mod">
          <ac:chgData name="Egert Christian" userId="10f203a1-646e-4822-8120-38417ac6bcb9" providerId="ADAL" clId="{1C91E953-73B5-4FF4-BB78-76085E966C4E}" dt="2022-07-19T07:58:20.811" v="426" actId="207"/>
          <ac:spMkLst>
            <pc:docMk/>
            <pc:sldMk cId="2050020153" sldId="2076139184"/>
            <ac:spMk id="66" creationId="{948CA977-5EDB-4960-B646-4E2ED4E25F9C}"/>
          </ac:spMkLst>
        </pc:spChg>
        <pc:grpChg chg="mod">
          <ac:chgData name="Egert Christian" userId="10f203a1-646e-4822-8120-38417ac6bcb9" providerId="ADAL" clId="{1C91E953-73B5-4FF4-BB78-76085E966C4E}" dt="2022-07-19T07:53:53.919" v="415" actId="207"/>
          <ac:grpSpMkLst>
            <pc:docMk/>
            <pc:sldMk cId="2050020153" sldId="2076139184"/>
            <ac:grpSpMk id="77" creationId="{435695D3-16DA-4B35-BD40-4E190D2096FF}"/>
          </ac:grpSpMkLst>
        </pc:grpChg>
        <pc:cxnChg chg="mod">
          <ac:chgData name="Egert Christian" userId="10f203a1-646e-4822-8120-38417ac6bcb9" providerId="ADAL" clId="{1C91E953-73B5-4FF4-BB78-76085E966C4E}" dt="2022-07-19T07:53:53.919" v="415" actId="207"/>
          <ac:cxnSpMkLst>
            <pc:docMk/>
            <pc:sldMk cId="2050020153" sldId="2076139184"/>
            <ac:cxnSpMk id="63" creationId="{8E7A499A-E7B0-4701-93EF-219428279AE2}"/>
          </ac:cxnSpMkLst>
        </pc:cxnChg>
      </pc:sldChg>
      <pc:sldChg chg="modSp add mod modShow">
        <pc:chgData name="Egert Christian" userId="10f203a1-646e-4822-8120-38417ac6bcb9" providerId="ADAL" clId="{1C91E953-73B5-4FF4-BB78-76085E966C4E}" dt="2022-07-19T14:18:08.522" v="1021" actId="729"/>
        <pc:sldMkLst>
          <pc:docMk/>
          <pc:sldMk cId="3107558807" sldId="2076139185"/>
        </pc:sldMkLst>
        <pc:spChg chg="mod">
          <ac:chgData name="Egert Christian" userId="10f203a1-646e-4822-8120-38417ac6bcb9" providerId="ADAL" clId="{1C91E953-73B5-4FF4-BB78-76085E966C4E}" dt="2022-07-19T14:17:59.391" v="1020" actId="6549"/>
          <ac:spMkLst>
            <pc:docMk/>
            <pc:sldMk cId="3107558807" sldId="2076139185"/>
            <ac:spMk id="6" creationId="{05E1AAAF-9FB0-4D4A-A6EF-14D30E1970C9}"/>
          </ac:spMkLst>
        </pc:spChg>
      </pc:sldChg>
      <pc:sldChg chg="delSp modSp add del mod modShow">
        <pc:chgData name="Egert Christian" userId="10f203a1-646e-4822-8120-38417ac6bcb9" providerId="ADAL" clId="{1C91E953-73B5-4FF4-BB78-76085E966C4E}" dt="2022-07-19T12:18:07.938" v="1018" actId="729"/>
        <pc:sldMkLst>
          <pc:docMk/>
          <pc:sldMk cId="2825100791" sldId="2076139201"/>
        </pc:sldMkLst>
        <pc:spChg chg="mod">
          <ac:chgData name="Egert Christian" userId="10f203a1-646e-4822-8120-38417ac6bcb9" providerId="ADAL" clId="{1C91E953-73B5-4FF4-BB78-76085E966C4E}" dt="2022-07-19T08:04:48.493" v="452"/>
          <ac:spMkLst>
            <pc:docMk/>
            <pc:sldMk cId="2825100791" sldId="2076139201"/>
            <ac:spMk id="3" creationId="{56DD3A52-0D30-4289-BBC2-130C28AC2C48}"/>
          </ac:spMkLst>
        </pc:spChg>
        <pc:spChg chg="mod">
          <ac:chgData name="Egert Christian" userId="10f203a1-646e-4822-8120-38417ac6bcb9" providerId="ADAL" clId="{1C91E953-73B5-4FF4-BB78-76085E966C4E}" dt="2022-07-19T08:04:45.848" v="449"/>
          <ac:spMkLst>
            <pc:docMk/>
            <pc:sldMk cId="2825100791" sldId="2076139201"/>
            <ac:spMk id="4" creationId="{31CABB88-7334-45AB-BC1A-B41449E6929A}"/>
          </ac:spMkLst>
        </pc:spChg>
        <pc:spChg chg="mod">
          <ac:chgData name="Egert Christian" userId="10f203a1-646e-4822-8120-38417ac6bcb9" providerId="ADAL" clId="{1C91E953-73B5-4FF4-BB78-76085E966C4E}" dt="2022-07-19T08:04:45.848" v="449"/>
          <ac:spMkLst>
            <pc:docMk/>
            <pc:sldMk cId="2825100791" sldId="2076139201"/>
            <ac:spMk id="5" creationId="{41175696-19BC-4AAD-B5ED-3CC7B3783AC1}"/>
          </ac:spMkLst>
        </pc:spChg>
        <pc:spChg chg="mod">
          <ac:chgData name="Egert Christian" userId="10f203a1-646e-4822-8120-38417ac6bcb9" providerId="ADAL" clId="{1C91E953-73B5-4FF4-BB78-76085E966C4E}" dt="2022-07-19T08:06:34.077" v="560" actId="1035"/>
          <ac:spMkLst>
            <pc:docMk/>
            <pc:sldMk cId="2825100791" sldId="2076139201"/>
            <ac:spMk id="49" creationId="{85056627-84B8-4818-8B96-29912CDDE4DB}"/>
          </ac:spMkLst>
        </pc:spChg>
        <pc:spChg chg="mod">
          <ac:chgData name="Egert Christian" userId="10f203a1-646e-4822-8120-38417ac6bcb9" providerId="ADAL" clId="{1C91E953-73B5-4FF4-BB78-76085E966C4E}" dt="2022-07-19T08:06:34.077" v="560" actId="1035"/>
          <ac:spMkLst>
            <pc:docMk/>
            <pc:sldMk cId="2825100791" sldId="2076139201"/>
            <ac:spMk id="51" creationId="{3291ECDB-9635-4CEA-B400-CF9F2F9BD344}"/>
          </ac:spMkLst>
        </pc:spChg>
        <pc:spChg chg="mod">
          <ac:chgData name="Egert Christian" userId="10f203a1-646e-4822-8120-38417ac6bcb9" providerId="ADAL" clId="{1C91E953-73B5-4FF4-BB78-76085E966C4E}" dt="2022-07-19T08:06:27.918" v="552" actId="1035"/>
          <ac:spMkLst>
            <pc:docMk/>
            <pc:sldMk cId="2825100791" sldId="2076139201"/>
            <ac:spMk id="53" creationId="{2324C3C3-BC6C-4CE8-91F8-361C29CB0BFD}"/>
          </ac:spMkLst>
        </pc:spChg>
        <pc:spChg chg="mod">
          <ac:chgData name="Egert Christian" userId="10f203a1-646e-4822-8120-38417ac6bcb9" providerId="ADAL" clId="{1C91E953-73B5-4FF4-BB78-76085E966C4E}" dt="2022-07-19T08:06:27.918" v="552" actId="1035"/>
          <ac:spMkLst>
            <pc:docMk/>
            <pc:sldMk cId="2825100791" sldId="2076139201"/>
            <ac:spMk id="72" creationId="{0F8A967E-BAD4-40DD-9369-6CD629F26BE1}"/>
          </ac:spMkLst>
        </pc:spChg>
        <pc:spChg chg="mod">
          <ac:chgData name="Egert Christian" userId="10f203a1-646e-4822-8120-38417ac6bcb9" providerId="ADAL" clId="{1C91E953-73B5-4FF4-BB78-76085E966C4E}" dt="2022-07-19T08:06:04.747" v="509" actId="1037"/>
          <ac:spMkLst>
            <pc:docMk/>
            <pc:sldMk cId="2825100791" sldId="2076139201"/>
            <ac:spMk id="73" creationId="{13BF82DA-0606-426E-A97B-7BEFDBEE46DB}"/>
          </ac:spMkLst>
        </pc:spChg>
        <pc:spChg chg="mod">
          <ac:chgData name="Egert Christian" userId="10f203a1-646e-4822-8120-38417ac6bcb9" providerId="ADAL" clId="{1C91E953-73B5-4FF4-BB78-76085E966C4E}" dt="2022-07-19T08:05:58.393" v="491" actId="14100"/>
          <ac:spMkLst>
            <pc:docMk/>
            <pc:sldMk cId="2825100791" sldId="2076139201"/>
            <ac:spMk id="74" creationId="{C0EDDBDB-BCAB-485F-AD43-E0FAF85C4CA0}"/>
          </ac:spMkLst>
        </pc:spChg>
        <pc:spChg chg="del">
          <ac:chgData name="Egert Christian" userId="10f203a1-646e-4822-8120-38417ac6bcb9" providerId="ADAL" clId="{1C91E953-73B5-4FF4-BB78-76085E966C4E}" dt="2022-07-19T08:06:10.625" v="517" actId="478"/>
          <ac:spMkLst>
            <pc:docMk/>
            <pc:sldMk cId="2825100791" sldId="2076139201"/>
            <ac:spMk id="75" creationId="{9382E5EE-6E4B-4303-B1A5-64C1512A8D62}"/>
          </ac:spMkLst>
        </pc:spChg>
        <pc:spChg chg="del">
          <ac:chgData name="Egert Christian" userId="10f203a1-646e-4822-8120-38417ac6bcb9" providerId="ADAL" clId="{1C91E953-73B5-4FF4-BB78-76085E966C4E}" dt="2022-07-19T08:06:12.632" v="518" actId="478"/>
          <ac:spMkLst>
            <pc:docMk/>
            <pc:sldMk cId="2825100791" sldId="2076139201"/>
            <ac:spMk id="76" creationId="{D0C8B3A5-A216-49A5-979D-E5E00DA9B6ED}"/>
          </ac:spMkLst>
        </pc:spChg>
        <pc:spChg chg="mod">
          <ac:chgData name="Egert Christian" userId="10f203a1-646e-4822-8120-38417ac6bcb9" providerId="ADAL" clId="{1C91E953-73B5-4FF4-BB78-76085E966C4E}" dt="2022-07-19T08:06:17.501" v="533" actId="1036"/>
          <ac:spMkLst>
            <pc:docMk/>
            <pc:sldMk cId="2825100791" sldId="2076139201"/>
            <ac:spMk id="80" creationId="{A091BB97-A1A6-4584-A448-30BE6921CC2E}"/>
          </ac:spMkLst>
        </pc:spChg>
        <pc:spChg chg="mod">
          <ac:chgData name="Egert Christian" userId="10f203a1-646e-4822-8120-38417ac6bcb9" providerId="ADAL" clId="{1C91E953-73B5-4FF4-BB78-76085E966C4E}" dt="2022-07-19T08:06:17.501" v="533" actId="1036"/>
          <ac:spMkLst>
            <pc:docMk/>
            <pc:sldMk cId="2825100791" sldId="2076139201"/>
            <ac:spMk id="81" creationId="{874981CF-06EE-4552-9E13-F2B58C8E5B3D}"/>
          </ac:spMkLst>
        </pc:spChg>
        <pc:spChg chg="mod">
          <ac:chgData name="Egert Christian" userId="10f203a1-646e-4822-8120-38417ac6bcb9" providerId="ADAL" clId="{1C91E953-73B5-4FF4-BB78-76085E966C4E}" dt="2022-07-19T08:06:17.501" v="533" actId="1036"/>
          <ac:spMkLst>
            <pc:docMk/>
            <pc:sldMk cId="2825100791" sldId="2076139201"/>
            <ac:spMk id="84" creationId="{90A315EB-C025-40F1-B01E-384ADC29DADE}"/>
          </ac:spMkLst>
        </pc:spChg>
        <pc:spChg chg="mod">
          <ac:chgData name="Egert Christian" userId="10f203a1-646e-4822-8120-38417ac6bcb9" providerId="ADAL" clId="{1C91E953-73B5-4FF4-BB78-76085E966C4E}" dt="2022-07-19T08:06:17.501" v="533" actId="1036"/>
          <ac:spMkLst>
            <pc:docMk/>
            <pc:sldMk cId="2825100791" sldId="2076139201"/>
            <ac:spMk id="85" creationId="{E11EFA82-C06A-44C4-83C1-055739E62043}"/>
          </ac:spMkLst>
        </pc:spChg>
      </pc:sldChg>
      <pc:sldMasterChg chg="delSldLayout modSldLayout">
        <pc:chgData name="Egert Christian" userId="10f203a1-646e-4822-8120-38417ac6bcb9" providerId="ADAL" clId="{1C91E953-73B5-4FF4-BB78-76085E966C4E}" dt="2022-07-19T07:39:56.966" v="123" actId="47"/>
        <pc:sldMasterMkLst>
          <pc:docMk/>
          <pc:sldMasterMk cId="259861064" sldId="2147483648"/>
        </pc:sldMasterMkLst>
        <pc:sldLayoutChg chg="addSp delSp modSp mod setBg">
          <pc:chgData name="Egert Christian" userId="10f203a1-646e-4822-8120-38417ac6bcb9" providerId="ADAL" clId="{1C91E953-73B5-4FF4-BB78-76085E966C4E}" dt="2022-07-19T07:39:22.079" v="117" actId="1076"/>
          <pc:sldLayoutMkLst>
            <pc:docMk/>
            <pc:sldMasterMk cId="259861064" sldId="2147483648"/>
            <pc:sldLayoutMk cId="1484817985" sldId="2147483693"/>
          </pc:sldLayoutMkLst>
          <pc:spChg chg="mod">
            <ac:chgData name="Egert Christian" userId="10f203a1-646e-4822-8120-38417ac6bcb9" providerId="ADAL" clId="{1C91E953-73B5-4FF4-BB78-76085E966C4E}" dt="2022-07-19T07:39:05.975" v="114" actId="20577"/>
            <ac:spMkLst>
              <pc:docMk/>
              <pc:sldMasterMk cId="259861064" sldId="2147483648"/>
              <pc:sldLayoutMk cId="1484817985" sldId="2147483693"/>
              <ac:spMk id="12" creationId="{D8EB16C9-EA0B-4F3F-9594-3CC7EBDF686E}"/>
            </ac:spMkLst>
          </pc:spChg>
          <pc:picChg chg="add mod">
            <ac:chgData name="Egert Christian" userId="10f203a1-646e-4822-8120-38417ac6bcb9" providerId="ADAL" clId="{1C91E953-73B5-4FF4-BB78-76085E966C4E}" dt="2022-07-19T07:39:22.079" v="117" actId="1076"/>
            <ac:picMkLst>
              <pc:docMk/>
              <pc:sldMasterMk cId="259861064" sldId="2147483648"/>
              <pc:sldLayoutMk cId="1484817985" sldId="2147483693"/>
              <ac:picMk id="3" creationId="{14870063-7AB5-4FB9-BC4A-F49887FF476F}"/>
            </ac:picMkLst>
          </pc:picChg>
          <pc:picChg chg="del">
            <ac:chgData name="Egert Christian" userId="10f203a1-646e-4822-8120-38417ac6bcb9" providerId="ADAL" clId="{1C91E953-73B5-4FF4-BB78-76085E966C4E}" dt="2022-07-19T07:38:58.135" v="110" actId="478"/>
            <ac:picMkLst>
              <pc:docMk/>
              <pc:sldMasterMk cId="259861064" sldId="2147483648"/>
              <pc:sldLayoutMk cId="1484817985" sldId="2147483693"/>
              <ac:picMk id="29" creationId="{88089EFB-A42C-433F-AC79-42042E93E19A}"/>
            </ac:picMkLst>
          </pc:picChg>
        </pc:sldLayoutChg>
        <pc:sldLayoutChg chg="del">
          <pc:chgData name="Egert Christian" userId="10f203a1-646e-4822-8120-38417ac6bcb9" providerId="ADAL" clId="{1C91E953-73B5-4FF4-BB78-76085E966C4E}" dt="2022-07-19T07:39:56.966" v="123" actId="47"/>
          <pc:sldLayoutMkLst>
            <pc:docMk/>
            <pc:sldMasterMk cId="259861064" sldId="2147483648"/>
            <pc:sldLayoutMk cId="3708498671" sldId="2147483721"/>
          </pc:sldLayoutMkLst>
        </pc:sldLayoutChg>
        <pc:sldLayoutChg chg="addSp delSp modSp mod setBg">
          <pc:chgData name="Egert Christian" userId="10f203a1-646e-4822-8120-38417ac6bcb9" providerId="ADAL" clId="{1C91E953-73B5-4FF4-BB78-76085E966C4E}" dt="2022-07-19T07:33:48.982" v="73" actId="207"/>
          <pc:sldLayoutMkLst>
            <pc:docMk/>
            <pc:sldMasterMk cId="259861064" sldId="2147483648"/>
            <pc:sldLayoutMk cId="4015013390" sldId="2147483722"/>
          </pc:sldLayoutMkLst>
          <pc:spChg chg="mod">
            <ac:chgData name="Egert Christian" userId="10f203a1-646e-4822-8120-38417ac6bcb9" providerId="ADAL" clId="{1C91E953-73B5-4FF4-BB78-76085E966C4E}" dt="2022-07-19T07:32:12.214" v="68" actId="20577"/>
            <ac:spMkLst>
              <pc:docMk/>
              <pc:sldMasterMk cId="259861064" sldId="2147483648"/>
              <pc:sldLayoutMk cId="4015013390" sldId="2147483722"/>
              <ac:spMk id="12" creationId="{D8EB16C9-EA0B-4F3F-9594-3CC7EBDF686E}"/>
            </ac:spMkLst>
          </pc:spChg>
          <pc:spChg chg="mod">
            <ac:chgData name="Egert Christian" userId="10f203a1-646e-4822-8120-38417ac6bcb9" providerId="ADAL" clId="{1C91E953-73B5-4FF4-BB78-76085E966C4E}" dt="2022-07-19T07:33:48.982" v="73" actId="207"/>
            <ac:spMkLst>
              <pc:docMk/>
              <pc:sldMasterMk cId="259861064" sldId="2147483648"/>
              <pc:sldLayoutMk cId="4015013390" sldId="2147483722"/>
              <ac:spMk id="26" creationId="{5B1ED6C7-874B-48DA-9863-36EFF820C2ED}"/>
            </ac:spMkLst>
          </pc:spChg>
          <pc:picChg chg="add mod">
            <ac:chgData name="Egert Christian" userId="10f203a1-646e-4822-8120-38417ac6bcb9" providerId="ADAL" clId="{1C91E953-73B5-4FF4-BB78-76085E966C4E}" dt="2022-07-19T07:33:14.429" v="72" actId="1076"/>
            <ac:picMkLst>
              <pc:docMk/>
              <pc:sldMasterMk cId="259861064" sldId="2147483648"/>
              <pc:sldLayoutMk cId="4015013390" sldId="2147483722"/>
              <ac:picMk id="3" creationId="{6142D155-77E2-425F-A4FB-A13B8AC0ACC3}"/>
            </ac:picMkLst>
          </pc:picChg>
          <pc:picChg chg="del">
            <ac:chgData name="Egert Christian" userId="10f203a1-646e-4822-8120-38417ac6bcb9" providerId="ADAL" clId="{1C91E953-73B5-4FF4-BB78-76085E966C4E}" dt="2022-07-19T07:32:00.294" v="53" actId="478"/>
            <ac:picMkLst>
              <pc:docMk/>
              <pc:sldMasterMk cId="259861064" sldId="2147483648"/>
              <pc:sldLayoutMk cId="4015013390" sldId="2147483722"/>
              <ac:picMk id="29" creationId="{88089EFB-A42C-433F-AC79-42042E93E19A}"/>
            </ac:picMkLst>
          </pc:picChg>
        </pc:sldLayoutChg>
      </pc:sldMasterChg>
    </pc:docChg>
  </pc:docChgLst>
  <pc:docChgLst>
    <pc:chgData name="Egert Christian" userId="S::egert@kapsch.net::10f203a1-646e-4822-8120-38417ac6bcb9" providerId="AD" clId="Web-{AC4535B5-EE30-AE27-83CD-8B47CDF6D66C}"/>
    <pc:docChg chg="modSld">
      <pc:chgData name="Egert Christian" userId="S::egert@kapsch.net::10f203a1-646e-4822-8120-38417ac6bcb9" providerId="AD" clId="Web-{AC4535B5-EE30-AE27-83CD-8B47CDF6D66C}" dt="2022-11-30T16:19:13.168" v="7" actId="1076"/>
      <pc:docMkLst>
        <pc:docMk/>
      </pc:docMkLst>
      <pc:sldChg chg="modSp">
        <pc:chgData name="Egert Christian" userId="S::egert@kapsch.net::10f203a1-646e-4822-8120-38417ac6bcb9" providerId="AD" clId="Web-{AC4535B5-EE30-AE27-83CD-8B47CDF6D66C}" dt="2022-11-30T16:19:13.168" v="7" actId="1076"/>
        <pc:sldMkLst>
          <pc:docMk/>
          <pc:sldMk cId="2351112253" sldId="2076139176"/>
        </pc:sldMkLst>
        <pc:spChg chg="mod">
          <ac:chgData name="Egert Christian" userId="S::egert@kapsch.net::10f203a1-646e-4822-8120-38417ac6bcb9" providerId="AD" clId="Web-{AC4535B5-EE30-AE27-83CD-8B47CDF6D66C}" dt="2022-11-30T16:19:13.168" v="7" actId="1076"/>
          <ac:spMkLst>
            <pc:docMk/>
            <pc:sldMk cId="2351112253" sldId="2076139176"/>
            <ac:spMk id="63" creationId="{A46223D9-5063-0D4F-978D-2DF9B1C82388}"/>
          </ac:spMkLst>
        </pc:spChg>
        <pc:spChg chg="mod">
          <ac:chgData name="Egert Christian" userId="S::egert@kapsch.net::10f203a1-646e-4822-8120-38417ac6bcb9" providerId="AD" clId="Web-{AC4535B5-EE30-AE27-83CD-8B47CDF6D66C}" dt="2022-11-30T16:19:03.683" v="6" actId="1076"/>
          <ac:spMkLst>
            <pc:docMk/>
            <pc:sldMk cId="2351112253" sldId="2076139176"/>
            <ac:spMk id="64" creationId="{AE33FB74-56CA-6340-BFD9-37F7F6327F0D}"/>
          </ac:spMkLst>
        </pc:spChg>
        <pc:spChg chg="mod">
          <ac:chgData name="Egert Christian" userId="S::egert@kapsch.net::10f203a1-646e-4822-8120-38417ac6bcb9" providerId="AD" clId="Web-{AC4535B5-EE30-AE27-83CD-8B47CDF6D66C}" dt="2022-11-30T16:18:39.729" v="2" actId="1076"/>
          <ac:spMkLst>
            <pc:docMk/>
            <pc:sldMk cId="2351112253" sldId="2076139176"/>
            <ac:spMk id="65" creationId="{0194B821-0E13-A945-8A49-7F0A0DCC8670}"/>
          </ac:spMkLst>
        </pc:spChg>
      </pc:sldChg>
    </pc:docChg>
  </pc:docChgLst>
  <pc:docChgLst>
    <pc:chgData name="Egert Christian" userId="10f203a1-646e-4822-8120-38417ac6bcb9" providerId="ADAL" clId="{5582F447-E015-4E1F-86C9-2740D65EB4A5}"/>
    <pc:docChg chg="custSel delSld modSld modSection">
      <pc:chgData name="Egert Christian" userId="10f203a1-646e-4822-8120-38417ac6bcb9" providerId="ADAL" clId="{5582F447-E015-4E1F-86C9-2740D65EB4A5}" dt="2022-07-27T08:29:00.234" v="10" actId="20577"/>
      <pc:docMkLst>
        <pc:docMk/>
      </pc:docMkLst>
      <pc:sldChg chg="modSp mod modShow">
        <pc:chgData name="Egert Christian" userId="10f203a1-646e-4822-8120-38417ac6bcb9" providerId="ADAL" clId="{5582F447-E015-4E1F-86C9-2740D65EB4A5}" dt="2022-07-27T08:29:00.234" v="10" actId="20577"/>
        <pc:sldMkLst>
          <pc:docMk/>
          <pc:sldMk cId="3694132462" sldId="3608"/>
        </pc:sldMkLst>
        <pc:spChg chg="mod">
          <ac:chgData name="Egert Christian" userId="10f203a1-646e-4822-8120-38417ac6bcb9" providerId="ADAL" clId="{5582F447-E015-4E1F-86C9-2740D65EB4A5}" dt="2022-07-27T08:29:00.234" v="10" actId="20577"/>
          <ac:spMkLst>
            <pc:docMk/>
            <pc:sldMk cId="3694132462" sldId="3608"/>
            <ac:spMk id="65" creationId="{B0FEFD35-6F97-4378-8089-0C0E73AD3FEC}"/>
          </ac:spMkLst>
        </pc:spChg>
      </pc:sldChg>
      <pc:sldChg chg="mod modShow">
        <pc:chgData name="Egert Christian" userId="10f203a1-646e-4822-8120-38417ac6bcb9" providerId="ADAL" clId="{5582F447-E015-4E1F-86C9-2740D65EB4A5}" dt="2022-07-27T08:28:19.885" v="0" actId="729"/>
        <pc:sldMkLst>
          <pc:docMk/>
          <pc:sldMk cId="392816104" sldId="2076139095"/>
        </pc:sldMkLst>
      </pc:sldChg>
      <pc:sldChg chg="del mod modShow">
        <pc:chgData name="Egert Christian" userId="10f203a1-646e-4822-8120-38417ac6bcb9" providerId="ADAL" clId="{5582F447-E015-4E1F-86C9-2740D65EB4A5}" dt="2022-07-27T08:28:40.780" v="3" actId="47"/>
        <pc:sldMkLst>
          <pc:docMk/>
          <pc:sldMk cId="3107558807" sldId="2076139185"/>
        </pc:sldMkLst>
      </pc:sldChg>
    </pc:docChg>
  </pc:docChgLst>
  <pc:docChgLst>
    <pc:chgData name="Egert Christian" userId="70eddeab-1bd2-4d1a-93e2-981897213cd9" providerId="ADAL" clId="{85BA993A-230B-43C0-A7F6-40CBB94EA395}"/>
    <pc:docChg chg="undo custSel modSld delMainMaster">
      <pc:chgData name="Egert Christian" userId="70eddeab-1bd2-4d1a-93e2-981897213cd9" providerId="ADAL" clId="{85BA993A-230B-43C0-A7F6-40CBB94EA395}" dt="2023-07-26T09:10:19.153" v="23" actId="1035"/>
      <pc:docMkLst>
        <pc:docMk/>
      </pc:docMkLst>
      <pc:sldChg chg="modSp mod">
        <pc:chgData name="Egert Christian" userId="70eddeab-1bd2-4d1a-93e2-981897213cd9" providerId="ADAL" clId="{85BA993A-230B-43C0-A7F6-40CBB94EA395}" dt="2023-07-26T09:04:17.370" v="10" actId="20577"/>
        <pc:sldMkLst>
          <pc:docMk/>
          <pc:sldMk cId="900690031" sldId="268"/>
        </pc:sldMkLst>
        <pc:spChg chg="mod">
          <ac:chgData name="Egert Christian" userId="70eddeab-1bd2-4d1a-93e2-981897213cd9" providerId="ADAL" clId="{85BA993A-230B-43C0-A7F6-40CBB94EA395}" dt="2023-07-26T09:04:17.370" v="10" actId="20577"/>
          <ac:spMkLst>
            <pc:docMk/>
            <pc:sldMk cId="900690031" sldId="268"/>
            <ac:spMk id="27" creationId="{86DD2D75-9A77-CF88-47D1-CDE6B3E77A64}"/>
          </ac:spMkLst>
        </pc:spChg>
        <pc:spChg chg="mod">
          <ac:chgData name="Egert Christian" userId="70eddeab-1bd2-4d1a-93e2-981897213cd9" providerId="ADAL" clId="{85BA993A-230B-43C0-A7F6-40CBB94EA395}" dt="2023-07-26T09:03:26.249" v="0" actId="1076"/>
          <ac:spMkLst>
            <pc:docMk/>
            <pc:sldMk cId="900690031" sldId="268"/>
            <ac:spMk id="28" creationId="{7A774C59-7EC6-35A3-EF8D-4AF41FE0CAD2}"/>
          </ac:spMkLst>
        </pc:spChg>
        <pc:spChg chg="mod">
          <ac:chgData name="Egert Christian" userId="70eddeab-1bd2-4d1a-93e2-981897213cd9" providerId="ADAL" clId="{85BA993A-230B-43C0-A7F6-40CBB94EA395}" dt="2023-07-26T09:03:32.064" v="1" actId="1076"/>
          <ac:spMkLst>
            <pc:docMk/>
            <pc:sldMk cId="900690031" sldId="268"/>
            <ac:spMk id="32" creationId="{6F6A404A-4822-901D-A38A-F466601655B5}"/>
          </ac:spMkLst>
        </pc:spChg>
        <pc:spChg chg="mod">
          <ac:chgData name="Egert Christian" userId="70eddeab-1bd2-4d1a-93e2-981897213cd9" providerId="ADAL" clId="{85BA993A-230B-43C0-A7F6-40CBB94EA395}" dt="2023-07-26T09:03:34.824" v="2" actId="1076"/>
          <ac:spMkLst>
            <pc:docMk/>
            <pc:sldMk cId="900690031" sldId="268"/>
            <ac:spMk id="36" creationId="{AAE505C9-01CA-4386-F601-CB74486CCCC9}"/>
          </ac:spMkLst>
        </pc:spChg>
        <pc:spChg chg="mod">
          <ac:chgData name="Egert Christian" userId="70eddeab-1bd2-4d1a-93e2-981897213cd9" providerId="ADAL" clId="{85BA993A-230B-43C0-A7F6-40CBB94EA395}" dt="2023-07-26T09:03:38.216" v="3" actId="1076"/>
          <ac:spMkLst>
            <pc:docMk/>
            <pc:sldMk cId="900690031" sldId="268"/>
            <ac:spMk id="40" creationId="{0421C84C-9C84-9F78-210D-98A6296A548B}"/>
          </ac:spMkLst>
        </pc:spChg>
        <pc:spChg chg="mod">
          <ac:chgData name="Egert Christian" userId="70eddeab-1bd2-4d1a-93e2-981897213cd9" providerId="ADAL" clId="{85BA993A-230B-43C0-A7F6-40CBB94EA395}" dt="2023-07-26T09:03:50.115" v="4" actId="1076"/>
          <ac:spMkLst>
            <pc:docMk/>
            <pc:sldMk cId="900690031" sldId="268"/>
            <ac:spMk id="44" creationId="{737BC4B6-6514-C3BF-68AC-26E52147731F}"/>
          </ac:spMkLst>
        </pc:spChg>
      </pc:sldChg>
      <pc:sldChg chg="addSp delSp modSp mod modClrScheme chgLayout">
        <pc:chgData name="Egert Christian" userId="70eddeab-1bd2-4d1a-93e2-981897213cd9" providerId="ADAL" clId="{85BA993A-230B-43C0-A7F6-40CBB94EA395}" dt="2023-07-26T09:06:50.047" v="14" actId="700"/>
        <pc:sldMkLst>
          <pc:docMk/>
          <pc:sldMk cId="2396283057" sldId="3544"/>
        </pc:sldMkLst>
        <pc:spChg chg="mod ord">
          <ac:chgData name="Egert Christian" userId="70eddeab-1bd2-4d1a-93e2-981897213cd9" providerId="ADAL" clId="{85BA993A-230B-43C0-A7F6-40CBB94EA395}" dt="2023-07-26T09:06:50.047" v="14" actId="700"/>
          <ac:spMkLst>
            <pc:docMk/>
            <pc:sldMk cId="2396283057" sldId="3544"/>
            <ac:spMk id="3" creationId="{50A5348F-0E8F-4BE8-BCC6-30CEA1C9AD3C}"/>
          </ac:spMkLst>
        </pc:spChg>
        <pc:spChg chg="mod ord">
          <ac:chgData name="Egert Christian" userId="70eddeab-1bd2-4d1a-93e2-981897213cd9" providerId="ADAL" clId="{85BA993A-230B-43C0-A7F6-40CBB94EA395}" dt="2023-07-26T09:06:50.047" v="14" actId="700"/>
          <ac:spMkLst>
            <pc:docMk/>
            <pc:sldMk cId="2396283057" sldId="3544"/>
            <ac:spMk id="5" creationId="{F1C0CF32-816D-4452-BA5B-C2E078A3F8B2}"/>
          </ac:spMkLst>
        </pc:spChg>
        <pc:spChg chg="mod ord">
          <ac:chgData name="Egert Christian" userId="70eddeab-1bd2-4d1a-93e2-981897213cd9" providerId="ADAL" clId="{85BA993A-230B-43C0-A7F6-40CBB94EA395}" dt="2023-07-26T09:06:50.047" v="14" actId="700"/>
          <ac:spMkLst>
            <pc:docMk/>
            <pc:sldMk cId="2396283057" sldId="3544"/>
            <ac:spMk id="7" creationId="{D509A49A-E33F-499E-BDF7-B27FE044919D}"/>
          </ac:spMkLst>
        </pc:spChg>
        <pc:spChg chg="mod ord">
          <ac:chgData name="Egert Christian" userId="70eddeab-1bd2-4d1a-93e2-981897213cd9" providerId="ADAL" clId="{85BA993A-230B-43C0-A7F6-40CBB94EA395}" dt="2023-07-26T09:06:50.047" v="14" actId="700"/>
          <ac:spMkLst>
            <pc:docMk/>
            <pc:sldMk cId="2396283057" sldId="3544"/>
            <ac:spMk id="9" creationId="{D1FE3AD7-5290-487F-8273-F0D26928CC76}"/>
          </ac:spMkLst>
        </pc:spChg>
        <pc:spChg chg="add del">
          <ac:chgData name="Egert Christian" userId="70eddeab-1bd2-4d1a-93e2-981897213cd9" providerId="ADAL" clId="{85BA993A-230B-43C0-A7F6-40CBB94EA395}" dt="2023-07-26T09:06:49.591" v="13" actId="478"/>
          <ac:spMkLst>
            <pc:docMk/>
            <pc:sldMk cId="2396283057" sldId="3544"/>
            <ac:spMk id="33" creationId="{042D079E-55EE-4595-B7F0-C5233C6FE400}"/>
          </ac:spMkLst>
        </pc:spChg>
      </pc:sldChg>
      <pc:sldChg chg="modAnim">
        <pc:chgData name="Egert Christian" userId="70eddeab-1bd2-4d1a-93e2-981897213cd9" providerId="ADAL" clId="{85BA993A-230B-43C0-A7F6-40CBB94EA395}" dt="2023-07-26T09:08:27.073" v="16"/>
        <pc:sldMkLst>
          <pc:docMk/>
          <pc:sldMk cId="1916524770" sldId="3592"/>
        </pc:sldMkLst>
      </pc:sldChg>
      <pc:sldChg chg="modSp mod modClrScheme chgLayout">
        <pc:chgData name="Egert Christian" userId="70eddeab-1bd2-4d1a-93e2-981897213cd9" providerId="ADAL" clId="{85BA993A-230B-43C0-A7F6-40CBB94EA395}" dt="2023-07-26T09:10:19.153" v="23" actId="1035"/>
        <pc:sldMkLst>
          <pc:docMk/>
          <pc:sldMk cId="3694132462" sldId="3608"/>
        </pc:sldMkLst>
        <pc:spChg chg="mod">
          <ac:chgData name="Egert Christian" userId="70eddeab-1bd2-4d1a-93e2-981897213cd9" providerId="ADAL" clId="{85BA993A-230B-43C0-A7F6-40CBB94EA395}" dt="2023-07-26T09:09:57.111" v="22" actId="207"/>
          <ac:spMkLst>
            <pc:docMk/>
            <pc:sldMk cId="3694132462" sldId="3608"/>
            <ac:spMk id="2" creationId="{1ED5F161-527C-7CC8-9499-DAA51E7C39D2}"/>
          </ac:spMkLst>
        </pc:spChg>
        <pc:spChg chg="mod">
          <ac:chgData name="Egert Christian" userId="70eddeab-1bd2-4d1a-93e2-981897213cd9" providerId="ADAL" clId="{85BA993A-230B-43C0-A7F6-40CBB94EA395}" dt="2023-07-26T09:09:57.111" v="22" actId="207"/>
          <ac:spMkLst>
            <pc:docMk/>
            <pc:sldMk cId="3694132462" sldId="3608"/>
            <ac:spMk id="5" creationId="{1B6A6C70-7889-41F4-872F-96D5522DA135}"/>
          </ac:spMkLst>
        </pc:spChg>
        <pc:spChg chg="mod">
          <ac:chgData name="Egert Christian" userId="70eddeab-1bd2-4d1a-93e2-981897213cd9" providerId="ADAL" clId="{85BA993A-230B-43C0-A7F6-40CBB94EA395}" dt="2023-07-26T09:09:57.111" v="22" actId="207"/>
          <ac:spMkLst>
            <pc:docMk/>
            <pc:sldMk cId="3694132462" sldId="3608"/>
            <ac:spMk id="6" creationId="{3F9EA07B-2EB3-4A75-B192-726299C25B13}"/>
          </ac:spMkLst>
        </pc:spChg>
        <pc:spChg chg="mod">
          <ac:chgData name="Egert Christian" userId="70eddeab-1bd2-4d1a-93e2-981897213cd9" providerId="ADAL" clId="{85BA993A-230B-43C0-A7F6-40CBB94EA395}" dt="2023-07-26T09:09:57.111" v="22" actId="207"/>
          <ac:spMkLst>
            <pc:docMk/>
            <pc:sldMk cId="3694132462" sldId="3608"/>
            <ac:spMk id="7" creationId="{CDFC9756-9D67-4288-9ED4-7CC045745E6B}"/>
          </ac:spMkLst>
        </pc:spChg>
        <pc:spChg chg="mod">
          <ac:chgData name="Egert Christian" userId="70eddeab-1bd2-4d1a-93e2-981897213cd9" providerId="ADAL" clId="{85BA993A-230B-43C0-A7F6-40CBB94EA395}" dt="2023-07-26T09:09:57.111" v="22" actId="207"/>
          <ac:spMkLst>
            <pc:docMk/>
            <pc:sldMk cId="3694132462" sldId="3608"/>
            <ac:spMk id="8" creationId="{429337C3-FEDC-4A06-B4DF-19CD39522020}"/>
          </ac:spMkLst>
        </pc:spChg>
        <pc:spChg chg="mod">
          <ac:chgData name="Egert Christian" userId="70eddeab-1bd2-4d1a-93e2-981897213cd9" providerId="ADAL" clId="{85BA993A-230B-43C0-A7F6-40CBB94EA395}" dt="2023-07-26T09:09:57.111" v="22" actId="207"/>
          <ac:spMkLst>
            <pc:docMk/>
            <pc:sldMk cId="3694132462" sldId="3608"/>
            <ac:spMk id="11" creationId="{2B6C5C76-1A98-49E6-9773-17CA5D1270C2}"/>
          </ac:spMkLst>
        </pc:spChg>
        <pc:spChg chg="mod">
          <ac:chgData name="Egert Christian" userId="70eddeab-1bd2-4d1a-93e2-981897213cd9" providerId="ADAL" clId="{85BA993A-230B-43C0-A7F6-40CBB94EA395}" dt="2023-07-26T09:09:57.111" v="22" actId="207"/>
          <ac:spMkLst>
            <pc:docMk/>
            <pc:sldMk cId="3694132462" sldId="3608"/>
            <ac:spMk id="13" creationId="{39F48B1F-1BA7-4492-999C-1608D17607EA}"/>
          </ac:spMkLst>
        </pc:spChg>
        <pc:spChg chg="mod">
          <ac:chgData name="Egert Christian" userId="70eddeab-1bd2-4d1a-93e2-981897213cd9" providerId="ADAL" clId="{85BA993A-230B-43C0-A7F6-40CBB94EA395}" dt="2023-07-26T09:09:57.111" v="22" actId="207"/>
          <ac:spMkLst>
            <pc:docMk/>
            <pc:sldMk cId="3694132462" sldId="3608"/>
            <ac:spMk id="15" creationId="{404C8D1B-29CF-459B-A119-1D3F5A63A020}"/>
          </ac:spMkLst>
        </pc:spChg>
        <pc:spChg chg="mod">
          <ac:chgData name="Egert Christian" userId="70eddeab-1bd2-4d1a-93e2-981897213cd9" providerId="ADAL" clId="{85BA993A-230B-43C0-A7F6-40CBB94EA395}" dt="2023-07-26T09:09:57.111" v="22" actId="207"/>
          <ac:spMkLst>
            <pc:docMk/>
            <pc:sldMk cId="3694132462" sldId="3608"/>
            <ac:spMk id="16" creationId="{28C966DC-4EB9-4214-99D9-1831A216FF28}"/>
          </ac:spMkLst>
        </pc:spChg>
        <pc:spChg chg="mod">
          <ac:chgData name="Egert Christian" userId="70eddeab-1bd2-4d1a-93e2-981897213cd9" providerId="ADAL" clId="{85BA993A-230B-43C0-A7F6-40CBB94EA395}" dt="2023-07-26T09:09:49.694" v="21" actId="207"/>
          <ac:spMkLst>
            <pc:docMk/>
            <pc:sldMk cId="3694132462" sldId="3608"/>
            <ac:spMk id="17" creationId="{77F06240-4C35-4E0E-9C9C-C7D67DF5547D}"/>
          </ac:spMkLst>
        </pc:spChg>
        <pc:spChg chg="mod">
          <ac:chgData name="Egert Christian" userId="70eddeab-1bd2-4d1a-93e2-981897213cd9" providerId="ADAL" clId="{85BA993A-230B-43C0-A7F6-40CBB94EA395}" dt="2023-07-26T09:09:57.111" v="22" actId="207"/>
          <ac:spMkLst>
            <pc:docMk/>
            <pc:sldMk cId="3694132462" sldId="3608"/>
            <ac:spMk id="18" creationId="{5D83758A-16F2-480F-832E-6B3298589D20}"/>
          </ac:spMkLst>
        </pc:spChg>
        <pc:spChg chg="mod">
          <ac:chgData name="Egert Christian" userId="70eddeab-1bd2-4d1a-93e2-981897213cd9" providerId="ADAL" clId="{85BA993A-230B-43C0-A7F6-40CBB94EA395}" dt="2023-07-26T09:09:57.111" v="22" actId="207"/>
          <ac:spMkLst>
            <pc:docMk/>
            <pc:sldMk cId="3694132462" sldId="3608"/>
            <ac:spMk id="19" creationId="{8FF9EC0B-63BE-40E7-8202-66123C3FD74F}"/>
          </ac:spMkLst>
        </pc:spChg>
        <pc:spChg chg="mod">
          <ac:chgData name="Egert Christian" userId="70eddeab-1bd2-4d1a-93e2-981897213cd9" providerId="ADAL" clId="{85BA993A-230B-43C0-A7F6-40CBB94EA395}" dt="2023-07-26T09:09:57.111" v="22" actId="207"/>
          <ac:spMkLst>
            <pc:docMk/>
            <pc:sldMk cId="3694132462" sldId="3608"/>
            <ac:spMk id="20" creationId="{13024C5B-9417-48C5-B954-5A0E51E2E48D}"/>
          </ac:spMkLst>
        </pc:spChg>
        <pc:spChg chg="mod">
          <ac:chgData name="Egert Christian" userId="70eddeab-1bd2-4d1a-93e2-981897213cd9" providerId="ADAL" clId="{85BA993A-230B-43C0-A7F6-40CBB94EA395}" dt="2023-07-26T09:09:57.111" v="22" actId="207"/>
          <ac:spMkLst>
            <pc:docMk/>
            <pc:sldMk cId="3694132462" sldId="3608"/>
            <ac:spMk id="21" creationId="{E0B018BE-9728-402E-A701-0BA473C753CC}"/>
          </ac:spMkLst>
        </pc:spChg>
        <pc:spChg chg="mod">
          <ac:chgData name="Egert Christian" userId="70eddeab-1bd2-4d1a-93e2-981897213cd9" providerId="ADAL" clId="{85BA993A-230B-43C0-A7F6-40CBB94EA395}" dt="2023-07-26T09:09:57.111" v="22" actId="207"/>
          <ac:spMkLst>
            <pc:docMk/>
            <pc:sldMk cId="3694132462" sldId="3608"/>
            <ac:spMk id="22" creationId="{863D1072-6D79-4A3E-8815-55E0200AFFE9}"/>
          </ac:spMkLst>
        </pc:spChg>
        <pc:spChg chg="mod">
          <ac:chgData name="Egert Christian" userId="70eddeab-1bd2-4d1a-93e2-981897213cd9" providerId="ADAL" clId="{85BA993A-230B-43C0-A7F6-40CBB94EA395}" dt="2023-07-26T09:09:05.743" v="18" actId="207"/>
          <ac:spMkLst>
            <pc:docMk/>
            <pc:sldMk cId="3694132462" sldId="3608"/>
            <ac:spMk id="24" creationId="{A91CEB6D-2FFA-4F43-8EAB-00F5DD3AC20C}"/>
          </ac:spMkLst>
        </pc:spChg>
        <pc:spChg chg="mod">
          <ac:chgData name="Egert Christian" userId="70eddeab-1bd2-4d1a-93e2-981897213cd9" providerId="ADAL" clId="{85BA993A-230B-43C0-A7F6-40CBB94EA395}" dt="2023-07-26T09:09:49.694" v="21" actId="207"/>
          <ac:spMkLst>
            <pc:docMk/>
            <pc:sldMk cId="3694132462" sldId="3608"/>
            <ac:spMk id="25" creationId="{236F43B3-2D1B-46B0-8FD1-92F53D1C2C67}"/>
          </ac:spMkLst>
        </pc:spChg>
        <pc:spChg chg="mod">
          <ac:chgData name="Egert Christian" userId="70eddeab-1bd2-4d1a-93e2-981897213cd9" providerId="ADAL" clId="{85BA993A-230B-43C0-A7F6-40CBB94EA395}" dt="2023-07-26T09:09:49.694" v="21" actId="207"/>
          <ac:spMkLst>
            <pc:docMk/>
            <pc:sldMk cId="3694132462" sldId="3608"/>
            <ac:spMk id="26" creationId="{9730869C-A76A-4F72-AD7A-E4D1534E2726}"/>
          </ac:spMkLst>
        </pc:spChg>
        <pc:spChg chg="mod">
          <ac:chgData name="Egert Christian" userId="70eddeab-1bd2-4d1a-93e2-981897213cd9" providerId="ADAL" clId="{85BA993A-230B-43C0-A7F6-40CBB94EA395}" dt="2023-07-26T09:09:29.829" v="19" actId="207"/>
          <ac:spMkLst>
            <pc:docMk/>
            <pc:sldMk cId="3694132462" sldId="3608"/>
            <ac:spMk id="27" creationId="{0B4A9093-7394-4669-AD69-157DA3DFD320}"/>
          </ac:spMkLst>
        </pc:spChg>
        <pc:spChg chg="mod">
          <ac:chgData name="Egert Christian" userId="70eddeab-1bd2-4d1a-93e2-981897213cd9" providerId="ADAL" clId="{85BA993A-230B-43C0-A7F6-40CBB94EA395}" dt="2023-07-26T09:09:29.829" v="19" actId="207"/>
          <ac:spMkLst>
            <pc:docMk/>
            <pc:sldMk cId="3694132462" sldId="3608"/>
            <ac:spMk id="29" creationId="{7C6ADF3E-8355-4E31-A6A8-9E2831646F47}"/>
          </ac:spMkLst>
        </pc:spChg>
        <pc:spChg chg="mod">
          <ac:chgData name="Egert Christian" userId="70eddeab-1bd2-4d1a-93e2-981897213cd9" providerId="ADAL" clId="{85BA993A-230B-43C0-A7F6-40CBB94EA395}" dt="2023-07-26T09:09:29.829" v="19" actId="207"/>
          <ac:spMkLst>
            <pc:docMk/>
            <pc:sldMk cId="3694132462" sldId="3608"/>
            <ac:spMk id="30" creationId="{ADCCB86C-744B-4C6B-8FCA-00C28441A6B8}"/>
          </ac:spMkLst>
        </pc:spChg>
        <pc:spChg chg="mod">
          <ac:chgData name="Egert Christian" userId="70eddeab-1bd2-4d1a-93e2-981897213cd9" providerId="ADAL" clId="{85BA993A-230B-43C0-A7F6-40CBB94EA395}" dt="2023-07-26T09:09:29.829" v="19" actId="207"/>
          <ac:spMkLst>
            <pc:docMk/>
            <pc:sldMk cId="3694132462" sldId="3608"/>
            <ac:spMk id="32" creationId="{1AEF0F5A-A403-4834-AA79-ABF4890C9E83}"/>
          </ac:spMkLst>
        </pc:spChg>
        <pc:spChg chg="mod">
          <ac:chgData name="Egert Christian" userId="70eddeab-1bd2-4d1a-93e2-981897213cd9" providerId="ADAL" clId="{85BA993A-230B-43C0-A7F6-40CBB94EA395}" dt="2023-07-26T09:09:29.829" v="19" actId="207"/>
          <ac:spMkLst>
            <pc:docMk/>
            <pc:sldMk cId="3694132462" sldId="3608"/>
            <ac:spMk id="36" creationId="{359B849B-20A3-46B4-A766-7A218B508FB6}"/>
          </ac:spMkLst>
        </pc:spChg>
        <pc:spChg chg="mod">
          <ac:chgData name="Egert Christian" userId="70eddeab-1bd2-4d1a-93e2-981897213cd9" providerId="ADAL" clId="{85BA993A-230B-43C0-A7F6-40CBB94EA395}" dt="2023-07-26T09:09:29.829" v="19" actId="207"/>
          <ac:spMkLst>
            <pc:docMk/>
            <pc:sldMk cId="3694132462" sldId="3608"/>
            <ac:spMk id="37" creationId="{B7433CBF-366B-49BF-9E9D-760E4D888E54}"/>
          </ac:spMkLst>
        </pc:spChg>
        <pc:spChg chg="mod">
          <ac:chgData name="Egert Christian" userId="70eddeab-1bd2-4d1a-93e2-981897213cd9" providerId="ADAL" clId="{85BA993A-230B-43C0-A7F6-40CBB94EA395}" dt="2023-07-26T09:09:36.850" v="20" actId="207"/>
          <ac:spMkLst>
            <pc:docMk/>
            <pc:sldMk cId="3694132462" sldId="3608"/>
            <ac:spMk id="45" creationId="{43B10C80-4750-4167-B27B-CD2B68EFA043}"/>
          </ac:spMkLst>
        </pc:spChg>
        <pc:spChg chg="mod">
          <ac:chgData name="Egert Christian" userId="70eddeab-1bd2-4d1a-93e2-981897213cd9" providerId="ADAL" clId="{85BA993A-230B-43C0-A7F6-40CBB94EA395}" dt="2023-07-26T09:09:29.829" v="19" actId="207"/>
          <ac:spMkLst>
            <pc:docMk/>
            <pc:sldMk cId="3694132462" sldId="3608"/>
            <ac:spMk id="60" creationId="{59CFC9D2-3BEC-4E00-BFBD-D12DBFE151C9}"/>
          </ac:spMkLst>
        </pc:spChg>
        <pc:spChg chg="mod">
          <ac:chgData name="Egert Christian" userId="70eddeab-1bd2-4d1a-93e2-981897213cd9" providerId="ADAL" clId="{85BA993A-230B-43C0-A7F6-40CBB94EA395}" dt="2023-07-26T09:09:49.694" v="21" actId="207"/>
          <ac:spMkLst>
            <pc:docMk/>
            <pc:sldMk cId="3694132462" sldId="3608"/>
            <ac:spMk id="61" creationId="{DE06924B-3B2F-4102-8620-8271AAF36B92}"/>
          </ac:spMkLst>
        </pc:spChg>
        <pc:spChg chg="mod">
          <ac:chgData name="Egert Christian" userId="70eddeab-1bd2-4d1a-93e2-981897213cd9" providerId="ADAL" clId="{85BA993A-230B-43C0-A7F6-40CBB94EA395}" dt="2023-07-26T09:09:57.111" v="22" actId="207"/>
          <ac:spMkLst>
            <pc:docMk/>
            <pc:sldMk cId="3694132462" sldId="3608"/>
            <ac:spMk id="63" creationId="{13D0D7FC-A9B4-4D98-8066-0B94E31BCD25}"/>
          </ac:spMkLst>
        </pc:spChg>
        <pc:spChg chg="mod">
          <ac:chgData name="Egert Christian" userId="70eddeab-1bd2-4d1a-93e2-981897213cd9" providerId="ADAL" clId="{85BA993A-230B-43C0-A7F6-40CBB94EA395}" dt="2023-07-26T09:10:19.153" v="23" actId="1035"/>
          <ac:spMkLst>
            <pc:docMk/>
            <pc:sldMk cId="3694132462" sldId="3608"/>
            <ac:spMk id="64" creationId="{F83D25DA-2084-4A24-9800-91964E516B02}"/>
          </ac:spMkLst>
        </pc:spChg>
        <pc:spChg chg="mod">
          <ac:chgData name="Egert Christian" userId="70eddeab-1bd2-4d1a-93e2-981897213cd9" providerId="ADAL" clId="{85BA993A-230B-43C0-A7F6-40CBB94EA395}" dt="2023-07-26T09:09:57.111" v="22" actId="207"/>
          <ac:spMkLst>
            <pc:docMk/>
            <pc:sldMk cId="3694132462" sldId="3608"/>
            <ac:spMk id="66" creationId="{8B011916-8569-4B03-A104-1F7E41DDFD3A}"/>
          </ac:spMkLst>
        </pc:spChg>
        <pc:spChg chg="mod">
          <ac:chgData name="Egert Christian" userId="70eddeab-1bd2-4d1a-93e2-981897213cd9" providerId="ADAL" clId="{85BA993A-230B-43C0-A7F6-40CBB94EA395}" dt="2023-07-26T09:09:29.829" v="19" actId="207"/>
          <ac:spMkLst>
            <pc:docMk/>
            <pc:sldMk cId="3694132462" sldId="3608"/>
            <ac:spMk id="67" creationId="{714708CB-D2BC-46AD-8656-B7152CBF9001}"/>
          </ac:spMkLst>
        </pc:spChg>
        <pc:spChg chg="mod">
          <ac:chgData name="Egert Christian" userId="70eddeab-1bd2-4d1a-93e2-981897213cd9" providerId="ADAL" clId="{85BA993A-230B-43C0-A7F6-40CBB94EA395}" dt="2023-07-26T09:09:29.829" v="19" actId="207"/>
          <ac:spMkLst>
            <pc:docMk/>
            <pc:sldMk cId="3694132462" sldId="3608"/>
            <ac:spMk id="68" creationId="{23DBB541-A842-45A4-81B5-BCF0B82743EE}"/>
          </ac:spMkLst>
        </pc:spChg>
        <pc:spChg chg="mod">
          <ac:chgData name="Egert Christian" userId="70eddeab-1bd2-4d1a-93e2-981897213cd9" providerId="ADAL" clId="{85BA993A-230B-43C0-A7F6-40CBB94EA395}" dt="2023-07-26T09:09:57.111" v="22" actId="207"/>
          <ac:spMkLst>
            <pc:docMk/>
            <pc:sldMk cId="3694132462" sldId="3608"/>
            <ac:spMk id="69" creationId="{2DC041A9-4888-4138-B531-32AC9E943FE4}"/>
          </ac:spMkLst>
        </pc:spChg>
        <pc:spChg chg="mod">
          <ac:chgData name="Egert Christian" userId="70eddeab-1bd2-4d1a-93e2-981897213cd9" providerId="ADAL" clId="{85BA993A-230B-43C0-A7F6-40CBB94EA395}" dt="2023-07-26T09:09:29.829" v="19" actId="207"/>
          <ac:spMkLst>
            <pc:docMk/>
            <pc:sldMk cId="3694132462" sldId="3608"/>
            <ac:spMk id="71" creationId="{1AA8B967-AB24-46CB-AE8F-981CDFECBCF8}"/>
          </ac:spMkLst>
        </pc:spChg>
        <pc:spChg chg="mod">
          <ac:chgData name="Egert Christian" userId="70eddeab-1bd2-4d1a-93e2-981897213cd9" providerId="ADAL" clId="{85BA993A-230B-43C0-A7F6-40CBB94EA395}" dt="2023-07-26T09:09:29.829" v="19" actId="207"/>
          <ac:spMkLst>
            <pc:docMk/>
            <pc:sldMk cId="3694132462" sldId="3608"/>
            <ac:spMk id="72" creationId="{4DAD8054-2568-4B59-B3CC-D42361AEE71C}"/>
          </ac:spMkLst>
        </pc:spChg>
        <pc:spChg chg="mod">
          <ac:chgData name="Egert Christian" userId="70eddeab-1bd2-4d1a-93e2-981897213cd9" providerId="ADAL" clId="{85BA993A-230B-43C0-A7F6-40CBB94EA395}" dt="2023-07-26T09:09:57.111" v="22" actId="207"/>
          <ac:spMkLst>
            <pc:docMk/>
            <pc:sldMk cId="3694132462" sldId="3608"/>
            <ac:spMk id="87" creationId="{85FB3B0C-45B4-428E-A3FB-E25EDDDC7598}"/>
          </ac:spMkLst>
        </pc:spChg>
        <pc:spChg chg="mod">
          <ac:chgData name="Egert Christian" userId="70eddeab-1bd2-4d1a-93e2-981897213cd9" providerId="ADAL" clId="{85BA993A-230B-43C0-A7F6-40CBB94EA395}" dt="2023-07-26T09:09:57.111" v="22" actId="207"/>
          <ac:spMkLst>
            <pc:docMk/>
            <pc:sldMk cId="3694132462" sldId="3608"/>
            <ac:spMk id="88" creationId="{E91A9459-E2B5-46EE-921E-EAD5CCD796D7}"/>
          </ac:spMkLst>
        </pc:spChg>
        <pc:spChg chg="mod">
          <ac:chgData name="Egert Christian" userId="70eddeab-1bd2-4d1a-93e2-981897213cd9" providerId="ADAL" clId="{85BA993A-230B-43C0-A7F6-40CBB94EA395}" dt="2023-07-26T09:09:57.111" v="22" actId="207"/>
          <ac:spMkLst>
            <pc:docMk/>
            <pc:sldMk cId="3694132462" sldId="3608"/>
            <ac:spMk id="89" creationId="{52A9E99C-6CAF-45FC-B8A7-9F5753F2689D}"/>
          </ac:spMkLst>
        </pc:spChg>
        <pc:spChg chg="mod">
          <ac:chgData name="Egert Christian" userId="70eddeab-1bd2-4d1a-93e2-981897213cd9" providerId="ADAL" clId="{85BA993A-230B-43C0-A7F6-40CBB94EA395}" dt="2023-07-26T09:09:29.829" v="19" actId="207"/>
          <ac:spMkLst>
            <pc:docMk/>
            <pc:sldMk cId="3694132462" sldId="3608"/>
            <ac:spMk id="90" creationId="{21BDD12D-45D0-4D69-844B-4831EC4B2B15}"/>
          </ac:spMkLst>
        </pc:spChg>
        <pc:spChg chg="mod">
          <ac:chgData name="Egert Christian" userId="70eddeab-1bd2-4d1a-93e2-981897213cd9" providerId="ADAL" clId="{85BA993A-230B-43C0-A7F6-40CBB94EA395}" dt="2023-07-26T09:09:29.829" v="19" actId="207"/>
          <ac:spMkLst>
            <pc:docMk/>
            <pc:sldMk cId="3694132462" sldId="3608"/>
            <ac:spMk id="91" creationId="{7C055FC2-9656-4304-B583-4923C5F596F9}"/>
          </ac:spMkLst>
        </pc:spChg>
        <pc:spChg chg="mod">
          <ac:chgData name="Egert Christian" userId="70eddeab-1bd2-4d1a-93e2-981897213cd9" providerId="ADAL" clId="{85BA993A-230B-43C0-A7F6-40CBB94EA395}" dt="2023-07-26T09:09:29.829" v="19" actId="207"/>
          <ac:spMkLst>
            <pc:docMk/>
            <pc:sldMk cId="3694132462" sldId="3608"/>
            <ac:spMk id="92" creationId="{EE8BD04C-6404-4689-9CC5-FFBA5DBBD9A9}"/>
          </ac:spMkLst>
        </pc:spChg>
        <pc:spChg chg="mod">
          <ac:chgData name="Egert Christian" userId="70eddeab-1bd2-4d1a-93e2-981897213cd9" providerId="ADAL" clId="{85BA993A-230B-43C0-A7F6-40CBB94EA395}" dt="2023-07-26T09:09:29.829" v="19" actId="207"/>
          <ac:spMkLst>
            <pc:docMk/>
            <pc:sldMk cId="3694132462" sldId="3608"/>
            <ac:spMk id="93" creationId="{D23A3150-773A-47B4-B675-7E197781324B}"/>
          </ac:spMkLst>
        </pc:spChg>
        <pc:spChg chg="mod">
          <ac:chgData name="Egert Christian" userId="70eddeab-1bd2-4d1a-93e2-981897213cd9" providerId="ADAL" clId="{85BA993A-230B-43C0-A7F6-40CBB94EA395}" dt="2023-07-26T09:09:29.829" v="19" actId="207"/>
          <ac:spMkLst>
            <pc:docMk/>
            <pc:sldMk cId="3694132462" sldId="3608"/>
            <ac:spMk id="94" creationId="{857CB0C4-E799-4F77-BD70-D200CBC68706}"/>
          </ac:spMkLst>
        </pc:spChg>
        <pc:spChg chg="mod">
          <ac:chgData name="Egert Christian" userId="70eddeab-1bd2-4d1a-93e2-981897213cd9" providerId="ADAL" clId="{85BA993A-230B-43C0-A7F6-40CBB94EA395}" dt="2023-07-26T09:09:29.829" v="19" actId="207"/>
          <ac:spMkLst>
            <pc:docMk/>
            <pc:sldMk cId="3694132462" sldId="3608"/>
            <ac:spMk id="95" creationId="{462961A4-32B7-4DC2-B804-1FB3A39C079F}"/>
          </ac:spMkLst>
        </pc:spChg>
        <pc:spChg chg="mod">
          <ac:chgData name="Egert Christian" userId="70eddeab-1bd2-4d1a-93e2-981897213cd9" providerId="ADAL" clId="{85BA993A-230B-43C0-A7F6-40CBB94EA395}" dt="2023-07-26T09:09:49.694" v="21" actId="207"/>
          <ac:spMkLst>
            <pc:docMk/>
            <pc:sldMk cId="3694132462" sldId="3608"/>
            <ac:spMk id="96" creationId="{FE7B600E-4CA6-49F6-9AA6-04489F78E3F1}"/>
          </ac:spMkLst>
        </pc:spChg>
        <pc:spChg chg="mod">
          <ac:chgData name="Egert Christian" userId="70eddeab-1bd2-4d1a-93e2-981897213cd9" providerId="ADAL" clId="{85BA993A-230B-43C0-A7F6-40CBB94EA395}" dt="2023-07-26T09:09:29.829" v="19" actId="207"/>
          <ac:spMkLst>
            <pc:docMk/>
            <pc:sldMk cId="3694132462" sldId="3608"/>
            <ac:spMk id="97" creationId="{34FFD0F7-209F-4211-9944-D26A03D721C4}"/>
          </ac:spMkLst>
        </pc:spChg>
      </pc:sldChg>
      <pc:sldMasterChg chg="del delSldLayout">
        <pc:chgData name="Egert Christian" userId="70eddeab-1bd2-4d1a-93e2-981897213cd9" providerId="ADAL" clId="{85BA993A-230B-43C0-A7F6-40CBB94EA395}" dt="2023-07-26T09:08:51.109" v="17" actId="700"/>
        <pc:sldMasterMkLst>
          <pc:docMk/>
          <pc:sldMasterMk cId="3831069723" sldId="2147483833"/>
        </pc:sldMasterMkLst>
        <pc:sldLayoutChg chg="del">
          <pc:chgData name="Egert Christian" userId="70eddeab-1bd2-4d1a-93e2-981897213cd9" providerId="ADAL" clId="{85BA993A-230B-43C0-A7F6-40CBB94EA395}" dt="2023-07-26T09:08:51.109" v="17" actId="700"/>
          <pc:sldLayoutMkLst>
            <pc:docMk/>
            <pc:sldMasterMk cId="3831069723" sldId="2147483833"/>
            <pc:sldLayoutMk cId="766121233" sldId="2147483834"/>
          </pc:sldLayoutMkLst>
        </pc:sldLayoutChg>
        <pc:sldLayoutChg chg="del">
          <pc:chgData name="Egert Christian" userId="70eddeab-1bd2-4d1a-93e2-981897213cd9" providerId="ADAL" clId="{85BA993A-230B-43C0-A7F6-40CBB94EA395}" dt="2023-07-26T09:08:51.109" v="17" actId="700"/>
          <pc:sldLayoutMkLst>
            <pc:docMk/>
            <pc:sldMasterMk cId="3831069723" sldId="2147483833"/>
            <pc:sldLayoutMk cId="323657938" sldId="2147483835"/>
          </pc:sldLayoutMkLst>
        </pc:sldLayoutChg>
        <pc:sldLayoutChg chg="del">
          <pc:chgData name="Egert Christian" userId="70eddeab-1bd2-4d1a-93e2-981897213cd9" providerId="ADAL" clId="{85BA993A-230B-43C0-A7F6-40CBB94EA395}" dt="2023-07-26T09:08:51.109" v="17" actId="700"/>
          <pc:sldLayoutMkLst>
            <pc:docMk/>
            <pc:sldMasterMk cId="3831069723" sldId="2147483833"/>
            <pc:sldLayoutMk cId="2585869100" sldId="2147483836"/>
          </pc:sldLayoutMkLst>
        </pc:sldLayoutChg>
        <pc:sldLayoutChg chg="del">
          <pc:chgData name="Egert Christian" userId="70eddeab-1bd2-4d1a-93e2-981897213cd9" providerId="ADAL" clId="{85BA993A-230B-43C0-A7F6-40CBB94EA395}" dt="2023-07-26T09:08:51.109" v="17" actId="700"/>
          <pc:sldLayoutMkLst>
            <pc:docMk/>
            <pc:sldMasterMk cId="3831069723" sldId="2147483833"/>
            <pc:sldLayoutMk cId="2829633348" sldId="2147483837"/>
          </pc:sldLayoutMkLst>
        </pc:sldLayoutChg>
        <pc:sldLayoutChg chg="del">
          <pc:chgData name="Egert Christian" userId="70eddeab-1bd2-4d1a-93e2-981897213cd9" providerId="ADAL" clId="{85BA993A-230B-43C0-A7F6-40CBB94EA395}" dt="2023-07-26T09:08:51.109" v="17" actId="700"/>
          <pc:sldLayoutMkLst>
            <pc:docMk/>
            <pc:sldMasterMk cId="3831069723" sldId="2147483833"/>
            <pc:sldLayoutMk cId="811261703" sldId="2147483839"/>
          </pc:sldLayoutMkLst>
        </pc:sldLayoutChg>
        <pc:sldLayoutChg chg="del">
          <pc:chgData name="Egert Christian" userId="70eddeab-1bd2-4d1a-93e2-981897213cd9" providerId="ADAL" clId="{85BA993A-230B-43C0-A7F6-40CBB94EA395}" dt="2023-07-26T09:08:51.109" v="17" actId="700"/>
          <pc:sldLayoutMkLst>
            <pc:docMk/>
            <pc:sldMasterMk cId="3831069723" sldId="2147483833"/>
            <pc:sldLayoutMk cId="2874101700" sldId="2147483840"/>
          </pc:sldLayoutMkLst>
        </pc:sldLayoutChg>
        <pc:sldLayoutChg chg="del">
          <pc:chgData name="Egert Christian" userId="70eddeab-1bd2-4d1a-93e2-981897213cd9" providerId="ADAL" clId="{85BA993A-230B-43C0-A7F6-40CBB94EA395}" dt="2023-07-26T09:08:51.109" v="17" actId="700"/>
          <pc:sldLayoutMkLst>
            <pc:docMk/>
            <pc:sldMasterMk cId="3831069723" sldId="2147483833"/>
            <pc:sldLayoutMk cId="3672789087" sldId="2147483841"/>
          </pc:sldLayoutMkLst>
        </pc:sldLayoutChg>
      </pc:sldMasterChg>
    </pc:docChg>
  </pc:docChgLst>
  <pc:docChgLst>
    <pc:chgData name="Egert Christian" userId="10f203a1-646e-4822-8120-38417ac6bcb9" providerId="ADAL" clId="{09514D85-EEE5-4ED6-8AF3-C9E8863BA456}"/>
    <pc:docChg chg="undo custSel addSld modSld sldOrd modSection">
      <pc:chgData name="Egert Christian" userId="10f203a1-646e-4822-8120-38417ac6bcb9" providerId="ADAL" clId="{09514D85-EEE5-4ED6-8AF3-C9E8863BA456}" dt="2022-07-27T07:01:16.034" v="452" actId="20577"/>
      <pc:docMkLst>
        <pc:docMk/>
      </pc:docMkLst>
      <pc:sldChg chg="modSp">
        <pc:chgData name="Egert Christian" userId="10f203a1-646e-4822-8120-38417ac6bcb9" providerId="ADAL" clId="{09514D85-EEE5-4ED6-8AF3-C9E8863BA456}" dt="2022-07-27T06:45:49.319" v="13" actId="207"/>
        <pc:sldMkLst>
          <pc:docMk/>
          <pc:sldMk cId="2531817002" sldId="3543"/>
        </pc:sldMkLst>
        <pc:graphicFrameChg chg="mod">
          <ac:chgData name="Egert Christian" userId="10f203a1-646e-4822-8120-38417ac6bcb9" providerId="ADAL" clId="{09514D85-EEE5-4ED6-8AF3-C9E8863BA456}" dt="2022-07-27T06:45:49.319" v="13" actId="207"/>
          <ac:graphicFrameMkLst>
            <pc:docMk/>
            <pc:sldMk cId="2531817002" sldId="3543"/>
            <ac:graphicFrameMk id="9" creationId="{586631C5-F652-5047-813B-40FFC6B75284}"/>
          </ac:graphicFrameMkLst>
        </pc:graphicFrameChg>
      </pc:sldChg>
      <pc:sldChg chg="modSp">
        <pc:chgData name="Egert Christian" userId="10f203a1-646e-4822-8120-38417ac6bcb9" providerId="ADAL" clId="{09514D85-EEE5-4ED6-8AF3-C9E8863BA456}" dt="2022-07-27T06:45:27.505" v="10" actId="207"/>
        <pc:sldMkLst>
          <pc:docMk/>
          <pc:sldMk cId="4239587096" sldId="3583"/>
        </pc:sldMkLst>
        <pc:graphicFrameChg chg="mod">
          <ac:chgData name="Egert Christian" userId="10f203a1-646e-4822-8120-38417ac6bcb9" providerId="ADAL" clId="{09514D85-EEE5-4ED6-8AF3-C9E8863BA456}" dt="2022-07-27T06:45:27.505" v="10" actId="207"/>
          <ac:graphicFrameMkLst>
            <pc:docMk/>
            <pc:sldMk cId="4239587096" sldId="3583"/>
            <ac:graphicFrameMk id="9" creationId="{586631C5-F652-5047-813B-40FFC6B75284}"/>
          </ac:graphicFrameMkLst>
        </pc:graphicFrameChg>
      </pc:sldChg>
      <pc:sldChg chg="modSp">
        <pc:chgData name="Egert Christian" userId="10f203a1-646e-4822-8120-38417ac6bcb9" providerId="ADAL" clId="{09514D85-EEE5-4ED6-8AF3-C9E8863BA456}" dt="2022-07-27T06:46:15.502" v="17" actId="207"/>
        <pc:sldMkLst>
          <pc:docMk/>
          <pc:sldMk cId="4246628208" sldId="3584"/>
        </pc:sldMkLst>
        <pc:graphicFrameChg chg="mod">
          <ac:chgData name="Egert Christian" userId="10f203a1-646e-4822-8120-38417ac6bcb9" providerId="ADAL" clId="{09514D85-EEE5-4ED6-8AF3-C9E8863BA456}" dt="2022-07-27T06:46:15.502" v="17" actId="207"/>
          <ac:graphicFrameMkLst>
            <pc:docMk/>
            <pc:sldMk cId="4246628208" sldId="3584"/>
            <ac:graphicFrameMk id="9" creationId="{586631C5-F652-5047-813B-40FFC6B75284}"/>
          </ac:graphicFrameMkLst>
        </pc:graphicFrameChg>
      </pc:sldChg>
      <pc:sldChg chg="addSp modSp mod">
        <pc:chgData name="Egert Christian" userId="10f203a1-646e-4822-8120-38417ac6bcb9" providerId="ADAL" clId="{09514D85-EEE5-4ED6-8AF3-C9E8863BA456}" dt="2022-07-27T06:58:33.844" v="389" actId="5793"/>
        <pc:sldMkLst>
          <pc:docMk/>
          <pc:sldMk cId="434881944" sldId="3593"/>
        </pc:sldMkLst>
        <pc:spChg chg="add mod">
          <ac:chgData name="Egert Christian" userId="10f203a1-646e-4822-8120-38417ac6bcb9" providerId="ADAL" clId="{09514D85-EEE5-4ED6-8AF3-C9E8863BA456}" dt="2022-07-27T06:58:33.844" v="389" actId="5793"/>
          <ac:spMkLst>
            <pc:docMk/>
            <pc:sldMk cId="434881944" sldId="3593"/>
            <ac:spMk id="8" creationId="{00964599-53FE-47BB-AB5B-9E692F00B8E0}"/>
          </ac:spMkLst>
        </pc:spChg>
      </pc:sldChg>
      <pc:sldChg chg="modAnim">
        <pc:chgData name="Egert Christian" userId="10f203a1-646e-4822-8120-38417ac6bcb9" providerId="ADAL" clId="{09514D85-EEE5-4ED6-8AF3-C9E8863BA456}" dt="2022-07-27T06:44:30.696" v="8"/>
        <pc:sldMkLst>
          <pc:docMk/>
          <pc:sldMk cId="1193632467" sldId="3594"/>
        </pc:sldMkLst>
      </pc:sldChg>
      <pc:sldChg chg="ord">
        <pc:chgData name="Egert Christian" userId="10f203a1-646e-4822-8120-38417ac6bcb9" providerId="ADAL" clId="{09514D85-EEE5-4ED6-8AF3-C9E8863BA456}" dt="2022-07-27T06:47:33.166" v="20"/>
        <pc:sldMkLst>
          <pc:docMk/>
          <pc:sldMk cId="3694132462" sldId="3608"/>
        </pc:sldMkLst>
      </pc:sldChg>
      <pc:sldChg chg="modSp mod">
        <pc:chgData name="Egert Christian" userId="10f203a1-646e-4822-8120-38417ac6bcb9" providerId="ADAL" clId="{09514D85-EEE5-4ED6-8AF3-C9E8863BA456}" dt="2022-07-27T06:59:11.905" v="390" actId="20577"/>
        <pc:sldMkLst>
          <pc:docMk/>
          <pc:sldMk cId="4054979862" sldId="2076139182"/>
        </pc:sldMkLst>
        <pc:spChg chg="mod">
          <ac:chgData name="Egert Christian" userId="10f203a1-646e-4822-8120-38417ac6bcb9" providerId="ADAL" clId="{09514D85-EEE5-4ED6-8AF3-C9E8863BA456}" dt="2022-07-27T06:59:11.905" v="390" actId="20577"/>
          <ac:spMkLst>
            <pc:docMk/>
            <pc:sldMk cId="4054979862" sldId="2076139182"/>
            <ac:spMk id="3" creationId="{BE186D83-5B01-EA6F-65E8-3EDE29918DCA}"/>
          </ac:spMkLst>
        </pc:spChg>
      </pc:sldChg>
      <pc:sldChg chg="modSp mod modAnim">
        <pc:chgData name="Egert Christian" userId="10f203a1-646e-4822-8120-38417ac6bcb9" providerId="ADAL" clId="{09514D85-EEE5-4ED6-8AF3-C9E8863BA456}" dt="2022-07-27T07:00:26.859" v="430" actId="20577"/>
        <pc:sldMkLst>
          <pc:docMk/>
          <pc:sldMk cId="2050020153" sldId="2076139184"/>
        </pc:sldMkLst>
        <pc:spChg chg="mod">
          <ac:chgData name="Egert Christian" userId="10f203a1-646e-4822-8120-38417ac6bcb9" providerId="ADAL" clId="{09514D85-EEE5-4ED6-8AF3-C9E8863BA456}" dt="2022-07-27T07:00:26.859" v="430" actId="20577"/>
          <ac:spMkLst>
            <pc:docMk/>
            <pc:sldMk cId="2050020153" sldId="2076139184"/>
            <ac:spMk id="2" creationId="{8E39814A-1435-4F71-9270-1F06BDF2609A}"/>
          </ac:spMkLst>
        </pc:spChg>
      </pc:sldChg>
      <pc:sldChg chg="modSp mod ord">
        <pc:chgData name="Egert Christian" userId="10f203a1-646e-4822-8120-38417ac6bcb9" providerId="ADAL" clId="{09514D85-EEE5-4ED6-8AF3-C9E8863BA456}" dt="2022-07-27T06:56:17.975" v="329" actId="14100"/>
        <pc:sldMkLst>
          <pc:docMk/>
          <pc:sldMk cId="3107558807" sldId="2076139185"/>
        </pc:sldMkLst>
        <pc:spChg chg="mod">
          <ac:chgData name="Egert Christian" userId="10f203a1-646e-4822-8120-38417ac6bcb9" providerId="ADAL" clId="{09514D85-EEE5-4ED6-8AF3-C9E8863BA456}" dt="2022-07-27T06:47:50.512" v="37" actId="20577"/>
          <ac:spMkLst>
            <pc:docMk/>
            <pc:sldMk cId="3107558807" sldId="2076139185"/>
            <ac:spMk id="2" creationId="{D94655C5-63BC-4136-997A-A665601516B6}"/>
          </ac:spMkLst>
        </pc:spChg>
        <pc:spChg chg="mod">
          <ac:chgData name="Egert Christian" userId="10f203a1-646e-4822-8120-38417ac6bcb9" providerId="ADAL" clId="{09514D85-EEE5-4ED6-8AF3-C9E8863BA456}" dt="2022-07-27T06:56:17.975" v="329" actId="14100"/>
          <ac:spMkLst>
            <pc:docMk/>
            <pc:sldMk cId="3107558807" sldId="2076139185"/>
            <ac:spMk id="6" creationId="{05E1AAAF-9FB0-4D4A-A6EF-14D30E1970C9}"/>
          </ac:spMkLst>
        </pc:spChg>
      </pc:sldChg>
      <pc:sldChg chg="modSp mod">
        <pc:chgData name="Egert Christian" userId="10f203a1-646e-4822-8120-38417ac6bcb9" providerId="ADAL" clId="{09514D85-EEE5-4ED6-8AF3-C9E8863BA456}" dt="2022-07-27T07:01:16.034" v="452" actId="20577"/>
        <pc:sldMkLst>
          <pc:docMk/>
          <pc:sldMk cId="2825100791" sldId="2076139201"/>
        </pc:sldMkLst>
        <pc:spChg chg="mod">
          <ac:chgData name="Egert Christian" userId="10f203a1-646e-4822-8120-38417ac6bcb9" providerId="ADAL" clId="{09514D85-EEE5-4ED6-8AF3-C9E8863BA456}" dt="2022-07-27T06:54:10.138" v="308" actId="20577"/>
          <ac:spMkLst>
            <pc:docMk/>
            <pc:sldMk cId="2825100791" sldId="2076139201"/>
            <ac:spMk id="2" creationId="{FB193B53-354F-474E-93C3-23821182C82C}"/>
          </ac:spMkLst>
        </pc:spChg>
        <pc:spChg chg="mod">
          <ac:chgData name="Egert Christian" userId="10f203a1-646e-4822-8120-38417ac6bcb9" providerId="ADAL" clId="{09514D85-EEE5-4ED6-8AF3-C9E8863BA456}" dt="2022-07-27T07:01:16.034" v="452" actId="20577"/>
          <ac:spMkLst>
            <pc:docMk/>
            <pc:sldMk cId="2825100791" sldId="2076139201"/>
            <ac:spMk id="8" creationId="{36E0A8BE-B913-43EB-9A15-DC21CBC76B95}"/>
          </ac:spMkLst>
        </pc:spChg>
        <pc:grpChg chg="mod">
          <ac:chgData name="Egert Christian" userId="10f203a1-646e-4822-8120-38417ac6bcb9" providerId="ADAL" clId="{09514D85-EEE5-4ED6-8AF3-C9E8863BA456}" dt="2022-07-27T07:01:11.735" v="447" actId="1076"/>
          <ac:grpSpMkLst>
            <pc:docMk/>
            <pc:sldMk cId="2825100791" sldId="2076139201"/>
            <ac:grpSpMk id="9" creationId="{09A45013-4970-4B2A-83E9-01DEFFF4D389}"/>
          </ac:grpSpMkLst>
        </pc:grpChg>
      </pc:sldChg>
      <pc:sldChg chg="delSp modSp add mod">
        <pc:chgData name="Egert Christian" userId="10f203a1-646e-4822-8120-38417ac6bcb9" providerId="ADAL" clId="{09514D85-EEE5-4ED6-8AF3-C9E8863BA456}" dt="2022-07-27T07:00:30.922" v="431" actId="20577"/>
        <pc:sldMkLst>
          <pc:docMk/>
          <pc:sldMk cId="3116110917" sldId="2076139202"/>
        </pc:sldMkLst>
        <pc:spChg chg="mod">
          <ac:chgData name="Egert Christian" userId="10f203a1-646e-4822-8120-38417ac6bcb9" providerId="ADAL" clId="{09514D85-EEE5-4ED6-8AF3-C9E8863BA456}" dt="2022-07-27T07:00:30.922" v="431" actId="20577"/>
          <ac:spMkLst>
            <pc:docMk/>
            <pc:sldMk cId="3116110917" sldId="2076139202"/>
            <ac:spMk id="3" creationId="{864A7EE0-DCF5-4EF7-A02E-F169D407E520}"/>
          </ac:spMkLst>
        </pc:spChg>
        <pc:spChg chg="mod topLvl">
          <ac:chgData name="Egert Christian" userId="10f203a1-646e-4822-8120-38417ac6bcb9" providerId="ADAL" clId="{09514D85-EEE5-4ED6-8AF3-C9E8863BA456}" dt="2022-07-27T06:51:33.490" v="196" actId="108"/>
          <ac:spMkLst>
            <pc:docMk/>
            <pc:sldMk cId="3116110917" sldId="2076139202"/>
            <ac:spMk id="35" creationId="{B79D69BB-D4D0-FE45-9734-8E1CF150C45B}"/>
          </ac:spMkLst>
        </pc:spChg>
        <pc:spChg chg="mod topLvl">
          <ac:chgData name="Egert Christian" userId="10f203a1-646e-4822-8120-38417ac6bcb9" providerId="ADAL" clId="{09514D85-EEE5-4ED6-8AF3-C9E8863BA456}" dt="2022-07-27T06:51:36.385" v="198" actId="108"/>
          <ac:spMkLst>
            <pc:docMk/>
            <pc:sldMk cId="3116110917" sldId="2076139202"/>
            <ac:spMk id="36" creationId="{2082F419-7DAE-A64E-9ACD-91D306D22FF7}"/>
          </ac:spMkLst>
        </pc:spChg>
        <pc:spChg chg="mod topLvl">
          <ac:chgData name="Egert Christian" userId="10f203a1-646e-4822-8120-38417ac6bcb9" providerId="ADAL" clId="{09514D85-EEE5-4ED6-8AF3-C9E8863BA456}" dt="2022-07-27T06:51:44.275" v="199" actId="108"/>
          <ac:spMkLst>
            <pc:docMk/>
            <pc:sldMk cId="3116110917" sldId="2076139202"/>
            <ac:spMk id="37" creationId="{40F86E21-2159-6947-ACF2-0F169D47D303}"/>
          </ac:spMkLst>
        </pc:spChg>
        <pc:spChg chg="mod topLvl">
          <ac:chgData name="Egert Christian" userId="10f203a1-646e-4822-8120-38417ac6bcb9" providerId="ADAL" clId="{09514D85-EEE5-4ED6-8AF3-C9E8863BA456}" dt="2022-07-27T06:51:35.376" v="197" actId="108"/>
          <ac:spMkLst>
            <pc:docMk/>
            <pc:sldMk cId="3116110917" sldId="2076139202"/>
            <ac:spMk id="38" creationId="{05E0087F-5EA8-F146-B6D9-F7A3F43E880C}"/>
          </ac:spMkLst>
        </pc:spChg>
        <pc:spChg chg="mod topLvl">
          <ac:chgData name="Egert Christian" userId="10f203a1-646e-4822-8120-38417ac6bcb9" providerId="ADAL" clId="{09514D85-EEE5-4ED6-8AF3-C9E8863BA456}" dt="2022-07-27T06:51:14.100" v="191" actId="165"/>
          <ac:spMkLst>
            <pc:docMk/>
            <pc:sldMk cId="3116110917" sldId="2076139202"/>
            <ac:spMk id="40" creationId="{012D7009-2402-AA43-B3FB-515937369BD7}"/>
          </ac:spMkLst>
        </pc:spChg>
        <pc:spChg chg="mod topLvl">
          <ac:chgData name="Egert Christian" userId="10f203a1-646e-4822-8120-38417ac6bcb9" providerId="ADAL" clId="{09514D85-EEE5-4ED6-8AF3-C9E8863BA456}" dt="2022-07-27T06:51:14.100" v="191" actId="165"/>
          <ac:spMkLst>
            <pc:docMk/>
            <pc:sldMk cId="3116110917" sldId="2076139202"/>
            <ac:spMk id="41" creationId="{A0B4B96B-A7D3-F64B-8F9C-E5A309C077CB}"/>
          </ac:spMkLst>
        </pc:spChg>
        <pc:spChg chg="mod topLvl">
          <ac:chgData name="Egert Christian" userId="10f203a1-646e-4822-8120-38417ac6bcb9" providerId="ADAL" clId="{09514D85-EEE5-4ED6-8AF3-C9E8863BA456}" dt="2022-07-27T06:51:14.100" v="191" actId="165"/>
          <ac:spMkLst>
            <pc:docMk/>
            <pc:sldMk cId="3116110917" sldId="2076139202"/>
            <ac:spMk id="42" creationId="{EB0F9EF9-8C4A-4E41-8B2E-57F660F2BA01}"/>
          </ac:spMkLst>
        </pc:spChg>
        <pc:spChg chg="mod topLvl">
          <ac:chgData name="Egert Christian" userId="10f203a1-646e-4822-8120-38417ac6bcb9" providerId="ADAL" clId="{09514D85-EEE5-4ED6-8AF3-C9E8863BA456}" dt="2022-07-27T06:51:14.100" v="191" actId="165"/>
          <ac:spMkLst>
            <pc:docMk/>
            <pc:sldMk cId="3116110917" sldId="2076139202"/>
            <ac:spMk id="43" creationId="{4D26F119-6B76-BD4B-B453-B67A96445AFB}"/>
          </ac:spMkLst>
        </pc:spChg>
        <pc:spChg chg="mod topLvl">
          <ac:chgData name="Egert Christian" userId="10f203a1-646e-4822-8120-38417ac6bcb9" providerId="ADAL" clId="{09514D85-EEE5-4ED6-8AF3-C9E8863BA456}" dt="2022-07-27T06:51:14.100" v="191" actId="165"/>
          <ac:spMkLst>
            <pc:docMk/>
            <pc:sldMk cId="3116110917" sldId="2076139202"/>
            <ac:spMk id="44" creationId="{1AD182D6-FD1A-C646-948E-444D7A6D5DEA}"/>
          </ac:spMkLst>
        </pc:spChg>
        <pc:spChg chg="mod topLvl">
          <ac:chgData name="Egert Christian" userId="10f203a1-646e-4822-8120-38417ac6bcb9" providerId="ADAL" clId="{09514D85-EEE5-4ED6-8AF3-C9E8863BA456}" dt="2022-07-27T06:51:14.100" v="191" actId="165"/>
          <ac:spMkLst>
            <pc:docMk/>
            <pc:sldMk cId="3116110917" sldId="2076139202"/>
            <ac:spMk id="47" creationId="{E7325AF1-41D0-F44A-B61E-A332B75C51B7}"/>
          </ac:spMkLst>
        </pc:spChg>
        <pc:spChg chg="mod topLvl">
          <ac:chgData name="Egert Christian" userId="10f203a1-646e-4822-8120-38417ac6bcb9" providerId="ADAL" clId="{09514D85-EEE5-4ED6-8AF3-C9E8863BA456}" dt="2022-07-27T06:52:14.897" v="217" actId="207"/>
          <ac:spMkLst>
            <pc:docMk/>
            <pc:sldMk cId="3116110917" sldId="2076139202"/>
            <ac:spMk id="48" creationId="{07956C82-4B6D-2E42-B7CF-37BE2751F0F0}"/>
          </ac:spMkLst>
        </pc:spChg>
        <pc:spChg chg="mod topLvl">
          <ac:chgData name="Egert Christian" userId="10f203a1-646e-4822-8120-38417ac6bcb9" providerId="ADAL" clId="{09514D85-EEE5-4ED6-8AF3-C9E8863BA456}" dt="2022-07-27T06:52:21.004" v="218" actId="108"/>
          <ac:spMkLst>
            <pc:docMk/>
            <pc:sldMk cId="3116110917" sldId="2076139202"/>
            <ac:spMk id="49" creationId="{62F8B518-05DD-FC41-B66E-25F4CBFB45D5}"/>
          </ac:spMkLst>
        </pc:spChg>
        <pc:spChg chg="mod topLvl">
          <ac:chgData name="Egert Christian" userId="10f203a1-646e-4822-8120-38417ac6bcb9" providerId="ADAL" clId="{09514D85-EEE5-4ED6-8AF3-C9E8863BA456}" dt="2022-07-27T06:52:21.757" v="219" actId="108"/>
          <ac:spMkLst>
            <pc:docMk/>
            <pc:sldMk cId="3116110917" sldId="2076139202"/>
            <ac:spMk id="50" creationId="{79173DC0-1C75-CC4B-ADD0-EBBB7C378AB8}"/>
          </ac:spMkLst>
        </pc:spChg>
        <pc:spChg chg="mod topLvl">
          <ac:chgData name="Egert Christian" userId="10f203a1-646e-4822-8120-38417ac6bcb9" providerId="ADAL" clId="{09514D85-EEE5-4ED6-8AF3-C9E8863BA456}" dt="2022-07-27T06:52:23.644" v="221" actId="108"/>
          <ac:spMkLst>
            <pc:docMk/>
            <pc:sldMk cId="3116110917" sldId="2076139202"/>
            <ac:spMk id="58" creationId="{7546F0D4-7CB8-9A41-A574-3E1395E6546B}"/>
          </ac:spMkLst>
        </pc:spChg>
        <pc:spChg chg="mod topLvl">
          <ac:chgData name="Egert Christian" userId="10f203a1-646e-4822-8120-38417ac6bcb9" providerId="ADAL" clId="{09514D85-EEE5-4ED6-8AF3-C9E8863BA456}" dt="2022-07-27T06:52:22.831" v="220" actId="108"/>
          <ac:spMkLst>
            <pc:docMk/>
            <pc:sldMk cId="3116110917" sldId="2076139202"/>
            <ac:spMk id="60" creationId="{C9D55950-0893-C349-B53B-AA01A29037A0}"/>
          </ac:spMkLst>
        </pc:spChg>
        <pc:spChg chg="mod topLvl">
          <ac:chgData name="Egert Christian" userId="10f203a1-646e-4822-8120-38417ac6bcb9" providerId="ADAL" clId="{09514D85-EEE5-4ED6-8AF3-C9E8863BA456}" dt="2022-07-27T06:52:24.415" v="222" actId="108"/>
          <ac:spMkLst>
            <pc:docMk/>
            <pc:sldMk cId="3116110917" sldId="2076139202"/>
            <ac:spMk id="61" creationId="{EE02A931-0A95-2144-9C93-85619178B5D1}"/>
          </ac:spMkLst>
        </pc:spChg>
        <pc:spChg chg="mod topLvl">
          <ac:chgData name="Egert Christian" userId="10f203a1-646e-4822-8120-38417ac6bcb9" providerId="ADAL" clId="{09514D85-EEE5-4ED6-8AF3-C9E8863BA456}" dt="2022-07-27T06:52:27.576" v="225" actId="108"/>
          <ac:spMkLst>
            <pc:docMk/>
            <pc:sldMk cId="3116110917" sldId="2076139202"/>
            <ac:spMk id="63" creationId="{A46223D9-5063-0D4F-978D-2DF9B1C82388}"/>
          </ac:spMkLst>
        </pc:spChg>
        <pc:spChg chg="mod topLvl">
          <ac:chgData name="Egert Christian" userId="10f203a1-646e-4822-8120-38417ac6bcb9" providerId="ADAL" clId="{09514D85-EEE5-4ED6-8AF3-C9E8863BA456}" dt="2022-07-27T06:52:26.520" v="224" actId="108"/>
          <ac:spMkLst>
            <pc:docMk/>
            <pc:sldMk cId="3116110917" sldId="2076139202"/>
            <ac:spMk id="64" creationId="{AE33FB74-56CA-6340-BFD9-37F7F6327F0D}"/>
          </ac:spMkLst>
        </pc:spChg>
        <pc:spChg chg="mod topLvl">
          <ac:chgData name="Egert Christian" userId="10f203a1-646e-4822-8120-38417ac6bcb9" providerId="ADAL" clId="{09514D85-EEE5-4ED6-8AF3-C9E8863BA456}" dt="2022-07-27T06:52:25.655" v="223" actId="108"/>
          <ac:spMkLst>
            <pc:docMk/>
            <pc:sldMk cId="3116110917" sldId="2076139202"/>
            <ac:spMk id="65" creationId="{0194B821-0E13-A945-8A49-7F0A0DCC8670}"/>
          </ac:spMkLst>
        </pc:spChg>
        <pc:spChg chg="mod topLvl">
          <ac:chgData name="Egert Christian" userId="10f203a1-646e-4822-8120-38417ac6bcb9" providerId="ADAL" clId="{09514D85-EEE5-4ED6-8AF3-C9E8863BA456}" dt="2022-07-27T06:52:29.241" v="226" actId="108"/>
          <ac:spMkLst>
            <pc:docMk/>
            <pc:sldMk cId="3116110917" sldId="2076139202"/>
            <ac:spMk id="67" creationId="{D4362A6E-5618-C343-BE34-D160EE4A5CF7}"/>
          </ac:spMkLst>
        </pc:spChg>
        <pc:spChg chg="mod topLvl">
          <ac:chgData name="Egert Christian" userId="10f203a1-646e-4822-8120-38417ac6bcb9" providerId="ADAL" clId="{09514D85-EEE5-4ED6-8AF3-C9E8863BA456}" dt="2022-07-27T06:52:30.086" v="227" actId="108"/>
          <ac:spMkLst>
            <pc:docMk/>
            <pc:sldMk cId="3116110917" sldId="2076139202"/>
            <ac:spMk id="68" creationId="{A1A1DC23-593F-AE4D-B811-1AEA5FBF5C93}"/>
          </ac:spMkLst>
        </pc:spChg>
        <pc:spChg chg="mod topLvl">
          <ac:chgData name="Egert Christian" userId="10f203a1-646e-4822-8120-38417ac6bcb9" providerId="ADAL" clId="{09514D85-EEE5-4ED6-8AF3-C9E8863BA456}" dt="2022-07-27T06:52:31.194" v="228" actId="108"/>
          <ac:spMkLst>
            <pc:docMk/>
            <pc:sldMk cId="3116110917" sldId="2076139202"/>
            <ac:spMk id="69" creationId="{B73E8E8D-9481-174E-A82C-919A3D5C7346}"/>
          </ac:spMkLst>
        </pc:spChg>
        <pc:spChg chg="mod topLvl">
          <ac:chgData name="Egert Christian" userId="10f203a1-646e-4822-8120-38417ac6bcb9" providerId="ADAL" clId="{09514D85-EEE5-4ED6-8AF3-C9E8863BA456}" dt="2022-07-27T06:52:32.255" v="229" actId="108"/>
          <ac:spMkLst>
            <pc:docMk/>
            <pc:sldMk cId="3116110917" sldId="2076139202"/>
            <ac:spMk id="71" creationId="{47DA7C65-37DC-9E40-A2EA-64A8D128AC14}"/>
          </ac:spMkLst>
        </pc:spChg>
        <pc:spChg chg="mod topLvl">
          <ac:chgData name="Egert Christian" userId="10f203a1-646e-4822-8120-38417ac6bcb9" providerId="ADAL" clId="{09514D85-EEE5-4ED6-8AF3-C9E8863BA456}" dt="2022-07-27T06:52:33.088" v="230" actId="108"/>
          <ac:spMkLst>
            <pc:docMk/>
            <pc:sldMk cId="3116110917" sldId="2076139202"/>
            <ac:spMk id="72" creationId="{27239C23-2806-5745-8D35-5877C3ED9E0B}"/>
          </ac:spMkLst>
        </pc:spChg>
        <pc:spChg chg="mod topLvl">
          <ac:chgData name="Egert Christian" userId="10f203a1-646e-4822-8120-38417ac6bcb9" providerId="ADAL" clId="{09514D85-EEE5-4ED6-8AF3-C9E8863BA456}" dt="2022-07-27T06:52:33.827" v="231" actId="108"/>
          <ac:spMkLst>
            <pc:docMk/>
            <pc:sldMk cId="3116110917" sldId="2076139202"/>
            <ac:spMk id="73" creationId="{AF526AFA-FF37-6B42-A314-EEF3DDEEAE62}"/>
          </ac:spMkLst>
        </pc:spChg>
        <pc:spChg chg="mod topLvl">
          <ac:chgData name="Egert Christian" userId="10f203a1-646e-4822-8120-38417ac6bcb9" providerId="ADAL" clId="{09514D85-EEE5-4ED6-8AF3-C9E8863BA456}" dt="2022-07-27T06:51:14.100" v="191" actId="165"/>
          <ac:spMkLst>
            <pc:docMk/>
            <pc:sldMk cId="3116110917" sldId="2076139202"/>
            <ac:spMk id="94" creationId="{2AFA9979-EACE-7E41-AD44-1277B58032A5}"/>
          </ac:spMkLst>
        </pc:spChg>
        <pc:spChg chg="mod topLvl">
          <ac:chgData name="Egert Christian" userId="10f203a1-646e-4822-8120-38417ac6bcb9" providerId="ADAL" clId="{09514D85-EEE5-4ED6-8AF3-C9E8863BA456}" dt="2022-07-27T06:51:14.100" v="191" actId="165"/>
          <ac:spMkLst>
            <pc:docMk/>
            <pc:sldMk cId="3116110917" sldId="2076139202"/>
            <ac:spMk id="95" creationId="{8AA6C9BD-6997-BD42-BEAD-215908E1521A}"/>
          </ac:spMkLst>
        </pc:spChg>
        <pc:spChg chg="mod topLvl">
          <ac:chgData name="Egert Christian" userId="10f203a1-646e-4822-8120-38417ac6bcb9" providerId="ADAL" clId="{09514D85-EEE5-4ED6-8AF3-C9E8863BA456}" dt="2022-07-27T06:51:14.100" v="191" actId="165"/>
          <ac:spMkLst>
            <pc:docMk/>
            <pc:sldMk cId="3116110917" sldId="2076139202"/>
            <ac:spMk id="96" creationId="{C846BFA0-DDF6-5242-A748-2A8B4AD51036}"/>
          </ac:spMkLst>
        </pc:spChg>
        <pc:spChg chg="mod topLvl">
          <ac:chgData name="Egert Christian" userId="10f203a1-646e-4822-8120-38417ac6bcb9" providerId="ADAL" clId="{09514D85-EEE5-4ED6-8AF3-C9E8863BA456}" dt="2022-07-27T06:51:14.100" v="191" actId="165"/>
          <ac:spMkLst>
            <pc:docMk/>
            <pc:sldMk cId="3116110917" sldId="2076139202"/>
            <ac:spMk id="97" creationId="{A9A994F9-FB8A-8648-AA81-A36204CD9FDE}"/>
          </ac:spMkLst>
        </pc:spChg>
        <pc:spChg chg="mod topLvl">
          <ac:chgData name="Egert Christian" userId="10f203a1-646e-4822-8120-38417ac6bcb9" providerId="ADAL" clId="{09514D85-EEE5-4ED6-8AF3-C9E8863BA456}" dt="2022-07-27T06:51:14.100" v="191" actId="165"/>
          <ac:spMkLst>
            <pc:docMk/>
            <pc:sldMk cId="3116110917" sldId="2076139202"/>
            <ac:spMk id="98" creationId="{876894FD-8D68-DA4A-AAB3-FCF8F07D7A20}"/>
          </ac:spMkLst>
        </pc:spChg>
        <pc:spChg chg="mod topLvl">
          <ac:chgData name="Egert Christian" userId="10f203a1-646e-4822-8120-38417ac6bcb9" providerId="ADAL" clId="{09514D85-EEE5-4ED6-8AF3-C9E8863BA456}" dt="2022-07-27T06:51:14.100" v="191" actId="165"/>
          <ac:spMkLst>
            <pc:docMk/>
            <pc:sldMk cId="3116110917" sldId="2076139202"/>
            <ac:spMk id="99" creationId="{AEBFF76C-1F41-434F-BA92-FC4C6AA56C6F}"/>
          </ac:spMkLst>
        </pc:spChg>
        <pc:spChg chg="mod topLvl">
          <ac:chgData name="Egert Christian" userId="10f203a1-646e-4822-8120-38417ac6bcb9" providerId="ADAL" clId="{09514D85-EEE5-4ED6-8AF3-C9E8863BA456}" dt="2022-07-27T06:51:14.100" v="191" actId="165"/>
          <ac:spMkLst>
            <pc:docMk/>
            <pc:sldMk cId="3116110917" sldId="2076139202"/>
            <ac:spMk id="102" creationId="{84877B46-C21C-1D43-A0ED-DE2D77295196}"/>
          </ac:spMkLst>
        </pc:spChg>
        <pc:spChg chg="mod topLvl">
          <ac:chgData name="Egert Christian" userId="10f203a1-646e-4822-8120-38417ac6bcb9" providerId="ADAL" clId="{09514D85-EEE5-4ED6-8AF3-C9E8863BA456}" dt="2022-07-27T06:51:14.100" v="191" actId="165"/>
          <ac:spMkLst>
            <pc:docMk/>
            <pc:sldMk cId="3116110917" sldId="2076139202"/>
            <ac:spMk id="103" creationId="{B3C878C0-F7DC-A14F-98F0-B7FD41D1480B}"/>
          </ac:spMkLst>
        </pc:spChg>
        <pc:spChg chg="mod topLvl">
          <ac:chgData name="Egert Christian" userId="10f203a1-646e-4822-8120-38417ac6bcb9" providerId="ADAL" clId="{09514D85-EEE5-4ED6-8AF3-C9E8863BA456}" dt="2022-07-27T06:51:14.100" v="191" actId="165"/>
          <ac:spMkLst>
            <pc:docMk/>
            <pc:sldMk cId="3116110917" sldId="2076139202"/>
            <ac:spMk id="107" creationId="{74CB3902-393F-5B4F-BF28-C8831227DBF2}"/>
          </ac:spMkLst>
        </pc:spChg>
        <pc:spChg chg="mod topLvl">
          <ac:chgData name="Egert Christian" userId="10f203a1-646e-4822-8120-38417ac6bcb9" providerId="ADAL" clId="{09514D85-EEE5-4ED6-8AF3-C9E8863BA456}" dt="2022-07-27T06:51:14.100" v="191" actId="165"/>
          <ac:spMkLst>
            <pc:docMk/>
            <pc:sldMk cId="3116110917" sldId="2076139202"/>
            <ac:spMk id="110" creationId="{7FF4481C-F5EB-5241-9B52-0EE8FB7DDC7C}"/>
          </ac:spMkLst>
        </pc:spChg>
        <pc:spChg chg="mod topLvl">
          <ac:chgData name="Egert Christian" userId="10f203a1-646e-4822-8120-38417ac6bcb9" providerId="ADAL" clId="{09514D85-EEE5-4ED6-8AF3-C9E8863BA456}" dt="2022-07-27T06:51:14.100" v="191" actId="165"/>
          <ac:spMkLst>
            <pc:docMk/>
            <pc:sldMk cId="3116110917" sldId="2076139202"/>
            <ac:spMk id="111" creationId="{E81C64A8-4B5A-2E41-AAB3-6AE40BB054DC}"/>
          </ac:spMkLst>
        </pc:spChg>
        <pc:spChg chg="mod topLvl">
          <ac:chgData name="Egert Christian" userId="10f203a1-646e-4822-8120-38417ac6bcb9" providerId="ADAL" clId="{09514D85-EEE5-4ED6-8AF3-C9E8863BA456}" dt="2022-07-27T06:51:14.100" v="191" actId="165"/>
          <ac:spMkLst>
            <pc:docMk/>
            <pc:sldMk cId="3116110917" sldId="2076139202"/>
            <ac:spMk id="112" creationId="{B7FBBAC8-72A0-814F-8DA1-E00A5D0AC59B}"/>
          </ac:spMkLst>
        </pc:spChg>
        <pc:grpChg chg="del">
          <ac:chgData name="Egert Christian" userId="10f203a1-646e-4822-8120-38417ac6bcb9" providerId="ADAL" clId="{09514D85-EEE5-4ED6-8AF3-C9E8863BA456}" dt="2022-07-27T06:51:14.100" v="191" actId="165"/>
          <ac:grpSpMkLst>
            <pc:docMk/>
            <pc:sldMk cId="3116110917" sldId="2076139202"/>
            <ac:grpSpMk id="4" creationId="{E03683D7-D2A4-FA4B-B9F7-08E0DDA5DFFF}"/>
          </ac:grpSpMkLst>
        </pc:grpChg>
        <pc:grpChg chg="del">
          <ac:chgData name="Egert Christian" userId="10f203a1-646e-4822-8120-38417ac6bcb9" providerId="ADAL" clId="{09514D85-EEE5-4ED6-8AF3-C9E8863BA456}" dt="2022-07-27T06:51:14.100" v="191" actId="165"/>
          <ac:grpSpMkLst>
            <pc:docMk/>
            <pc:sldMk cId="3116110917" sldId="2076139202"/>
            <ac:grpSpMk id="5" creationId="{27160C5A-EF71-7040-9E3F-138FDA3E0193}"/>
          </ac:grpSpMkLst>
        </pc:grpChg>
        <pc:grpChg chg="del">
          <ac:chgData name="Egert Christian" userId="10f203a1-646e-4822-8120-38417ac6bcb9" providerId="ADAL" clId="{09514D85-EEE5-4ED6-8AF3-C9E8863BA456}" dt="2022-07-27T06:51:14.100" v="191" actId="165"/>
          <ac:grpSpMkLst>
            <pc:docMk/>
            <pc:sldMk cId="3116110917" sldId="2076139202"/>
            <ac:grpSpMk id="6" creationId="{72010378-97B8-3540-9E57-23E2B850F36A}"/>
          </ac:grpSpMkLst>
        </pc:grpChg>
        <pc:grpChg chg="del">
          <ac:chgData name="Egert Christian" userId="10f203a1-646e-4822-8120-38417ac6bcb9" providerId="ADAL" clId="{09514D85-EEE5-4ED6-8AF3-C9E8863BA456}" dt="2022-07-27T06:51:14.100" v="191" actId="165"/>
          <ac:grpSpMkLst>
            <pc:docMk/>
            <pc:sldMk cId="3116110917" sldId="2076139202"/>
            <ac:grpSpMk id="10" creationId="{B0B169CC-AD2E-6E4C-B1B5-005CB5C978B6}"/>
          </ac:grpSpMkLst>
        </pc:grpChg>
        <pc:grpChg chg="del">
          <ac:chgData name="Egert Christian" userId="10f203a1-646e-4822-8120-38417ac6bcb9" providerId="ADAL" clId="{09514D85-EEE5-4ED6-8AF3-C9E8863BA456}" dt="2022-07-27T06:51:14.100" v="191" actId="165"/>
          <ac:grpSpMkLst>
            <pc:docMk/>
            <pc:sldMk cId="3116110917" sldId="2076139202"/>
            <ac:grpSpMk id="11" creationId="{A6523C30-3E72-FB4A-B6BF-701513DB679B}"/>
          </ac:grpSpMkLst>
        </pc:grpChg>
        <pc:grpChg chg="del">
          <ac:chgData name="Egert Christian" userId="10f203a1-646e-4822-8120-38417ac6bcb9" providerId="ADAL" clId="{09514D85-EEE5-4ED6-8AF3-C9E8863BA456}" dt="2022-07-27T06:51:14.100" v="191" actId="165"/>
          <ac:grpSpMkLst>
            <pc:docMk/>
            <pc:sldMk cId="3116110917" sldId="2076139202"/>
            <ac:grpSpMk id="13" creationId="{84F45BCC-5E8E-084E-B9EA-308D9EE0E284}"/>
          </ac:grpSpMkLst>
        </pc:grpChg>
        <pc:picChg chg="mod topLvl">
          <ac:chgData name="Egert Christian" userId="10f203a1-646e-4822-8120-38417ac6bcb9" providerId="ADAL" clId="{09514D85-EEE5-4ED6-8AF3-C9E8863BA456}" dt="2022-07-27T06:51:14.100" v="191" actId="165"/>
          <ac:picMkLst>
            <pc:docMk/>
            <pc:sldMk cId="3116110917" sldId="2076139202"/>
            <ac:picMk id="45" creationId="{5FE4AF2B-7715-E94E-A95D-86AB255613A1}"/>
          </ac:picMkLst>
        </pc:picChg>
        <pc:picChg chg="mod topLvl">
          <ac:chgData name="Egert Christian" userId="10f203a1-646e-4822-8120-38417ac6bcb9" providerId="ADAL" clId="{09514D85-EEE5-4ED6-8AF3-C9E8863BA456}" dt="2022-07-27T06:51:14.100" v="191" actId="165"/>
          <ac:picMkLst>
            <pc:docMk/>
            <pc:sldMk cId="3116110917" sldId="2076139202"/>
            <ac:picMk id="52" creationId="{0C186D86-C672-AC4C-BFFA-42EFC31CA186}"/>
          </ac:picMkLst>
        </pc:picChg>
        <pc:picChg chg="mod topLvl">
          <ac:chgData name="Egert Christian" userId="10f203a1-646e-4822-8120-38417ac6bcb9" providerId="ADAL" clId="{09514D85-EEE5-4ED6-8AF3-C9E8863BA456}" dt="2022-07-27T06:51:20.658" v="192" actId="108"/>
          <ac:picMkLst>
            <pc:docMk/>
            <pc:sldMk cId="3116110917" sldId="2076139202"/>
            <ac:picMk id="53" creationId="{29A89173-1AA0-A84F-86FB-04153C7A50F2}"/>
          </ac:picMkLst>
        </pc:picChg>
        <pc:picChg chg="mod topLvl">
          <ac:chgData name="Egert Christian" userId="10f203a1-646e-4822-8120-38417ac6bcb9" providerId="ADAL" clId="{09514D85-EEE5-4ED6-8AF3-C9E8863BA456}" dt="2022-07-27T06:51:21.390" v="193" actId="108"/>
          <ac:picMkLst>
            <pc:docMk/>
            <pc:sldMk cId="3116110917" sldId="2076139202"/>
            <ac:picMk id="54" creationId="{AD4C8C62-F22A-5645-81DA-7869D27F7A15}"/>
          </ac:picMkLst>
        </pc:picChg>
        <pc:picChg chg="mod topLvl">
          <ac:chgData name="Egert Christian" userId="10f203a1-646e-4822-8120-38417ac6bcb9" providerId="ADAL" clId="{09514D85-EEE5-4ED6-8AF3-C9E8863BA456}" dt="2022-07-27T06:51:22.057" v="194" actId="108"/>
          <ac:picMkLst>
            <pc:docMk/>
            <pc:sldMk cId="3116110917" sldId="2076139202"/>
            <ac:picMk id="56" creationId="{991D8C93-A844-B74C-9033-3F267701CA12}"/>
          </ac:picMkLst>
        </pc:picChg>
        <pc:picChg chg="mod topLvl">
          <ac:chgData name="Egert Christian" userId="10f203a1-646e-4822-8120-38417ac6bcb9" providerId="ADAL" clId="{09514D85-EEE5-4ED6-8AF3-C9E8863BA456}" dt="2022-07-27T06:51:22.712" v="195" actId="108"/>
          <ac:picMkLst>
            <pc:docMk/>
            <pc:sldMk cId="3116110917" sldId="2076139202"/>
            <ac:picMk id="57" creationId="{E62E37F3-5CB5-E844-B0AF-94A252E5211E}"/>
          </ac:picMkLst>
        </pc:picChg>
      </pc:sldChg>
      <pc:sldChg chg="addSp delSp modSp add mod addAnim delAnim">
        <pc:chgData name="Egert Christian" userId="10f203a1-646e-4822-8120-38417ac6bcb9" providerId="ADAL" clId="{09514D85-EEE5-4ED6-8AF3-C9E8863BA456}" dt="2022-07-27T07:00:22.012" v="429" actId="20577"/>
        <pc:sldMkLst>
          <pc:docMk/>
          <pc:sldMk cId="486523157" sldId="2076139203"/>
        </pc:sldMkLst>
        <pc:spChg chg="mod">
          <ac:chgData name="Egert Christian" userId="10f203a1-646e-4822-8120-38417ac6bcb9" providerId="ADAL" clId="{09514D85-EEE5-4ED6-8AF3-C9E8863BA456}" dt="2022-07-27T07:00:22.012" v="429" actId="20577"/>
          <ac:spMkLst>
            <pc:docMk/>
            <pc:sldMk cId="486523157" sldId="2076139203"/>
            <ac:spMk id="2" creationId="{8E39814A-1435-4F71-9270-1F06BDF2609A}"/>
          </ac:spMkLst>
        </pc:spChg>
        <pc:spChg chg="mod">
          <ac:chgData name="Egert Christian" userId="10f203a1-646e-4822-8120-38417ac6bcb9" providerId="ADAL" clId="{09514D85-EEE5-4ED6-8AF3-C9E8863BA456}" dt="2022-07-27T06:56:26.535" v="332" actId="1076"/>
          <ac:spMkLst>
            <pc:docMk/>
            <pc:sldMk cId="486523157" sldId="2076139203"/>
            <ac:spMk id="30" creationId="{182B3671-839B-423F-83F0-5DDC23EC68DE}"/>
          </ac:spMkLst>
        </pc:spChg>
        <pc:spChg chg="topLvl">
          <ac:chgData name="Egert Christian" userId="10f203a1-646e-4822-8120-38417ac6bcb9" providerId="ADAL" clId="{09514D85-EEE5-4ED6-8AF3-C9E8863BA456}" dt="2022-07-27T06:56:01.049" v="325" actId="478"/>
          <ac:spMkLst>
            <pc:docMk/>
            <pc:sldMk cId="486523157" sldId="2076139203"/>
            <ac:spMk id="31" creationId="{D71D9857-9705-4831-9E92-06049CDCDEBD}"/>
          </ac:spMkLst>
        </pc:spChg>
        <pc:spChg chg="add mod">
          <ac:chgData name="Egert Christian" userId="10f203a1-646e-4822-8120-38417ac6bcb9" providerId="ADAL" clId="{09514D85-EEE5-4ED6-8AF3-C9E8863BA456}" dt="2022-07-27T06:56:31.674" v="333" actId="1076"/>
          <ac:spMkLst>
            <pc:docMk/>
            <pc:sldMk cId="486523157" sldId="2076139203"/>
            <ac:spMk id="40" creationId="{F7C7F35D-BAD9-4CC4-B80A-7628164B0873}"/>
          </ac:spMkLst>
        </pc:spChg>
        <pc:spChg chg="del">
          <ac:chgData name="Egert Christian" userId="10f203a1-646e-4822-8120-38417ac6bcb9" providerId="ADAL" clId="{09514D85-EEE5-4ED6-8AF3-C9E8863BA456}" dt="2022-07-27T06:55:57.881" v="324" actId="478"/>
          <ac:spMkLst>
            <pc:docMk/>
            <pc:sldMk cId="486523157" sldId="2076139203"/>
            <ac:spMk id="66" creationId="{948CA977-5EDB-4960-B646-4E2ED4E25F9C}"/>
          </ac:spMkLst>
        </pc:spChg>
        <pc:spChg chg="del mod">
          <ac:chgData name="Egert Christian" userId="10f203a1-646e-4822-8120-38417ac6bcb9" providerId="ADAL" clId="{09514D85-EEE5-4ED6-8AF3-C9E8863BA456}" dt="2022-07-27T06:56:04.385" v="326" actId="478"/>
          <ac:spMkLst>
            <pc:docMk/>
            <pc:sldMk cId="486523157" sldId="2076139203"/>
            <ac:spMk id="68" creationId="{6EAE2748-C119-48E4-906F-8FC48FCC7E96}"/>
          </ac:spMkLst>
        </pc:spChg>
        <pc:grpChg chg="del">
          <ac:chgData name="Egert Christian" userId="10f203a1-646e-4822-8120-38417ac6bcb9" providerId="ADAL" clId="{09514D85-EEE5-4ED6-8AF3-C9E8863BA456}" dt="2022-07-27T06:55:52.404" v="321" actId="478"/>
          <ac:grpSpMkLst>
            <pc:docMk/>
            <pc:sldMk cId="486523157" sldId="2076139203"/>
            <ac:grpSpMk id="75" creationId="{FC99FDA7-1432-4AA6-9488-F28565C2F539}"/>
          </ac:grpSpMkLst>
        </pc:grpChg>
        <pc:grpChg chg="del">
          <ac:chgData name="Egert Christian" userId="10f203a1-646e-4822-8120-38417ac6bcb9" providerId="ADAL" clId="{09514D85-EEE5-4ED6-8AF3-C9E8863BA456}" dt="2022-07-27T06:55:52.404" v="321" actId="478"/>
          <ac:grpSpMkLst>
            <pc:docMk/>
            <pc:sldMk cId="486523157" sldId="2076139203"/>
            <ac:grpSpMk id="76" creationId="{447A4F6C-ADCD-4B35-B970-B2A2CE220E25}"/>
          </ac:grpSpMkLst>
        </pc:grpChg>
        <pc:grpChg chg="del">
          <ac:chgData name="Egert Christian" userId="10f203a1-646e-4822-8120-38417ac6bcb9" providerId="ADAL" clId="{09514D85-EEE5-4ED6-8AF3-C9E8863BA456}" dt="2022-07-27T06:55:52.404" v="321" actId="478"/>
          <ac:grpSpMkLst>
            <pc:docMk/>
            <pc:sldMk cId="486523157" sldId="2076139203"/>
            <ac:grpSpMk id="77" creationId="{435695D3-16DA-4B35-BD40-4E190D2096FF}"/>
          </ac:grpSpMkLst>
        </pc:grpChg>
        <pc:grpChg chg="add del">
          <ac:chgData name="Egert Christian" userId="10f203a1-646e-4822-8120-38417ac6bcb9" providerId="ADAL" clId="{09514D85-EEE5-4ED6-8AF3-C9E8863BA456}" dt="2022-07-27T06:56:01.049" v="325" actId="478"/>
          <ac:grpSpMkLst>
            <pc:docMk/>
            <pc:sldMk cId="486523157" sldId="2076139203"/>
            <ac:grpSpMk id="78" creationId="{A4EF5848-6422-4644-B02E-9FB7F3490F71}"/>
          </ac:grpSpMkLst>
        </pc:grpChg>
        <pc:cxnChg chg="mod">
          <ac:chgData name="Egert Christian" userId="10f203a1-646e-4822-8120-38417ac6bcb9" providerId="ADAL" clId="{09514D85-EEE5-4ED6-8AF3-C9E8863BA456}" dt="2022-07-27T06:55:52.404" v="321" actId="478"/>
          <ac:cxnSpMkLst>
            <pc:docMk/>
            <pc:sldMk cId="486523157" sldId="2076139203"/>
            <ac:cxnSpMk id="49" creationId="{4139FD0A-1F87-429C-BEE6-EFF099174AF5}"/>
          </ac:cxnSpMkLst>
        </pc:cxnChg>
        <pc:cxnChg chg="mod">
          <ac:chgData name="Egert Christian" userId="10f203a1-646e-4822-8120-38417ac6bcb9" providerId="ADAL" clId="{09514D85-EEE5-4ED6-8AF3-C9E8863BA456}" dt="2022-07-27T06:55:52.404" v="321" actId="478"/>
          <ac:cxnSpMkLst>
            <pc:docMk/>
            <pc:sldMk cId="486523157" sldId="2076139203"/>
            <ac:cxnSpMk id="51" creationId="{83EDE6DB-FA11-4A8A-8DC8-B6DDD7A1A5EC}"/>
          </ac:cxnSpMkLst>
        </pc:cxnChg>
        <pc:cxnChg chg="mod">
          <ac:chgData name="Egert Christian" userId="10f203a1-646e-4822-8120-38417ac6bcb9" providerId="ADAL" clId="{09514D85-EEE5-4ED6-8AF3-C9E8863BA456}" dt="2022-07-27T06:55:52.404" v="321" actId="478"/>
          <ac:cxnSpMkLst>
            <pc:docMk/>
            <pc:sldMk cId="486523157" sldId="2076139203"/>
            <ac:cxnSpMk id="53" creationId="{584C6C1F-980F-4592-907E-FDBB7BC5D47D}"/>
          </ac:cxnSpMkLst>
        </pc:cxnChg>
        <pc:cxnChg chg="mod">
          <ac:chgData name="Egert Christian" userId="10f203a1-646e-4822-8120-38417ac6bcb9" providerId="ADAL" clId="{09514D85-EEE5-4ED6-8AF3-C9E8863BA456}" dt="2022-07-27T06:55:52.404" v="321" actId="478"/>
          <ac:cxnSpMkLst>
            <pc:docMk/>
            <pc:sldMk cId="486523157" sldId="2076139203"/>
            <ac:cxnSpMk id="56" creationId="{612AC691-A4A9-4E59-95C5-3969723A9AA2}"/>
          </ac:cxnSpMkLst>
        </pc:cxnChg>
        <pc:cxnChg chg="mod">
          <ac:chgData name="Egert Christian" userId="10f203a1-646e-4822-8120-38417ac6bcb9" providerId="ADAL" clId="{09514D85-EEE5-4ED6-8AF3-C9E8863BA456}" dt="2022-07-27T06:55:52.404" v="321" actId="478"/>
          <ac:cxnSpMkLst>
            <pc:docMk/>
            <pc:sldMk cId="486523157" sldId="2076139203"/>
            <ac:cxnSpMk id="58" creationId="{F562845A-43C7-44F1-A1E1-2DB6EEFA3F87}"/>
          </ac:cxnSpMkLst>
        </pc:cxnChg>
        <pc:cxnChg chg="mod">
          <ac:chgData name="Egert Christian" userId="10f203a1-646e-4822-8120-38417ac6bcb9" providerId="ADAL" clId="{09514D85-EEE5-4ED6-8AF3-C9E8863BA456}" dt="2022-07-27T06:55:52.404" v="321" actId="478"/>
          <ac:cxnSpMkLst>
            <pc:docMk/>
            <pc:sldMk cId="486523157" sldId="2076139203"/>
            <ac:cxnSpMk id="60" creationId="{9FBD91D5-6B74-4DD3-BE94-4241008CDBA9}"/>
          </ac:cxnSpMkLst>
        </pc:cxnChg>
        <pc:cxnChg chg="del topLvl">
          <ac:chgData name="Egert Christian" userId="10f203a1-646e-4822-8120-38417ac6bcb9" providerId="ADAL" clId="{09514D85-EEE5-4ED6-8AF3-C9E8863BA456}" dt="2022-07-27T06:56:01.049" v="325" actId="478"/>
          <ac:cxnSpMkLst>
            <pc:docMk/>
            <pc:sldMk cId="486523157" sldId="2076139203"/>
            <ac:cxnSpMk id="67" creationId="{46BE2ECB-0708-4469-864C-FEA80EF99C86}"/>
          </ac:cxnSpMkLst>
        </pc:cxnChg>
        <pc:cxnChg chg="del mod">
          <ac:chgData name="Egert Christian" userId="10f203a1-646e-4822-8120-38417ac6bcb9" providerId="ADAL" clId="{09514D85-EEE5-4ED6-8AF3-C9E8863BA456}" dt="2022-07-27T06:55:52.404" v="321" actId="478"/>
          <ac:cxnSpMkLst>
            <pc:docMk/>
            <pc:sldMk cId="486523157" sldId="2076139203"/>
            <ac:cxnSpMk id="70" creationId="{036E2437-8285-4EEB-B3E1-997469A43CBC}"/>
          </ac:cxnSpMkLst>
        </pc:cxnChg>
      </pc:sldChg>
    </pc:docChg>
  </pc:docChgLst>
  <pc:docChgLst>
    <pc:chgData name="Secchi Michael" userId="13b8b00e-9590-4b65-a621-e7d5e4cbe2ab" providerId="ADAL" clId="{C30EB5A7-7137-41F9-A545-82B6AAE58107}"/>
    <pc:docChg chg="custSel addSld modSld">
      <pc:chgData name="Secchi Michael" userId="13b8b00e-9590-4b65-a621-e7d5e4cbe2ab" providerId="ADAL" clId="{C30EB5A7-7137-41F9-A545-82B6AAE58107}" dt="2023-06-20T13:41:46.738" v="7" actId="700"/>
      <pc:docMkLst>
        <pc:docMk/>
      </pc:docMkLst>
      <pc:sldChg chg="modSp mod modClrScheme chgLayout">
        <pc:chgData name="Secchi Michael" userId="13b8b00e-9590-4b65-a621-e7d5e4cbe2ab" providerId="ADAL" clId="{C30EB5A7-7137-41F9-A545-82B6AAE58107}" dt="2023-06-20T13:41:46.738" v="7" actId="700"/>
        <pc:sldMkLst>
          <pc:docMk/>
          <pc:sldMk cId="3822255121" sldId="312"/>
        </pc:sldMkLst>
        <pc:spChg chg="mod ord">
          <ac:chgData name="Secchi Michael" userId="13b8b00e-9590-4b65-a621-e7d5e4cbe2ab" providerId="ADAL" clId="{C30EB5A7-7137-41F9-A545-82B6AAE58107}" dt="2023-06-20T13:41:46.738" v="7" actId="700"/>
          <ac:spMkLst>
            <pc:docMk/>
            <pc:sldMk cId="3822255121" sldId="312"/>
            <ac:spMk id="2" creationId="{878E5CD9-AAE0-2EC9-BC72-A2E0565151FF}"/>
          </ac:spMkLst>
        </pc:spChg>
      </pc:sldChg>
      <pc:sldChg chg="add">
        <pc:chgData name="Secchi Michael" userId="13b8b00e-9590-4b65-a621-e7d5e4cbe2ab" providerId="ADAL" clId="{C30EB5A7-7137-41F9-A545-82B6AAE58107}" dt="2023-06-20T13:40:16.512" v="0"/>
        <pc:sldMkLst>
          <pc:docMk/>
          <pc:sldMk cId="2744515626" sldId="3575"/>
        </pc:sldMkLst>
      </pc:sldChg>
      <pc:sldChg chg="add">
        <pc:chgData name="Secchi Michael" userId="13b8b00e-9590-4b65-a621-e7d5e4cbe2ab" providerId="ADAL" clId="{C30EB5A7-7137-41F9-A545-82B6AAE58107}" dt="2023-06-20T13:40:57.561" v="4"/>
        <pc:sldMkLst>
          <pc:docMk/>
          <pc:sldMk cId="921143139" sldId="3586"/>
        </pc:sldMkLst>
      </pc:sldChg>
      <pc:sldChg chg="add">
        <pc:chgData name="Secchi Michael" userId="13b8b00e-9590-4b65-a621-e7d5e4cbe2ab" providerId="ADAL" clId="{C30EB5A7-7137-41F9-A545-82B6AAE58107}" dt="2023-06-20T13:41:05.259" v="5"/>
        <pc:sldMkLst>
          <pc:docMk/>
          <pc:sldMk cId="516546502" sldId="3588"/>
        </pc:sldMkLst>
      </pc:sldChg>
      <pc:sldChg chg="add">
        <pc:chgData name="Secchi Michael" userId="13b8b00e-9590-4b65-a621-e7d5e4cbe2ab" providerId="ADAL" clId="{C30EB5A7-7137-41F9-A545-82B6AAE58107}" dt="2023-06-20T13:41:13.082" v="6"/>
        <pc:sldMkLst>
          <pc:docMk/>
          <pc:sldMk cId="3842782590" sldId="3590"/>
        </pc:sldMkLst>
      </pc:sldChg>
      <pc:sldChg chg="add">
        <pc:chgData name="Secchi Michael" userId="13b8b00e-9590-4b65-a621-e7d5e4cbe2ab" providerId="ADAL" clId="{C30EB5A7-7137-41F9-A545-82B6AAE58107}" dt="2023-06-20T13:40:28.977" v="1"/>
        <pc:sldMkLst>
          <pc:docMk/>
          <pc:sldMk cId="3828127015" sldId="2076139204"/>
        </pc:sldMkLst>
      </pc:sldChg>
      <pc:sldChg chg="add">
        <pc:chgData name="Secchi Michael" userId="13b8b00e-9590-4b65-a621-e7d5e4cbe2ab" providerId="ADAL" clId="{C30EB5A7-7137-41F9-A545-82B6AAE58107}" dt="2023-06-20T13:40:38.834" v="2"/>
        <pc:sldMkLst>
          <pc:docMk/>
          <pc:sldMk cId="3227460863" sldId="2076139205"/>
        </pc:sldMkLst>
      </pc:sldChg>
      <pc:sldChg chg="add">
        <pc:chgData name="Secchi Michael" userId="13b8b00e-9590-4b65-a621-e7d5e4cbe2ab" providerId="ADAL" clId="{C30EB5A7-7137-41F9-A545-82B6AAE58107}" dt="2023-06-20T13:40:45.595" v="3"/>
        <pc:sldMkLst>
          <pc:docMk/>
          <pc:sldMk cId="3417262247" sldId="2076139206"/>
        </pc:sldMkLst>
      </pc:sldChg>
    </pc:docChg>
  </pc:docChgLst>
  <pc:docChgLst>
    <pc:chgData name="Egert Christian" userId="70eddeab-1bd2-4d1a-93e2-981897213cd9" providerId="ADAL" clId="{0BF74B64-46AC-47C6-9420-2DF14ED5E3FB}"/>
    <pc:docChg chg="undo redo custSel modSld addMainMaster delMainMaster">
      <pc:chgData name="Egert Christian" userId="70eddeab-1bd2-4d1a-93e2-981897213cd9" providerId="ADAL" clId="{0BF74B64-46AC-47C6-9420-2DF14ED5E3FB}" dt="2023-07-26T09:01:22.995" v="441" actId="2696"/>
      <pc:docMkLst>
        <pc:docMk/>
      </pc:docMkLst>
      <pc:sldChg chg="addSp delSp modSp mod modClrScheme chgLayout">
        <pc:chgData name="Egert Christian" userId="70eddeab-1bd2-4d1a-93e2-981897213cd9" providerId="ADAL" clId="{0BF74B64-46AC-47C6-9420-2DF14ED5E3FB}" dt="2023-07-26T08:54:19.105" v="380" actId="20577"/>
        <pc:sldMkLst>
          <pc:docMk/>
          <pc:sldMk cId="900690031" sldId="268"/>
        </pc:sldMkLst>
        <pc:spChg chg="add del mod ord">
          <ac:chgData name="Egert Christian" userId="70eddeab-1bd2-4d1a-93e2-981897213cd9" providerId="ADAL" clId="{0BF74B64-46AC-47C6-9420-2DF14ED5E3FB}" dt="2023-07-26T08:50:57.210" v="331" actId="700"/>
          <ac:spMkLst>
            <pc:docMk/>
            <pc:sldMk cId="900690031" sldId="268"/>
            <ac:spMk id="2" creationId="{FF07F589-4661-2DB6-2264-B3243A5AFA0B}"/>
          </ac:spMkLst>
        </pc:spChg>
        <pc:spChg chg="add del mod ord">
          <ac:chgData name="Egert Christian" userId="70eddeab-1bd2-4d1a-93e2-981897213cd9" providerId="ADAL" clId="{0BF74B64-46AC-47C6-9420-2DF14ED5E3FB}" dt="2023-07-26T08:50:57.210" v="331" actId="700"/>
          <ac:spMkLst>
            <pc:docMk/>
            <pc:sldMk cId="900690031" sldId="268"/>
            <ac:spMk id="3" creationId="{8E37AE1A-77A7-D5ED-5B63-ED269FD16EF5}"/>
          </ac:spMkLst>
        </pc:spChg>
        <pc:spChg chg="del mod ord">
          <ac:chgData name="Egert Christian" userId="70eddeab-1bd2-4d1a-93e2-981897213cd9" providerId="ADAL" clId="{0BF74B64-46AC-47C6-9420-2DF14ED5E3FB}" dt="2023-07-26T08:54:05.421" v="374" actId="478"/>
          <ac:spMkLst>
            <pc:docMk/>
            <pc:sldMk cId="900690031" sldId="268"/>
            <ac:spMk id="4" creationId="{A44F9E48-CFC3-4E5B-8F87-C6F04FD41E5E}"/>
          </ac:spMkLst>
        </pc:spChg>
        <pc:spChg chg="add del mod ord">
          <ac:chgData name="Egert Christian" userId="70eddeab-1bd2-4d1a-93e2-981897213cd9" providerId="ADAL" clId="{0BF74B64-46AC-47C6-9420-2DF14ED5E3FB}" dt="2023-07-26T08:50:57.210" v="331" actId="700"/>
          <ac:spMkLst>
            <pc:docMk/>
            <pc:sldMk cId="900690031" sldId="268"/>
            <ac:spMk id="5" creationId="{65A1C690-CCBF-462E-D7A2-217A82389D51}"/>
          </ac:spMkLst>
        </pc:spChg>
        <pc:spChg chg="add del mod ord">
          <ac:chgData name="Egert Christian" userId="70eddeab-1bd2-4d1a-93e2-981897213cd9" providerId="ADAL" clId="{0BF74B64-46AC-47C6-9420-2DF14ED5E3FB}" dt="2023-07-26T08:50:57.210" v="331" actId="700"/>
          <ac:spMkLst>
            <pc:docMk/>
            <pc:sldMk cId="900690031" sldId="268"/>
            <ac:spMk id="6" creationId="{03F0F2EF-E8ED-3C15-52D3-7B46CD3554BC}"/>
          </ac:spMkLst>
        </pc:spChg>
        <pc:spChg chg="add del mod ord">
          <ac:chgData name="Egert Christian" userId="70eddeab-1bd2-4d1a-93e2-981897213cd9" providerId="ADAL" clId="{0BF74B64-46AC-47C6-9420-2DF14ED5E3FB}" dt="2023-07-26T08:50:57.210" v="331" actId="700"/>
          <ac:spMkLst>
            <pc:docMk/>
            <pc:sldMk cId="900690031" sldId="268"/>
            <ac:spMk id="7" creationId="{E1E75FA8-54D6-65F8-1FB8-B0ED3F8E8AAA}"/>
          </ac:spMkLst>
        </pc:spChg>
        <pc:spChg chg="add del mod ord">
          <ac:chgData name="Egert Christian" userId="70eddeab-1bd2-4d1a-93e2-981897213cd9" providerId="ADAL" clId="{0BF74B64-46AC-47C6-9420-2DF14ED5E3FB}" dt="2023-07-26T08:50:57.210" v="331" actId="700"/>
          <ac:spMkLst>
            <pc:docMk/>
            <pc:sldMk cId="900690031" sldId="268"/>
            <ac:spMk id="9" creationId="{5A10015A-5AE9-8456-1E60-158A60DBB484}"/>
          </ac:spMkLst>
        </pc:spChg>
        <pc:spChg chg="add del mod ord">
          <ac:chgData name="Egert Christian" userId="70eddeab-1bd2-4d1a-93e2-981897213cd9" providerId="ADAL" clId="{0BF74B64-46AC-47C6-9420-2DF14ED5E3FB}" dt="2023-07-26T08:50:57.210" v="331" actId="700"/>
          <ac:spMkLst>
            <pc:docMk/>
            <pc:sldMk cId="900690031" sldId="268"/>
            <ac:spMk id="10" creationId="{408D2552-3C61-C4A1-812E-D94C5FD87AC7}"/>
          </ac:spMkLst>
        </pc:spChg>
        <pc:spChg chg="add del mod ord">
          <ac:chgData name="Egert Christian" userId="70eddeab-1bd2-4d1a-93e2-981897213cd9" providerId="ADAL" clId="{0BF74B64-46AC-47C6-9420-2DF14ED5E3FB}" dt="2023-07-26T08:50:57.210" v="331" actId="700"/>
          <ac:spMkLst>
            <pc:docMk/>
            <pc:sldMk cId="900690031" sldId="268"/>
            <ac:spMk id="11" creationId="{220B6EE6-2650-63F6-3EED-76A9E1AC04A5}"/>
          </ac:spMkLst>
        </pc:spChg>
        <pc:spChg chg="mod">
          <ac:chgData name="Egert Christian" userId="70eddeab-1bd2-4d1a-93e2-981897213cd9" providerId="ADAL" clId="{0BF74B64-46AC-47C6-9420-2DF14ED5E3FB}" dt="2023-07-26T08:54:10.361" v="375" actId="21"/>
          <ac:spMkLst>
            <pc:docMk/>
            <pc:sldMk cId="900690031" sldId="268"/>
            <ac:spMk id="12" creationId="{6754992B-AC94-41BE-AEF7-CC979F8DDDBC}"/>
          </ac:spMkLst>
        </pc:spChg>
        <pc:spChg chg="add del mod ord">
          <ac:chgData name="Egert Christian" userId="70eddeab-1bd2-4d1a-93e2-981897213cd9" providerId="ADAL" clId="{0BF74B64-46AC-47C6-9420-2DF14ED5E3FB}" dt="2023-07-26T08:50:57.210" v="331" actId="700"/>
          <ac:spMkLst>
            <pc:docMk/>
            <pc:sldMk cId="900690031" sldId="268"/>
            <ac:spMk id="13" creationId="{2B6C6802-5418-E762-AEAB-0C648DCB21C6}"/>
          </ac:spMkLst>
        </pc:spChg>
        <pc:spChg chg="add del mod ord">
          <ac:chgData name="Egert Christian" userId="70eddeab-1bd2-4d1a-93e2-981897213cd9" providerId="ADAL" clId="{0BF74B64-46AC-47C6-9420-2DF14ED5E3FB}" dt="2023-07-26T08:50:57.210" v="331" actId="700"/>
          <ac:spMkLst>
            <pc:docMk/>
            <pc:sldMk cId="900690031" sldId="268"/>
            <ac:spMk id="14" creationId="{F6184531-8AA1-9C16-EE29-75E1A5FCA7C9}"/>
          </ac:spMkLst>
        </pc:spChg>
        <pc:spChg chg="add del mod ord">
          <ac:chgData name="Egert Christian" userId="70eddeab-1bd2-4d1a-93e2-981897213cd9" providerId="ADAL" clId="{0BF74B64-46AC-47C6-9420-2DF14ED5E3FB}" dt="2023-07-26T08:50:57.210" v="331" actId="700"/>
          <ac:spMkLst>
            <pc:docMk/>
            <pc:sldMk cId="900690031" sldId="268"/>
            <ac:spMk id="15" creationId="{8AC3464F-25C4-D5DE-E94C-74DC2BFECFC2}"/>
          </ac:spMkLst>
        </pc:spChg>
        <pc:spChg chg="add del mod ord">
          <ac:chgData name="Egert Christian" userId="70eddeab-1bd2-4d1a-93e2-981897213cd9" providerId="ADAL" clId="{0BF74B64-46AC-47C6-9420-2DF14ED5E3FB}" dt="2023-07-26T08:50:57.210" v="331" actId="700"/>
          <ac:spMkLst>
            <pc:docMk/>
            <pc:sldMk cId="900690031" sldId="268"/>
            <ac:spMk id="16" creationId="{CF483110-3DE0-45C3-4818-73467E954865}"/>
          </ac:spMkLst>
        </pc:spChg>
        <pc:spChg chg="add del mod ord">
          <ac:chgData name="Egert Christian" userId="70eddeab-1bd2-4d1a-93e2-981897213cd9" providerId="ADAL" clId="{0BF74B64-46AC-47C6-9420-2DF14ED5E3FB}" dt="2023-07-26T08:50:57.210" v="331" actId="700"/>
          <ac:spMkLst>
            <pc:docMk/>
            <pc:sldMk cId="900690031" sldId="268"/>
            <ac:spMk id="17" creationId="{31A42F49-9B1C-F322-C9F3-B28921F76181}"/>
          </ac:spMkLst>
        </pc:spChg>
        <pc:spChg chg="add del mod ord">
          <ac:chgData name="Egert Christian" userId="70eddeab-1bd2-4d1a-93e2-981897213cd9" providerId="ADAL" clId="{0BF74B64-46AC-47C6-9420-2DF14ED5E3FB}" dt="2023-07-26T08:50:57.210" v="331" actId="700"/>
          <ac:spMkLst>
            <pc:docMk/>
            <pc:sldMk cId="900690031" sldId="268"/>
            <ac:spMk id="18" creationId="{74FCDAC8-B8BC-67F7-7285-797E8F18BD87}"/>
          </ac:spMkLst>
        </pc:spChg>
        <pc:spChg chg="add del mod ord">
          <ac:chgData name="Egert Christian" userId="70eddeab-1bd2-4d1a-93e2-981897213cd9" providerId="ADAL" clId="{0BF74B64-46AC-47C6-9420-2DF14ED5E3FB}" dt="2023-07-26T08:50:57.210" v="331" actId="700"/>
          <ac:spMkLst>
            <pc:docMk/>
            <pc:sldMk cId="900690031" sldId="268"/>
            <ac:spMk id="19" creationId="{3BA59282-771A-EB26-659C-ADF39B3FDFB1}"/>
          </ac:spMkLst>
        </pc:spChg>
        <pc:spChg chg="add del mod ord">
          <ac:chgData name="Egert Christian" userId="70eddeab-1bd2-4d1a-93e2-981897213cd9" providerId="ADAL" clId="{0BF74B64-46AC-47C6-9420-2DF14ED5E3FB}" dt="2023-07-26T08:50:57.210" v="331" actId="700"/>
          <ac:spMkLst>
            <pc:docMk/>
            <pc:sldMk cId="900690031" sldId="268"/>
            <ac:spMk id="20" creationId="{543AC706-3A27-9C0D-0852-B4091A518A91}"/>
          </ac:spMkLst>
        </pc:spChg>
        <pc:spChg chg="add del mod ord">
          <ac:chgData name="Egert Christian" userId="70eddeab-1bd2-4d1a-93e2-981897213cd9" providerId="ADAL" clId="{0BF74B64-46AC-47C6-9420-2DF14ED5E3FB}" dt="2023-07-26T08:50:57.210" v="331" actId="700"/>
          <ac:spMkLst>
            <pc:docMk/>
            <pc:sldMk cId="900690031" sldId="268"/>
            <ac:spMk id="21" creationId="{20CF2A20-5F78-655F-A995-C88E3F23BAB3}"/>
          </ac:spMkLst>
        </pc:spChg>
        <pc:spChg chg="add del mod ord">
          <ac:chgData name="Egert Christian" userId="70eddeab-1bd2-4d1a-93e2-981897213cd9" providerId="ADAL" clId="{0BF74B64-46AC-47C6-9420-2DF14ED5E3FB}" dt="2023-07-26T08:50:57.210" v="331" actId="700"/>
          <ac:spMkLst>
            <pc:docMk/>
            <pc:sldMk cId="900690031" sldId="268"/>
            <ac:spMk id="22" creationId="{7ABDAE3D-9C21-D18B-0BC1-3BD4A04B341F}"/>
          </ac:spMkLst>
        </pc:spChg>
        <pc:spChg chg="add del mod ord">
          <ac:chgData name="Egert Christian" userId="70eddeab-1bd2-4d1a-93e2-981897213cd9" providerId="ADAL" clId="{0BF74B64-46AC-47C6-9420-2DF14ED5E3FB}" dt="2023-07-26T08:50:57.210" v="331" actId="700"/>
          <ac:spMkLst>
            <pc:docMk/>
            <pc:sldMk cId="900690031" sldId="268"/>
            <ac:spMk id="23" creationId="{C8FF84CE-90A8-0F67-280C-D21F8D454D55}"/>
          </ac:spMkLst>
        </pc:spChg>
        <pc:spChg chg="add del mod ord">
          <ac:chgData name="Egert Christian" userId="70eddeab-1bd2-4d1a-93e2-981897213cd9" providerId="ADAL" clId="{0BF74B64-46AC-47C6-9420-2DF14ED5E3FB}" dt="2023-07-26T08:50:57.210" v="331" actId="700"/>
          <ac:spMkLst>
            <pc:docMk/>
            <pc:sldMk cId="900690031" sldId="268"/>
            <ac:spMk id="24" creationId="{0B4F452D-C4F3-9619-FFE4-CC616BDD64F7}"/>
          </ac:spMkLst>
        </pc:spChg>
        <pc:spChg chg="add del mod ord">
          <ac:chgData name="Egert Christian" userId="70eddeab-1bd2-4d1a-93e2-981897213cd9" providerId="ADAL" clId="{0BF74B64-46AC-47C6-9420-2DF14ED5E3FB}" dt="2023-07-26T08:50:57.210" v="331" actId="700"/>
          <ac:spMkLst>
            <pc:docMk/>
            <pc:sldMk cId="900690031" sldId="268"/>
            <ac:spMk id="25" creationId="{CDB17905-CBC6-BD44-0081-1B40A1797878}"/>
          </ac:spMkLst>
        </pc:spChg>
        <pc:spChg chg="add del mod ord">
          <ac:chgData name="Egert Christian" userId="70eddeab-1bd2-4d1a-93e2-981897213cd9" providerId="ADAL" clId="{0BF74B64-46AC-47C6-9420-2DF14ED5E3FB}" dt="2023-07-26T08:51:47.644" v="338" actId="700"/>
          <ac:spMkLst>
            <pc:docMk/>
            <pc:sldMk cId="900690031" sldId="268"/>
            <ac:spMk id="26" creationId="{0ABF3C30-7CFA-4955-2370-A3F03D15419D}"/>
          </ac:spMkLst>
        </pc:spChg>
        <pc:spChg chg="add mod ord">
          <ac:chgData name="Egert Christian" userId="70eddeab-1bd2-4d1a-93e2-981897213cd9" providerId="ADAL" clId="{0BF74B64-46AC-47C6-9420-2DF14ED5E3FB}" dt="2023-07-26T08:52:06.911" v="340" actId="27636"/>
          <ac:spMkLst>
            <pc:docMk/>
            <pc:sldMk cId="900690031" sldId="268"/>
            <ac:spMk id="27" creationId="{86DD2D75-9A77-CF88-47D1-CDE6B3E77A64}"/>
          </ac:spMkLst>
        </pc:spChg>
        <pc:spChg chg="add mod ord">
          <ac:chgData name="Egert Christian" userId="70eddeab-1bd2-4d1a-93e2-981897213cd9" providerId="ADAL" clId="{0BF74B64-46AC-47C6-9420-2DF14ED5E3FB}" dt="2023-07-26T08:52:37.539" v="349" actId="20577"/>
          <ac:spMkLst>
            <pc:docMk/>
            <pc:sldMk cId="900690031" sldId="268"/>
            <ac:spMk id="28" creationId="{7A774C59-7EC6-35A3-EF8D-4AF41FE0CAD2}"/>
          </ac:spMkLst>
        </pc:spChg>
        <pc:spChg chg="add mod ord">
          <ac:chgData name="Egert Christian" userId="70eddeab-1bd2-4d1a-93e2-981897213cd9" providerId="ADAL" clId="{0BF74B64-46AC-47C6-9420-2DF14ED5E3FB}" dt="2023-07-26T08:52:06.913" v="344" actId="27636"/>
          <ac:spMkLst>
            <pc:docMk/>
            <pc:sldMk cId="900690031" sldId="268"/>
            <ac:spMk id="29" creationId="{6F1EAACC-5EDC-B3C3-8869-FDB385E4BDC7}"/>
          </ac:spMkLst>
        </pc:spChg>
        <pc:spChg chg="add del mod ord">
          <ac:chgData name="Egert Christian" userId="70eddeab-1bd2-4d1a-93e2-981897213cd9" providerId="ADAL" clId="{0BF74B64-46AC-47C6-9420-2DF14ED5E3FB}" dt="2023-07-26T08:52:22.108" v="346" actId="478"/>
          <ac:spMkLst>
            <pc:docMk/>
            <pc:sldMk cId="900690031" sldId="268"/>
            <ac:spMk id="30" creationId="{61E71C21-7FEB-5A30-C017-B0ADC1D3153F}"/>
          </ac:spMkLst>
        </pc:spChg>
        <pc:spChg chg="add del mod ord">
          <ac:chgData name="Egert Christian" userId="70eddeab-1bd2-4d1a-93e2-981897213cd9" providerId="ADAL" clId="{0BF74B64-46AC-47C6-9420-2DF14ED5E3FB}" dt="2023-07-26T08:52:22.108" v="346" actId="478"/>
          <ac:spMkLst>
            <pc:docMk/>
            <pc:sldMk cId="900690031" sldId="268"/>
            <ac:spMk id="31" creationId="{B1797A40-BD71-EEE4-3FBB-DE8FE4EEA913}"/>
          </ac:spMkLst>
        </pc:spChg>
        <pc:spChg chg="add mod ord">
          <ac:chgData name="Egert Christian" userId="70eddeab-1bd2-4d1a-93e2-981897213cd9" providerId="ADAL" clId="{0BF74B64-46AC-47C6-9420-2DF14ED5E3FB}" dt="2023-07-26T08:52:49.840" v="352"/>
          <ac:spMkLst>
            <pc:docMk/>
            <pc:sldMk cId="900690031" sldId="268"/>
            <ac:spMk id="32" creationId="{6F6A404A-4822-901D-A38A-F466601655B5}"/>
          </ac:spMkLst>
        </pc:spChg>
        <pc:spChg chg="add mod ord">
          <ac:chgData name="Egert Christian" userId="70eddeab-1bd2-4d1a-93e2-981897213cd9" providerId="ADAL" clId="{0BF74B64-46AC-47C6-9420-2DF14ED5E3FB}" dt="2023-07-26T08:52:06.912" v="342" actId="27636"/>
          <ac:spMkLst>
            <pc:docMk/>
            <pc:sldMk cId="900690031" sldId="268"/>
            <ac:spMk id="33" creationId="{64CAD96B-D4C3-17C5-CC50-B5AC0819DCFB}"/>
          </ac:spMkLst>
        </pc:spChg>
        <pc:spChg chg="add del mod ord">
          <ac:chgData name="Egert Christian" userId="70eddeab-1bd2-4d1a-93e2-981897213cd9" providerId="ADAL" clId="{0BF74B64-46AC-47C6-9420-2DF14ED5E3FB}" dt="2023-07-26T08:52:52.928" v="353" actId="478"/>
          <ac:spMkLst>
            <pc:docMk/>
            <pc:sldMk cId="900690031" sldId="268"/>
            <ac:spMk id="34" creationId="{98E087BE-E7B6-BC74-53D7-3FD6661A3B1C}"/>
          </ac:spMkLst>
        </pc:spChg>
        <pc:spChg chg="add del mod ord">
          <ac:chgData name="Egert Christian" userId="70eddeab-1bd2-4d1a-93e2-981897213cd9" providerId="ADAL" clId="{0BF74B64-46AC-47C6-9420-2DF14ED5E3FB}" dt="2023-07-26T08:52:54.141" v="354" actId="478"/>
          <ac:spMkLst>
            <pc:docMk/>
            <pc:sldMk cId="900690031" sldId="268"/>
            <ac:spMk id="35" creationId="{A55A12BC-523E-641D-AA51-88599A1EC56A}"/>
          </ac:spMkLst>
        </pc:spChg>
        <pc:spChg chg="add mod ord">
          <ac:chgData name="Egert Christian" userId="70eddeab-1bd2-4d1a-93e2-981897213cd9" providerId="ADAL" clId="{0BF74B64-46AC-47C6-9420-2DF14ED5E3FB}" dt="2023-07-26T08:53:02.492" v="356"/>
          <ac:spMkLst>
            <pc:docMk/>
            <pc:sldMk cId="900690031" sldId="268"/>
            <ac:spMk id="36" creationId="{AAE505C9-01CA-4386-F601-CB74486CCCC9}"/>
          </ac:spMkLst>
        </pc:spChg>
        <pc:spChg chg="add mod ord">
          <ac:chgData name="Egert Christian" userId="70eddeab-1bd2-4d1a-93e2-981897213cd9" providerId="ADAL" clId="{0BF74B64-46AC-47C6-9420-2DF14ED5E3FB}" dt="2023-07-26T08:52:06.912" v="341" actId="27636"/>
          <ac:spMkLst>
            <pc:docMk/>
            <pc:sldMk cId="900690031" sldId="268"/>
            <ac:spMk id="37" creationId="{6C380005-1E6A-2C70-5A2D-D4F91912E7D9}"/>
          </ac:spMkLst>
        </pc:spChg>
        <pc:spChg chg="add del mod ord">
          <ac:chgData name="Egert Christian" userId="70eddeab-1bd2-4d1a-93e2-981897213cd9" providerId="ADAL" clId="{0BF74B64-46AC-47C6-9420-2DF14ED5E3FB}" dt="2023-07-26T08:53:06.018" v="357" actId="478"/>
          <ac:spMkLst>
            <pc:docMk/>
            <pc:sldMk cId="900690031" sldId="268"/>
            <ac:spMk id="38" creationId="{23BFB075-B19E-0E41-E786-A838FBAC0EA1}"/>
          </ac:spMkLst>
        </pc:spChg>
        <pc:spChg chg="add del mod ord">
          <ac:chgData name="Egert Christian" userId="70eddeab-1bd2-4d1a-93e2-981897213cd9" providerId="ADAL" clId="{0BF74B64-46AC-47C6-9420-2DF14ED5E3FB}" dt="2023-07-26T08:53:07.741" v="358" actId="478"/>
          <ac:spMkLst>
            <pc:docMk/>
            <pc:sldMk cId="900690031" sldId="268"/>
            <ac:spMk id="39" creationId="{3DE0D587-D3F0-34A2-E466-49607F1343C8}"/>
          </ac:spMkLst>
        </pc:spChg>
        <pc:spChg chg="add mod ord">
          <ac:chgData name="Egert Christian" userId="70eddeab-1bd2-4d1a-93e2-981897213cd9" providerId="ADAL" clId="{0BF74B64-46AC-47C6-9420-2DF14ED5E3FB}" dt="2023-07-26T08:53:16.563" v="360"/>
          <ac:spMkLst>
            <pc:docMk/>
            <pc:sldMk cId="900690031" sldId="268"/>
            <ac:spMk id="40" creationId="{0421C84C-9C84-9F78-210D-98A6296A548B}"/>
          </ac:spMkLst>
        </pc:spChg>
        <pc:spChg chg="add mod ord">
          <ac:chgData name="Egert Christian" userId="70eddeab-1bd2-4d1a-93e2-981897213cd9" providerId="ADAL" clId="{0BF74B64-46AC-47C6-9420-2DF14ED5E3FB}" dt="2023-07-26T08:52:06.913" v="343" actId="27636"/>
          <ac:spMkLst>
            <pc:docMk/>
            <pc:sldMk cId="900690031" sldId="268"/>
            <ac:spMk id="41" creationId="{0E1C8451-D6AB-5D27-110F-0E7E2C8C1EAF}"/>
          </ac:spMkLst>
        </pc:spChg>
        <pc:spChg chg="add del mod ord">
          <ac:chgData name="Egert Christian" userId="70eddeab-1bd2-4d1a-93e2-981897213cd9" providerId="ADAL" clId="{0BF74B64-46AC-47C6-9420-2DF14ED5E3FB}" dt="2023-07-26T08:53:19.467" v="361" actId="478"/>
          <ac:spMkLst>
            <pc:docMk/>
            <pc:sldMk cId="900690031" sldId="268"/>
            <ac:spMk id="42" creationId="{2976E8ED-3ABC-42DF-DF75-55FCD31A0FDF}"/>
          </ac:spMkLst>
        </pc:spChg>
        <pc:spChg chg="add del mod ord">
          <ac:chgData name="Egert Christian" userId="70eddeab-1bd2-4d1a-93e2-981897213cd9" providerId="ADAL" clId="{0BF74B64-46AC-47C6-9420-2DF14ED5E3FB}" dt="2023-07-26T08:53:20.747" v="362" actId="478"/>
          <ac:spMkLst>
            <pc:docMk/>
            <pc:sldMk cId="900690031" sldId="268"/>
            <ac:spMk id="43" creationId="{944FEF22-1444-A740-7BD9-6C37359F096E}"/>
          </ac:spMkLst>
        </pc:spChg>
        <pc:spChg chg="add mod ord">
          <ac:chgData name="Egert Christian" userId="70eddeab-1bd2-4d1a-93e2-981897213cd9" providerId="ADAL" clId="{0BF74B64-46AC-47C6-9420-2DF14ED5E3FB}" dt="2023-07-26T08:54:19.105" v="380" actId="20577"/>
          <ac:spMkLst>
            <pc:docMk/>
            <pc:sldMk cId="900690031" sldId="268"/>
            <ac:spMk id="44" creationId="{737BC4B6-6514-C3BF-68AC-26E52147731F}"/>
          </ac:spMkLst>
        </pc:spChg>
        <pc:spChg chg="add mod ord">
          <ac:chgData name="Egert Christian" userId="70eddeab-1bd2-4d1a-93e2-981897213cd9" providerId="ADAL" clId="{0BF74B64-46AC-47C6-9420-2DF14ED5E3FB}" dt="2023-07-26T08:52:06.914" v="345" actId="27636"/>
          <ac:spMkLst>
            <pc:docMk/>
            <pc:sldMk cId="900690031" sldId="268"/>
            <ac:spMk id="45" creationId="{EB35D8C2-CD12-9D29-8CC0-8E913BFF6F78}"/>
          </ac:spMkLst>
        </pc:spChg>
        <pc:spChg chg="add del mod ord">
          <ac:chgData name="Egert Christian" userId="70eddeab-1bd2-4d1a-93e2-981897213cd9" providerId="ADAL" clId="{0BF74B64-46AC-47C6-9420-2DF14ED5E3FB}" dt="2023-07-26T08:53:36.743" v="365" actId="478"/>
          <ac:spMkLst>
            <pc:docMk/>
            <pc:sldMk cId="900690031" sldId="268"/>
            <ac:spMk id="46" creationId="{C2218709-7C83-9B81-80F4-7BC3177B38FC}"/>
          </ac:spMkLst>
        </pc:spChg>
        <pc:spChg chg="add del mod ord">
          <ac:chgData name="Egert Christian" userId="70eddeab-1bd2-4d1a-93e2-981897213cd9" providerId="ADAL" clId="{0BF74B64-46AC-47C6-9420-2DF14ED5E3FB}" dt="2023-07-26T08:53:37.925" v="366" actId="478"/>
          <ac:spMkLst>
            <pc:docMk/>
            <pc:sldMk cId="900690031" sldId="268"/>
            <ac:spMk id="47" creationId="{10CCC390-B39F-BC58-3303-541C98A80F46}"/>
          </ac:spMkLst>
        </pc:spChg>
        <pc:picChg chg="add del mod ord modCrop">
          <ac:chgData name="Egert Christian" userId="70eddeab-1bd2-4d1a-93e2-981897213cd9" providerId="ADAL" clId="{0BF74B64-46AC-47C6-9420-2DF14ED5E3FB}" dt="2023-07-26T08:52:06.901" v="339" actId="700"/>
          <ac:picMkLst>
            <pc:docMk/>
            <pc:sldMk cId="900690031" sldId="268"/>
            <ac:picMk id="8" creationId="{0A58B453-1D2A-4BAE-B8EE-61881FE3245D}"/>
          </ac:picMkLst>
        </pc:picChg>
      </pc:sldChg>
      <pc:sldChg chg="modSp mod modClrScheme chgLayout">
        <pc:chgData name="Egert Christian" userId="70eddeab-1bd2-4d1a-93e2-981897213cd9" providerId="ADAL" clId="{0BF74B64-46AC-47C6-9420-2DF14ED5E3FB}" dt="2023-07-26T08:44:53.950" v="271" actId="1038"/>
        <pc:sldMkLst>
          <pc:docMk/>
          <pc:sldMk cId="2667820515" sldId="966"/>
        </pc:sldMkLst>
        <pc:spChg chg="mod ord">
          <ac:chgData name="Egert Christian" userId="70eddeab-1bd2-4d1a-93e2-981897213cd9" providerId="ADAL" clId="{0BF74B64-46AC-47C6-9420-2DF14ED5E3FB}" dt="2023-07-26T08:44:53.950" v="271" actId="1038"/>
          <ac:spMkLst>
            <pc:docMk/>
            <pc:sldMk cId="2667820515" sldId="966"/>
            <ac:spMk id="2" creationId="{B10A0053-5638-473C-84E1-894472B455A0}"/>
          </ac:spMkLst>
        </pc:spChg>
        <pc:spChg chg="mod ord">
          <ac:chgData name="Egert Christian" userId="70eddeab-1bd2-4d1a-93e2-981897213cd9" providerId="ADAL" clId="{0BF74B64-46AC-47C6-9420-2DF14ED5E3FB}" dt="2023-07-26T08:44:43.157" v="257" actId="700"/>
          <ac:spMkLst>
            <pc:docMk/>
            <pc:sldMk cId="2667820515" sldId="966"/>
            <ac:spMk id="3" creationId="{35DBC67E-7F35-415D-9341-8A7AED4A6501}"/>
          </ac:spMkLst>
        </pc:spChg>
        <pc:spChg chg="mod ord">
          <ac:chgData name="Egert Christian" userId="70eddeab-1bd2-4d1a-93e2-981897213cd9" providerId="ADAL" clId="{0BF74B64-46AC-47C6-9420-2DF14ED5E3FB}" dt="2023-07-26T08:44:43.157" v="257" actId="700"/>
          <ac:spMkLst>
            <pc:docMk/>
            <pc:sldMk cId="2667820515" sldId="966"/>
            <ac:spMk id="4" creationId="{F2ABA064-7A1E-4C28-ACA6-4EC1F0B5D93B}"/>
          </ac:spMkLst>
        </pc:spChg>
        <pc:spChg chg="mod ord">
          <ac:chgData name="Egert Christian" userId="70eddeab-1bd2-4d1a-93e2-981897213cd9" providerId="ADAL" clId="{0BF74B64-46AC-47C6-9420-2DF14ED5E3FB}" dt="2023-07-26T08:44:53.950" v="271" actId="1038"/>
          <ac:spMkLst>
            <pc:docMk/>
            <pc:sldMk cId="2667820515" sldId="966"/>
            <ac:spMk id="5" creationId="{772859D2-2BB5-4208-9DDA-00795CAB16D8}"/>
          </ac:spMkLst>
        </pc:spChg>
        <pc:spChg chg="mod ord">
          <ac:chgData name="Egert Christian" userId="70eddeab-1bd2-4d1a-93e2-981897213cd9" providerId="ADAL" clId="{0BF74B64-46AC-47C6-9420-2DF14ED5E3FB}" dt="2023-07-26T08:44:53.950" v="271" actId="1038"/>
          <ac:spMkLst>
            <pc:docMk/>
            <pc:sldMk cId="2667820515" sldId="966"/>
            <ac:spMk id="6" creationId="{327B7B09-36C0-4037-95FA-78B953E6E4F2}"/>
          </ac:spMkLst>
        </pc:spChg>
        <pc:spChg chg="mod">
          <ac:chgData name="Egert Christian" userId="70eddeab-1bd2-4d1a-93e2-981897213cd9" providerId="ADAL" clId="{0BF74B64-46AC-47C6-9420-2DF14ED5E3FB}" dt="2023-07-26T08:44:53.950" v="271" actId="1038"/>
          <ac:spMkLst>
            <pc:docMk/>
            <pc:sldMk cId="2667820515" sldId="966"/>
            <ac:spMk id="13" creationId="{07A384EA-D889-4EE4-93ED-6CF9B90EEC42}"/>
          </ac:spMkLst>
        </pc:spChg>
        <pc:spChg chg="mod">
          <ac:chgData name="Egert Christian" userId="70eddeab-1bd2-4d1a-93e2-981897213cd9" providerId="ADAL" clId="{0BF74B64-46AC-47C6-9420-2DF14ED5E3FB}" dt="2023-07-26T08:44:53.950" v="271" actId="1038"/>
          <ac:spMkLst>
            <pc:docMk/>
            <pc:sldMk cId="2667820515" sldId="966"/>
            <ac:spMk id="14" creationId="{C7D013FB-27ED-4BDC-A007-2394B9F81BF0}"/>
          </ac:spMkLst>
        </pc:spChg>
        <pc:spChg chg="mod">
          <ac:chgData name="Egert Christian" userId="70eddeab-1bd2-4d1a-93e2-981897213cd9" providerId="ADAL" clId="{0BF74B64-46AC-47C6-9420-2DF14ED5E3FB}" dt="2023-07-26T08:44:53.950" v="271" actId="1038"/>
          <ac:spMkLst>
            <pc:docMk/>
            <pc:sldMk cId="2667820515" sldId="966"/>
            <ac:spMk id="15" creationId="{A08AA8A2-1C20-4064-8534-8641802B832D}"/>
          </ac:spMkLst>
        </pc:spChg>
        <pc:spChg chg="mod">
          <ac:chgData name="Egert Christian" userId="70eddeab-1bd2-4d1a-93e2-981897213cd9" providerId="ADAL" clId="{0BF74B64-46AC-47C6-9420-2DF14ED5E3FB}" dt="2023-07-26T08:44:53.950" v="271" actId="1038"/>
          <ac:spMkLst>
            <pc:docMk/>
            <pc:sldMk cId="2667820515" sldId="966"/>
            <ac:spMk id="16" creationId="{4BD4FDB3-304E-419A-8065-05EDCC09D941}"/>
          </ac:spMkLst>
        </pc:spChg>
        <pc:spChg chg="mod">
          <ac:chgData name="Egert Christian" userId="70eddeab-1bd2-4d1a-93e2-981897213cd9" providerId="ADAL" clId="{0BF74B64-46AC-47C6-9420-2DF14ED5E3FB}" dt="2023-07-26T08:44:53.950" v="271" actId="1038"/>
          <ac:spMkLst>
            <pc:docMk/>
            <pc:sldMk cId="2667820515" sldId="966"/>
            <ac:spMk id="18" creationId="{CEEE3B40-EA6D-44F9-A0F0-1B53032FBF94}"/>
          </ac:spMkLst>
        </pc:spChg>
        <pc:spChg chg="mod">
          <ac:chgData name="Egert Christian" userId="70eddeab-1bd2-4d1a-93e2-981897213cd9" providerId="ADAL" clId="{0BF74B64-46AC-47C6-9420-2DF14ED5E3FB}" dt="2023-07-26T08:44:53.950" v="271" actId="1038"/>
          <ac:spMkLst>
            <pc:docMk/>
            <pc:sldMk cId="2667820515" sldId="966"/>
            <ac:spMk id="19" creationId="{E8FD6854-C716-45FC-8986-A719521BAD58}"/>
          </ac:spMkLst>
        </pc:spChg>
        <pc:spChg chg="mod">
          <ac:chgData name="Egert Christian" userId="70eddeab-1bd2-4d1a-93e2-981897213cd9" providerId="ADAL" clId="{0BF74B64-46AC-47C6-9420-2DF14ED5E3FB}" dt="2023-07-26T08:44:53.950" v="271" actId="1038"/>
          <ac:spMkLst>
            <pc:docMk/>
            <pc:sldMk cId="2667820515" sldId="966"/>
            <ac:spMk id="20" creationId="{213E7DCE-ED4C-4C4B-A27C-9BDF5619183A}"/>
          </ac:spMkLst>
        </pc:spChg>
        <pc:spChg chg="mod">
          <ac:chgData name="Egert Christian" userId="70eddeab-1bd2-4d1a-93e2-981897213cd9" providerId="ADAL" clId="{0BF74B64-46AC-47C6-9420-2DF14ED5E3FB}" dt="2023-07-26T08:44:53.950" v="271" actId="1038"/>
          <ac:spMkLst>
            <pc:docMk/>
            <pc:sldMk cId="2667820515" sldId="966"/>
            <ac:spMk id="21" creationId="{27D6A6C9-2255-4177-8C88-3CCF8EE6A921}"/>
          </ac:spMkLst>
        </pc:spChg>
        <pc:spChg chg="mod">
          <ac:chgData name="Egert Christian" userId="70eddeab-1bd2-4d1a-93e2-981897213cd9" providerId="ADAL" clId="{0BF74B64-46AC-47C6-9420-2DF14ED5E3FB}" dt="2023-07-26T08:44:53.950" v="271" actId="1038"/>
          <ac:spMkLst>
            <pc:docMk/>
            <pc:sldMk cId="2667820515" sldId="966"/>
            <ac:spMk id="22" creationId="{2F93C8C8-3E33-49DE-A9FC-EC9E223BF604}"/>
          </ac:spMkLst>
        </pc:spChg>
        <pc:spChg chg="mod">
          <ac:chgData name="Egert Christian" userId="70eddeab-1bd2-4d1a-93e2-981897213cd9" providerId="ADAL" clId="{0BF74B64-46AC-47C6-9420-2DF14ED5E3FB}" dt="2023-07-26T08:44:53.950" v="271" actId="1038"/>
          <ac:spMkLst>
            <pc:docMk/>
            <pc:sldMk cId="2667820515" sldId="966"/>
            <ac:spMk id="23" creationId="{AFB8C0CB-E0EF-4375-B37B-6D660D39B518}"/>
          </ac:spMkLst>
        </pc:spChg>
        <pc:spChg chg="mod">
          <ac:chgData name="Egert Christian" userId="70eddeab-1bd2-4d1a-93e2-981897213cd9" providerId="ADAL" clId="{0BF74B64-46AC-47C6-9420-2DF14ED5E3FB}" dt="2023-07-26T08:44:53.950" v="271" actId="1038"/>
          <ac:spMkLst>
            <pc:docMk/>
            <pc:sldMk cId="2667820515" sldId="966"/>
            <ac:spMk id="24" creationId="{3D77A1E7-8DB6-4206-A523-B3F7C514699F}"/>
          </ac:spMkLst>
        </pc:spChg>
        <pc:spChg chg="mod">
          <ac:chgData name="Egert Christian" userId="70eddeab-1bd2-4d1a-93e2-981897213cd9" providerId="ADAL" clId="{0BF74B64-46AC-47C6-9420-2DF14ED5E3FB}" dt="2023-07-26T08:44:53.950" v="271" actId="1038"/>
          <ac:spMkLst>
            <pc:docMk/>
            <pc:sldMk cId="2667820515" sldId="966"/>
            <ac:spMk id="25" creationId="{66E1AD83-2D00-401B-B583-A3DACD9E9986}"/>
          </ac:spMkLst>
        </pc:spChg>
        <pc:spChg chg="mod">
          <ac:chgData name="Egert Christian" userId="70eddeab-1bd2-4d1a-93e2-981897213cd9" providerId="ADAL" clId="{0BF74B64-46AC-47C6-9420-2DF14ED5E3FB}" dt="2023-07-26T08:44:53.950" v="271" actId="1038"/>
          <ac:spMkLst>
            <pc:docMk/>
            <pc:sldMk cId="2667820515" sldId="966"/>
            <ac:spMk id="26" creationId="{4241FFF9-A3BA-4F3F-8AA6-08BC679610AF}"/>
          </ac:spMkLst>
        </pc:spChg>
        <pc:spChg chg="mod">
          <ac:chgData name="Egert Christian" userId="70eddeab-1bd2-4d1a-93e2-981897213cd9" providerId="ADAL" clId="{0BF74B64-46AC-47C6-9420-2DF14ED5E3FB}" dt="2023-07-26T08:44:53.950" v="271" actId="1038"/>
          <ac:spMkLst>
            <pc:docMk/>
            <pc:sldMk cId="2667820515" sldId="966"/>
            <ac:spMk id="27" creationId="{28389572-519B-4B04-ACDC-53DDA9629153}"/>
          </ac:spMkLst>
        </pc:spChg>
        <pc:spChg chg="mod">
          <ac:chgData name="Egert Christian" userId="70eddeab-1bd2-4d1a-93e2-981897213cd9" providerId="ADAL" clId="{0BF74B64-46AC-47C6-9420-2DF14ED5E3FB}" dt="2023-07-26T08:44:53.950" v="271" actId="1038"/>
          <ac:spMkLst>
            <pc:docMk/>
            <pc:sldMk cId="2667820515" sldId="966"/>
            <ac:spMk id="28" creationId="{091AF57C-7A18-422D-9F67-360C412156F6}"/>
          </ac:spMkLst>
        </pc:spChg>
        <pc:spChg chg="mod">
          <ac:chgData name="Egert Christian" userId="70eddeab-1bd2-4d1a-93e2-981897213cd9" providerId="ADAL" clId="{0BF74B64-46AC-47C6-9420-2DF14ED5E3FB}" dt="2023-07-26T08:44:53.950" v="271" actId="1038"/>
          <ac:spMkLst>
            <pc:docMk/>
            <pc:sldMk cId="2667820515" sldId="966"/>
            <ac:spMk id="29" creationId="{916B9D24-160C-4D09-8D14-7058ED613E31}"/>
          </ac:spMkLst>
        </pc:spChg>
        <pc:spChg chg="mod">
          <ac:chgData name="Egert Christian" userId="70eddeab-1bd2-4d1a-93e2-981897213cd9" providerId="ADAL" clId="{0BF74B64-46AC-47C6-9420-2DF14ED5E3FB}" dt="2023-07-26T08:44:53.950" v="271" actId="1038"/>
          <ac:spMkLst>
            <pc:docMk/>
            <pc:sldMk cId="2667820515" sldId="966"/>
            <ac:spMk id="30" creationId="{3C94DE06-2F37-4DF8-86E2-2614E7F95910}"/>
          </ac:spMkLst>
        </pc:spChg>
        <pc:spChg chg="mod">
          <ac:chgData name="Egert Christian" userId="70eddeab-1bd2-4d1a-93e2-981897213cd9" providerId="ADAL" clId="{0BF74B64-46AC-47C6-9420-2DF14ED5E3FB}" dt="2023-07-26T08:44:53.950" v="271" actId="1038"/>
          <ac:spMkLst>
            <pc:docMk/>
            <pc:sldMk cId="2667820515" sldId="966"/>
            <ac:spMk id="31" creationId="{77511565-DC64-4F41-8594-CCD033D0A1DC}"/>
          </ac:spMkLst>
        </pc:spChg>
        <pc:spChg chg="mod">
          <ac:chgData name="Egert Christian" userId="70eddeab-1bd2-4d1a-93e2-981897213cd9" providerId="ADAL" clId="{0BF74B64-46AC-47C6-9420-2DF14ED5E3FB}" dt="2023-07-26T08:44:53.950" v="271" actId="1038"/>
          <ac:spMkLst>
            <pc:docMk/>
            <pc:sldMk cId="2667820515" sldId="966"/>
            <ac:spMk id="33" creationId="{59CDF6B8-64EB-4C19-9237-71EF3A58D088}"/>
          </ac:spMkLst>
        </pc:spChg>
        <pc:spChg chg="mod">
          <ac:chgData name="Egert Christian" userId="70eddeab-1bd2-4d1a-93e2-981897213cd9" providerId="ADAL" clId="{0BF74B64-46AC-47C6-9420-2DF14ED5E3FB}" dt="2023-07-26T08:44:53.950" v="271" actId="1038"/>
          <ac:spMkLst>
            <pc:docMk/>
            <pc:sldMk cId="2667820515" sldId="966"/>
            <ac:spMk id="34" creationId="{65BE9776-FD8B-4C56-97A3-E90825DC5CDA}"/>
          </ac:spMkLst>
        </pc:spChg>
        <pc:spChg chg="mod">
          <ac:chgData name="Egert Christian" userId="70eddeab-1bd2-4d1a-93e2-981897213cd9" providerId="ADAL" clId="{0BF74B64-46AC-47C6-9420-2DF14ED5E3FB}" dt="2023-07-26T08:44:53.950" v="271" actId="1038"/>
          <ac:spMkLst>
            <pc:docMk/>
            <pc:sldMk cId="2667820515" sldId="966"/>
            <ac:spMk id="35" creationId="{5798C78F-6B64-4619-9DE0-73BD09E55613}"/>
          </ac:spMkLst>
        </pc:spChg>
        <pc:spChg chg="mod">
          <ac:chgData name="Egert Christian" userId="70eddeab-1bd2-4d1a-93e2-981897213cd9" providerId="ADAL" clId="{0BF74B64-46AC-47C6-9420-2DF14ED5E3FB}" dt="2023-07-26T08:44:53.950" v="271" actId="1038"/>
          <ac:spMkLst>
            <pc:docMk/>
            <pc:sldMk cId="2667820515" sldId="966"/>
            <ac:spMk id="36" creationId="{5A38409B-14EF-45EF-BBE7-FD6D0175443D}"/>
          </ac:spMkLst>
        </pc:spChg>
        <pc:spChg chg="mod">
          <ac:chgData name="Egert Christian" userId="70eddeab-1bd2-4d1a-93e2-981897213cd9" providerId="ADAL" clId="{0BF74B64-46AC-47C6-9420-2DF14ED5E3FB}" dt="2023-07-26T08:44:53.950" v="271" actId="1038"/>
          <ac:spMkLst>
            <pc:docMk/>
            <pc:sldMk cId="2667820515" sldId="966"/>
            <ac:spMk id="37" creationId="{4FA8EB93-4A8D-4747-A52C-764EA2616A4F}"/>
          </ac:spMkLst>
        </pc:spChg>
        <pc:spChg chg="mod">
          <ac:chgData name="Egert Christian" userId="70eddeab-1bd2-4d1a-93e2-981897213cd9" providerId="ADAL" clId="{0BF74B64-46AC-47C6-9420-2DF14ED5E3FB}" dt="2023-07-26T08:44:53.950" v="271" actId="1038"/>
          <ac:spMkLst>
            <pc:docMk/>
            <pc:sldMk cId="2667820515" sldId="966"/>
            <ac:spMk id="38" creationId="{D1EEEAED-0189-468A-83EE-4C99A2205341}"/>
          </ac:spMkLst>
        </pc:spChg>
        <pc:spChg chg="mod">
          <ac:chgData name="Egert Christian" userId="70eddeab-1bd2-4d1a-93e2-981897213cd9" providerId="ADAL" clId="{0BF74B64-46AC-47C6-9420-2DF14ED5E3FB}" dt="2023-07-26T08:44:53.950" v="271" actId="1038"/>
          <ac:spMkLst>
            <pc:docMk/>
            <pc:sldMk cId="2667820515" sldId="966"/>
            <ac:spMk id="39" creationId="{61A41BDA-5558-40AD-BFC1-58CE7F23107C}"/>
          </ac:spMkLst>
        </pc:spChg>
        <pc:spChg chg="mod">
          <ac:chgData name="Egert Christian" userId="70eddeab-1bd2-4d1a-93e2-981897213cd9" providerId="ADAL" clId="{0BF74B64-46AC-47C6-9420-2DF14ED5E3FB}" dt="2023-07-26T08:44:53.950" v="271" actId="1038"/>
          <ac:spMkLst>
            <pc:docMk/>
            <pc:sldMk cId="2667820515" sldId="966"/>
            <ac:spMk id="40" creationId="{A1D7C8D0-5C4A-41EB-AE0E-86894ECE7950}"/>
          </ac:spMkLst>
        </pc:spChg>
        <pc:spChg chg="mod">
          <ac:chgData name="Egert Christian" userId="70eddeab-1bd2-4d1a-93e2-981897213cd9" providerId="ADAL" clId="{0BF74B64-46AC-47C6-9420-2DF14ED5E3FB}" dt="2023-07-26T08:44:53.950" v="271" actId="1038"/>
          <ac:spMkLst>
            <pc:docMk/>
            <pc:sldMk cId="2667820515" sldId="966"/>
            <ac:spMk id="41" creationId="{8AA45254-4174-4BEC-82D0-A4D9EEFB1F76}"/>
          </ac:spMkLst>
        </pc:spChg>
        <pc:spChg chg="mod">
          <ac:chgData name="Egert Christian" userId="70eddeab-1bd2-4d1a-93e2-981897213cd9" providerId="ADAL" clId="{0BF74B64-46AC-47C6-9420-2DF14ED5E3FB}" dt="2023-07-26T08:44:53.950" v="271" actId="1038"/>
          <ac:spMkLst>
            <pc:docMk/>
            <pc:sldMk cId="2667820515" sldId="966"/>
            <ac:spMk id="42" creationId="{C8B7BD1A-5028-4E82-9DB7-F3ADFE88C269}"/>
          </ac:spMkLst>
        </pc:spChg>
      </pc:sldChg>
      <pc:sldChg chg="modSp mod modClrScheme chgLayout">
        <pc:chgData name="Egert Christian" userId="70eddeab-1bd2-4d1a-93e2-981897213cd9" providerId="ADAL" clId="{0BF74B64-46AC-47C6-9420-2DF14ED5E3FB}" dt="2023-07-26T08:41:22.067" v="181" actId="1076"/>
        <pc:sldMkLst>
          <pc:docMk/>
          <pc:sldMk cId="2531817002" sldId="3543"/>
        </pc:sldMkLst>
        <pc:spChg chg="mod ord">
          <ac:chgData name="Egert Christian" userId="70eddeab-1bd2-4d1a-93e2-981897213cd9" providerId="ADAL" clId="{0BF74B64-46AC-47C6-9420-2DF14ED5E3FB}" dt="2023-07-26T08:41:08.905" v="177" actId="14100"/>
          <ac:spMkLst>
            <pc:docMk/>
            <pc:sldMk cId="2531817002" sldId="3543"/>
            <ac:spMk id="3" creationId="{B0C200BA-60AB-4540-B857-2B2AE04686C3}"/>
          </ac:spMkLst>
        </pc:spChg>
        <pc:spChg chg="mod ord">
          <ac:chgData name="Egert Christian" userId="70eddeab-1bd2-4d1a-93e2-981897213cd9" providerId="ADAL" clId="{0BF74B64-46AC-47C6-9420-2DF14ED5E3FB}" dt="2023-07-26T08:41:03.830" v="175" actId="700"/>
          <ac:spMkLst>
            <pc:docMk/>
            <pc:sldMk cId="2531817002" sldId="3543"/>
            <ac:spMk id="4" creationId="{E05746AE-F3D7-0B44-88EF-4E4D194FF86D}"/>
          </ac:spMkLst>
        </pc:spChg>
        <pc:spChg chg="mod ord">
          <ac:chgData name="Egert Christian" userId="70eddeab-1bd2-4d1a-93e2-981897213cd9" providerId="ADAL" clId="{0BF74B64-46AC-47C6-9420-2DF14ED5E3FB}" dt="2023-07-26T08:41:16.810" v="180" actId="1076"/>
          <ac:spMkLst>
            <pc:docMk/>
            <pc:sldMk cId="2531817002" sldId="3543"/>
            <ac:spMk id="6" creationId="{DC9FE713-62F8-BB43-804A-0B28C64975EA}"/>
          </ac:spMkLst>
        </pc:spChg>
        <pc:spChg chg="mod ord">
          <ac:chgData name="Egert Christian" userId="70eddeab-1bd2-4d1a-93e2-981897213cd9" providerId="ADAL" clId="{0BF74B64-46AC-47C6-9420-2DF14ED5E3FB}" dt="2023-07-26T08:41:22.067" v="181" actId="1076"/>
          <ac:spMkLst>
            <pc:docMk/>
            <pc:sldMk cId="2531817002" sldId="3543"/>
            <ac:spMk id="8" creationId="{A6FEF54B-07D8-A040-B58E-24D56C4FEE17}"/>
          </ac:spMkLst>
        </pc:spChg>
        <pc:graphicFrameChg chg="mod ord">
          <ac:chgData name="Egert Christian" userId="70eddeab-1bd2-4d1a-93e2-981897213cd9" providerId="ADAL" clId="{0BF74B64-46AC-47C6-9420-2DF14ED5E3FB}" dt="2023-07-26T08:41:03.830" v="175" actId="700"/>
          <ac:graphicFrameMkLst>
            <pc:docMk/>
            <pc:sldMk cId="2531817002" sldId="3543"/>
            <ac:graphicFrameMk id="9" creationId="{586631C5-F652-5047-813B-40FFC6B75284}"/>
          </ac:graphicFrameMkLst>
        </pc:graphicFrameChg>
      </pc:sldChg>
      <pc:sldChg chg="modSp">
        <pc:chgData name="Egert Christian" userId="70eddeab-1bd2-4d1a-93e2-981897213cd9" providerId="ADAL" clId="{0BF74B64-46AC-47C6-9420-2DF14ED5E3FB}" dt="2023-07-26T08:31:42.372" v="0"/>
        <pc:sldMkLst>
          <pc:docMk/>
          <pc:sldMk cId="2396283057" sldId="3544"/>
        </pc:sldMkLst>
        <pc:spChg chg="mod">
          <ac:chgData name="Egert Christian" userId="70eddeab-1bd2-4d1a-93e2-981897213cd9" providerId="ADAL" clId="{0BF74B64-46AC-47C6-9420-2DF14ED5E3FB}" dt="2023-07-26T08:31:42.372" v="0"/>
          <ac:spMkLst>
            <pc:docMk/>
            <pc:sldMk cId="2396283057" sldId="3544"/>
            <ac:spMk id="3" creationId="{50A5348F-0E8F-4BE8-BCC6-30CEA1C9AD3C}"/>
          </ac:spMkLst>
        </pc:spChg>
        <pc:spChg chg="mod">
          <ac:chgData name="Egert Christian" userId="70eddeab-1bd2-4d1a-93e2-981897213cd9" providerId="ADAL" clId="{0BF74B64-46AC-47C6-9420-2DF14ED5E3FB}" dt="2023-07-26T08:31:42.372" v="0"/>
          <ac:spMkLst>
            <pc:docMk/>
            <pc:sldMk cId="2396283057" sldId="3544"/>
            <ac:spMk id="5" creationId="{F1C0CF32-816D-4452-BA5B-C2E078A3F8B2}"/>
          </ac:spMkLst>
        </pc:spChg>
        <pc:spChg chg="mod">
          <ac:chgData name="Egert Christian" userId="70eddeab-1bd2-4d1a-93e2-981897213cd9" providerId="ADAL" clId="{0BF74B64-46AC-47C6-9420-2DF14ED5E3FB}" dt="2023-07-26T08:31:42.372" v="0"/>
          <ac:spMkLst>
            <pc:docMk/>
            <pc:sldMk cId="2396283057" sldId="3544"/>
            <ac:spMk id="7" creationId="{D509A49A-E33F-499E-BDF7-B27FE044919D}"/>
          </ac:spMkLst>
        </pc:spChg>
        <pc:spChg chg="mod">
          <ac:chgData name="Egert Christian" userId="70eddeab-1bd2-4d1a-93e2-981897213cd9" providerId="ADAL" clId="{0BF74B64-46AC-47C6-9420-2DF14ED5E3FB}" dt="2023-07-26T08:31:42.372" v="0"/>
          <ac:spMkLst>
            <pc:docMk/>
            <pc:sldMk cId="2396283057" sldId="3544"/>
            <ac:spMk id="9" creationId="{D1FE3AD7-5290-487F-8273-F0D26928CC76}"/>
          </ac:spMkLst>
        </pc:spChg>
      </pc:sldChg>
      <pc:sldChg chg="modSp mod modClrScheme chgLayout">
        <pc:chgData name="Egert Christian" userId="70eddeab-1bd2-4d1a-93e2-981897213cd9" providerId="ADAL" clId="{0BF74B64-46AC-47C6-9420-2DF14ED5E3FB}" dt="2023-07-26T08:40:22.901" v="155" actId="700"/>
        <pc:sldMkLst>
          <pc:docMk/>
          <pc:sldMk cId="2289980522" sldId="3545"/>
        </pc:sldMkLst>
        <pc:spChg chg="mod ord">
          <ac:chgData name="Egert Christian" userId="70eddeab-1bd2-4d1a-93e2-981897213cd9" providerId="ADAL" clId="{0BF74B64-46AC-47C6-9420-2DF14ED5E3FB}" dt="2023-07-26T08:40:22.901" v="155" actId="700"/>
          <ac:spMkLst>
            <pc:docMk/>
            <pc:sldMk cId="2289980522" sldId="3545"/>
            <ac:spMk id="3" creationId="{50A5348F-0E8F-4BE8-BCC6-30CEA1C9AD3C}"/>
          </ac:spMkLst>
        </pc:spChg>
        <pc:spChg chg="mod ord">
          <ac:chgData name="Egert Christian" userId="70eddeab-1bd2-4d1a-93e2-981897213cd9" providerId="ADAL" clId="{0BF74B64-46AC-47C6-9420-2DF14ED5E3FB}" dt="2023-07-26T08:40:22.901" v="155" actId="700"/>
          <ac:spMkLst>
            <pc:docMk/>
            <pc:sldMk cId="2289980522" sldId="3545"/>
            <ac:spMk id="5" creationId="{F1C0CF32-816D-4452-BA5B-C2E078A3F8B2}"/>
          </ac:spMkLst>
        </pc:spChg>
        <pc:spChg chg="mod ord">
          <ac:chgData name="Egert Christian" userId="70eddeab-1bd2-4d1a-93e2-981897213cd9" providerId="ADAL" clId="{0BF74B64-46AC-47C6-9420-2DF14ED5E3FB}" dt="2023-07-26T08:40:22.901" v="155" actId="700"/>
          <ac:spMkLst>
            <pc:docMk/>
            <pc:sldMk cId="2289980522" sldId="3545"/>
            <ac:spMk id="7" creationId="{D509A49A-E33F-499E-BDF7-B27FE044919D}"/>
          </ac:spMkLst>
        </pc:spChg>
        <pc:spChg chg="mod ord">
          <ac:chgData name="Egert Christian" userId="70eddeab-1bd2-4d1a-93e2-981897213cd9" providerId="ADAL" clId="{0BF74B64-46AC-47C6-9420-2DF14ED5E3FB}" dt="2023-07-26T08:40:22.901" v="155" actId="700"/>
          <ac:spMkLst>
            <pc:docMk/>
            <pc:sldMk cId="2289980522" sldId="3545"/>
            <ac:spMk id="9" creationId="{D1FE3AD7-5290-487F-8273-F0D26928CC76}"/>
          </ac:spMkLst>
        </pc:spChg>
      </pc:sldChg>
      <pc:sldChg chg="modSp">
        <pc:chgData name="Egert Christian" userId="70eddeab-1bd2-4d1a-93e2-981897213cd9" providerId="ADAL" clId="{0BF74B64-46AC-47C6-9420-2DF14ED5E3FB}" dt="2023-07-26T08:31:42.372" v="0"/>
        <pc:sldMkLst>
          <pc:docMk/>
          <pc:sldMk cId="3520225568" sldId="3546"/>
        </pc:sldMkLst>
        <pc:spChg chg="mod">
          <ac:chgData name="Egert Christian" userId="70eddeab-1bd2-4d1a-93e2-981897213cd9" providerId="ADAL" clId="{0BF74B64-46AC-47C6-9420-2DF14ED5E3FB}" dt="2023-07-26T08:31:42.372" v="0"/>
          <ac:spMkLst>
            <pc:docMk/>
            <pc:sldMk cId="3520225568" sldId="3546"/>
            <ac:spMk id="3" creationId="{50A5348F-0E8F-4BE8-BCC6-30CEA1C9AD3C}"/>
          </ac:spMkLst>
        </pc:spChg>
        <pc:spChg chg="mod">
          <ac:chgData name="Egert Christian" userId="70eddeab-1bd2-4d1a-93e2-981897213cd9" providerId="ADAL" clId="{0BF74B64-46AC-47C6-9420-2DF14ED5E3FB}" dt="2023-07-26T08:31:42.372" v="0"/>
          <ac:spMkLst>
            <pc:docMk/>
            <pc:sldMk cId="3520225568" sldId="3546"/>
            <ac:spMk id="5" creationId="{F1C0CF32-816D-4452-BA5B-C2E078A3F8B2}"/>
          </ac:spMkLst>
        </pc:spChg>
        <pc:spChg chg="mod">
          <ac:chgData name="Egert Christian" userId="70eddeab-1bd2-4d1a-93e2-981897213cd9" providerId="ADAL" clId="{0BF74B64-46AC-47C6-9420-2DF14ED5E3FB}" dt="2023-07-26T08:31:42.372" v="0"/>
          <ac:spMkLst>
            <pc:docMk/>
            <pc:sldMk cId="3520225568" sldId="3546"/>
            <ac:spMk id="7" creationId="{D509A49A-E33F-499E-BDF7-B27FE044919D}"/>
          </ac:spMkLst>
        </pc:spChg>
        <pc:spChg chg="mod">
          <ac:chgData name="Egert Christian" userId="70eddeab-1bd2-4d1a-93e2-981897213cd9" providerId="ADAL" clId="{0BF74B64-46AC-47C6-9420-2DF14ED5E3FB}" dt="2023-07-26T08:31:42.372" v="0"/>
          <ac:spMkLst>
            <pc:docMk/>
            <pc:sldMk cId="3520225568" sldId="3546"/>
            <ac:spMk id="9" creationId="{D1FE3AD7-5290-487F-8273-F0D26928CC76}"/>
          </ac:spMkLst>
        </pc:spChg>
      </pc:sldChg>
      <pc:sldChg chg="modSp">
        <pc:chgData name="Egert Christian" userId="70eddeab-1bd2-4d1a-93e2-981897213cd9" providerId="ADAL" clId="{0BF74B64-46AC-47C6-9420-2DF14ED5E3FB}" dt="2023-07-26T08:31:42.372" v="0"/>
        <pc:sldMkLst>
          <pc:docMk/>
          <pc:sldMk cId="2035089268" sldId="3547"/>
        </pc:sldMkLst>
        <pc:spChg chg="mod">
          <ac:chgData name="Egert Christian" userId="70eddeab-1bd2-4d1a-93e2-981897213cd9" providerId="ADAL" clId="{0BF74B64-46AC-47C6-9420-2DF14ED5E3FB}" dt="2023-07-26T08:31:42.372" v="0"/>
          <ac:spMkLst>
            <pc:docMk/>
            <pc:sldMk cId="2035089268" sldId="3547"/>
            <ac:spMk id="3" creationId="{50A5348F-0E8F-4BE8-BCC6-30CEA1C9AD3C}"/>
          </ac:spMkLst>
        </pc:spChg>
        <pc:spChg chg="mod">
          <ac:chgData name="Egert Christian" userId="70eddeab-1bd2-4d1a-93e2-981897213cd9" providerId="ADAL" clId="{0BF74B64-46AC-47C6-9420-2DF14ED5E3FB}" dt="2023-07-26T08:31:42.372" v="0"/>
          <ac:spMkLst>
            <pc:docMk/>
            <pc:sldMk cId="2035089268" sldId="3547"/>
            <ac:spMk id="5" creationId="{F1C0CF32-816D-4452-BA5B-C2E078A3F8B2}"/>
          </ac:spMkLst>
        </pc:spChg>
        <pc:spChg chg="mod">
          <ac:chgData name="Egert Christian" userId="70eddeab-1bd2-4d1a-93e2-981897213cd9" providerId="ADAL" clId="{0BF74B64-46AC-47C6-9420-2DF14ED5E3FB}" dt="2023-07-26T08:31:42.372" v="0"/>
          <ac:spMkLst>
            <pc:docMk/>
            <pc:sldMk cId="2035089268" sldId="3547"/>
            <ac:spMk id="7" creationId="{D509A49A-E33F-499E-BDF7-B27FE044919D}"/>
          </ac:spMkLst>
        </pc:spChg>
        <pc:spChg chg="mod">
          <ac:chgData name="Egert Christian" userId="70eddeab-1bd2-4d1a-93e2-981897213cd9" providerId="ADAL" clId="{0BF74B64-46AC-47C6-9420-2DF14ED5E3FB}" dt="2023-07-26T08:31:42.372" v="0"/>
          <ac:spMkLst>
            <pc:docMk/>
            <pc:sldMk cId="2035089268" sldId="3547"/>
            <ac:spMk id="9" creationId="{D1FE3AD7-5290-487F-8273-F0D26928CC76}"/>
          </ac:spMkLst>
        </pc:spChg>
      </pc:sldChg>
      <pc:sldChg chg="addSp delSp modSp mod modClrScheme chgLayout">
        <pc:chgData name="Egert Christian" userId="70eddeab-1bd2-4d1a-93e2-981897213cd9" providerId="ADAL" clId="{0BF74B64-46AC-47C6-9420-2DF14ED5E3FB}" dt="2023-07-26T08:37:25.472" v="138"/>
        <pc:sldMkLst>
          <pc:docMk/>
          <pc:sldMk cId="1009329383" sldId="3555"/>
        </pc:sldMkLst>
        <pc:spChg chg="mod ord">
          <ac:chgData name="Egert Christian" userId="70eddeab-1bd2-4d1a-93e2-981897213cd9" providerId="ADAL" clId="{0BF74B64-46AC-47C6-9420-2DF14ED5E3FB}" dt="2023-07-26T08:35:20.568" v="74" actId="1035"/>
          <ac:spMkLst>
            <pc:docMk/>
            <pc:sldMk cId="1009329383" sldId="3555"/>
            <ac:spMk id="4" creationId="{A485B44D-D8B2-42F0-8B53-5DC57B081F99}"/>
          </ac:spMkLst>
        </pc:spChg>
        <pc:spChg chg="mod ord">
          <ac:chgData name="Egert Christian" userId="70eddeab-1bd2-4d1a-93e2-981897213cd9" providerId="ADAL" clId="{0BF74B64-46AC-47C6-9420-2DF14ED5E3FB}" dt="2023-07-26T08:35:10.229" v="47" actId="14100"/>
          <ac:spMkLst>
            <pc:docMk/>
            <pc:sldMk cId="1009329383" sldId="3555"/>
            <ac:spMk id="7" creationId="{162A6643-1BA4-4C32-88FE-062B5165567B}"/>
          </ac:spMkLst>
        </pc:spChg>
        <pc:spChg chg="add del mod ord">
          <ac:chgData name="Egert Christian" userId="70eddeab-1bd2-4d1a-93e2-981897213cd9" providerId="ADAL" clId="{0BF74B64-46AC-47C6-9420-2DF14ED5E3FB}" dt="2023-07-26T08:34:41.025" v="45" actId="478"/>
          <ac:spMkLst>
            <pc:docMk/>
            <pc:sldMk cId="1009329383" sldId="3555"/>
            <ac:spMk id="9" creationId="{B636A997-F9C6-35E8-A036-49F4ED8EDB2F}"/>
          </ac:spMkLst>
        </pc:spChg>
        <pc:spChg chg="add del mod ord">
          <ac:chgData name="Egert Christian" userId="70eddeab-1bd2-4d1a-93e2-981897213cd9" providerId="ADAL" clId="{0BF74B64-46AC-47C6-9420-2DF14ED5E3FB}" dt="2023-07-26T08:34:45.937" v="46" actId="478"/>
          <ac:spMkLst>
            <pc:docMk/>
            <pc:sldMk cId="1009329383" sldId="3555"/>
            <ac:spMk id="10" creationId="{15F2599F-8B32-482A-40F4-C2478DFF9B6F}"/>
          </ac:spMkLst>
        </pc:spChg>
        <pc:spChg chg="add mod">
          <ac:chgData name="Egert Christian" userId="70eddeab-1bd2-4d1a-93e2-981897213cd9" providerId="ADAL" clId="{0BF74B64-46AC-47C6-9420-2DF14ED5E3FB}" dt="2023-07-26T08:37:25.472" v="138"/>
          <ac:spMkLst>
            <pc:docMk/>
            <pc:sldMk cId="1009329383" sldId="3555"/>
            <ac:spMk id="11" creationId="{0DEABCC2-A540-B6C4-C53D-89F596EA75CD}"/>
          </ac:spMkLst>
        </pc:spChg>
        <pc:grpChg chg="mod">
          <ac:chgData name="Egert Christian" userId="70eddeab-1bd2-4d1a-93e2-981897213cd9" providerId="ADAL" clId="{0BF74B64-46AC-47C6-9420-2DF14ED5E3FB}" dt="2023-07-26T08:35:29.773" v="107" actId="1036"/>
          <ac:grpSpMkLst>
            <pc:docMk/>
            <pc:sldMk cId="1009329383" sldId="3555"/>
            <ac:grpSpMk id="26" creationId="{3D2F451C-D05B-4440-81D2-8D2FAD7AE56E}"/>
          </ac:grpSpMkLst>
        </pc:grpChg>
        <pc:grpChg chg="mod">
          <ac:chgData name="Egert Christian" userId="70eddeab-1bd2-4d1a-93e2-981897213cd9" providerId="ADAL" clId="{0BF74B64-46AC-47C6-9420-2DF14ED5E3FB}" dt="2023-07-26T08:35:29.773" v="107" actId="1036"/>
          <ac:grpSpMkLst>
            <pc:docMk/>
            <pc:sldMk cId="1009329383" sldId="3555"/>
            <ac:grpSpMk id="29" creationId="{C9E5F6EC-E710-4422-B365-9A8111063186}"/>
          </ac:grpSpMkLst>
        </pc:grpChg>
        <pc:grpChg chg="mod">
          <ac:chgData name="Egert Christian" userId="70eddeab-1bd2-4d1a-93e2-981897213cd9" providerId="ADAL" clId="{0BF74B64-46AC-47C6-9420-2DF14ED5E3FB}" dt="2023-07-26T08:35:29.773" v="107" actId="1036"/>
          <ac:grpSpMkLst>
            <pc:docMk/>
            <pc:sldMk cId="1009329383" sldId="3555"/>
            <ac:grpSpMk id="32" creationId="{F75414CA-6E6B-41C1-AEED-85267EF1E39F}"/>
          </ac:grpSpMkLst>
        </pc:grpChg>
        <pc:grpChg chg="mod">
          <ac:chgData name="Egert Christian" userId="70eddeab-1bd2-4d1a-93e2-981897213cd9" providerId="ADAL" clId="{0BF74B64-46AC-47C6-9420-2DF14ED5E3FB}" dt="2023-07-26T08:35:29.773" v="107" actId="1036"/>
          <ac:grpSpMkLst>
            <pc:docMk/>
            <pc:sldMk cId="1009329383" sldId="3555"/>
            <ac:grpSpMk id="43" creationId="{8A5138D2-76CA-4623-A682-CC3F99693FE5}"/>
          </ac:grpSpMkLst>
        </pc:grpChg>
        <pc:grpChg chg="mod">
          <ac:chgData name="Egert Christian" userId="70eddeab-1bd2-4d1a-93e2-981897213cd9" providerId="ADAL" clId="{0BF74B64-46AC-47C6-9420-2DF14ED5E3FB}" dt="2023-07-26T08:35:29.773" v="107" actId="1036"/>
          <ac:grpSpMkLst>
            <pc:docMk/>
            <pc:sldMk cId="1009329383" sldId="3555"/>
            <ac:grpSpMk id="46" creationId="{78FDD12E-5C04-4934-B65F-2CCC5D4933DE}"/>
          </ac:grpSpMkLst>
        </pc:grpChg>
        <pc:grpChg chg="mod">
          <ac:chgData name="Egert Christian" userId="70eddeab-1bd2-4d1a-93e2-981897213cd9" providerId="ADAL" clId="{0BF74B64-46AC-47C6-9420-2DF14ED5E3FB}" dt="2023-07-26T08:35:29.773" v="107" actId="1036"/>
          <ac:grpSpMkLst>
            <pc:docMk/>
            <pc:sldMk cId="1009329383" sldId="3555"/>
            <ac:grpSpMk id="49" creationId="{0B19BADA-2C23-4807-9175-029802B119DE}"/>
          </ac:grpSpMkLst>
        </pc:grpChg>
        <pc:graphicFrameChg chg="mod">
          <ac:chgData name="Egert Christian" userId="70eddeab-1bd2-4d1a-93e2-981897213cd9" providerId="ADAL" clId="{0BF74B64-46AC-47C6-9420-2DF14ED5E3FB}" dt="2023-07-26T08:35:29.773" v="107" actId="1036"/>
          <ac:graphicFrameMkLst>
            <pc:docMk/>
            <pc:sldMk cId="1009329383" sldId="3555"/>
            <ac:graphicFrameMk id="2" creationId="{367D7C54-EB46-4444-8645-68E8DCFDE7F0}"/>
          </ac:graphicFrameMkLst>
        </pc:graphicFrameChg>
        <pc:graphicFrameChg chg="mod">
          <ac:chgData name="Egert Christian" userId="70eddeab-1bd2-4d1a-93e2-981897213cd9" providerId="ADAL" clId="{0BF74B64-46AC-47C6-9420-2DF14ED5E3FB}" dt="2023-07-26T08:35:29.773" v="107" actId="1036"/>
          <ac:graphicFrameMkLst>
            <pc:docMk/>
            <pc:sldMk cId="1009329383" sldId="3555"/>
            <ac:graphicFrameMk id="3" creationId="{9896EEDB-0AFF-40BD-8721-FB5C1862BD1B}"/>
          </ac:graphicFrameMkLst>
        </pc:graphicFrameChg>
        <pc:graphicFrameChg chg="mod">
          <ac:chgData name="Egert Christian" userId="70eddeab-1bd2-4d1a-93e2-981897213cd9" providerId="ADAL" clId="{0BF74B64-46AC-47C6-9420-2DF14ED5E3FB}" dt="2023-07-26T08:35:29.773" v="107" actId="1036"/>
          <ac:graphicFrameMkLst>
            <pc:docMk/>
            <pc:sldMk cId="1009329383" sldId="3555"/>
            <ac:graphicFrameMk id="5" creationId="{A943E898-EF6F-49AB-8A65-B8B17EACEAE7}"/>
          </ac:graphicFrameMkLst>
        </pc:graphicFrameChg>
        <pc:graphicFrameChg chg="mod">
          <ac:chgData name="Egert Christian" userId="70eddeab-1bd2-4d1a-93e2-981897213cd9" providerId="ADAL" clId="{0BF74B64-46AC-47C6-9420-2DF14ED5E3FB}" dt="2023-07-26T08:35:29.773" v="107" actId="1036"/>
          <ac:graphicFrameMkLst>
            <pc:docMk/>
            <pc:sldMk cId="1009329383" sldId="3555"/>
            <ac:graphicFrameMk id="8" creationId="{45D96CB1-39B7-404D-AD6E-D5754DF21FF0}"/>
          </ac:graphicFrameMkLst>
        </pc:graphicFrameChg>
        <pc:graphicFrameChg chg="mod">
          <ac:chgData name="Egert Christian" userId="70eddeab-1bd2-4d1a-93e2-981897213cd9" providerId="ADAL" clId="{0BF74B64-46AC-47C6-9420-2DF14ED5E3FB}" dt="2023-07-26T08:35:29.773" v="107" actId="1036"/>
          <ac:graphicFrameMkLst>
            <pc:docMk/>
            <pc:sldMk cId="1009329383" sldId="3555"/>
            <ac:graphicFrameMk id="40" creationId="{2A7DD7F8-5B40-416A-984B-86EF37CA9F87}"/>
          </ac:graphicFrameMkLst>
        </pc:graphicFrameChg>
        <pc:graphicFrameChg chg="mod">
          <ac:chgData name="Egert Christian" userId="70eddeab-1bd2-4d1a-93e2-981897213cd9" providerId="ADAL" clId="{0BF74B64-46AC-47C6-9420-2DF14ED5E3FB}" dt="2023-07-26T08:35:29.773" v="107" actId="1036"/>
          <ac:graphicFrameMkLst>
            <pc:docMk/>
            <pc:sldMk cId="1009329383" sldId="3555"/>
            <ac:graphicFrameMk id="41" creationId="{2882D418-09BE-4B1A-8EE5-1C2DFA9105AC}"/>
          </ac:graphicFrameMkLst>
        </pc:graphicFrameChg>
        <pc:graphicFrameChg chg="mod">
          <ac:chgData name="Egert Christian" userId="70eddeab-1bd2-4d1a-93e2-981897213cd9" providerId="ADAL" clId="{0BF74B64-46AC-47C6-9420-2DF14ED5E3FB}" dt="2023-07-26T08:35:29.773" v="107" actId="1036"/>
          <ac:graphicFrameMkLst>
            <pc:docMk/>
            <pc:sldMk cId="1009329383" sldId="3555"/>
            <ac:graphicFrameMk id="61" creationId="{746972C1-11D6-4582-8ECE-DD2CE52D854E}"/>
          </ac:graphicFrameMkLst>
        </pc:graphicFrameChg>
        <pc:cxnChg chg="mod">
          <ac:chgData name="Egert Christian" userId="70eddeab-1bd2-4d1a-93e2-981897213cd9" providerId="ADAL" clId="{0BF74B64-46AC-47C6-9420-2DF14ED5E3FB}" dt="2023-07-26T08:35:29.773" v="107" actId="1036"/>
          <ac:cxnSpMkLst>
            <pc:docMk/>
            <pc:sldMk cId="1009329383" sldId="3555"/>
            <ac:cxnSpMk id="6" creationId="{35807158-8627-408D-B2B3-35074340ED2C}"/>
          </ac:cxnSpMkLst>
        </pc:cxnChg>
        <pc:cxnChg chg="mod">
          <ac:chgData name="Egert Christian" userId="70eddeab-1bd2-4d1a-93e2-981897213cd9" providerId="ADAL" clId="{0BF74B64-46AC-47C6-9420-2DF14ED5E3FB}" dt="2023-07-26T08:35:29.773" v="107" actId="1036"/>
          <ac:cxnSpMkLst>
            <pc:docMk/>
            <pc:sldMk cId="1009329383" sldId="3555"/>
            <ac:cxnSpMk id="20" creationId="{7C9E646E-61C2-4640-BD94-339CBA67F341}"/>
          </ac:cxnSpMkLst>
        </pc:cxnChg>
        <pc:cxnChg chg="mod">
          <ac:chgData name="Egert Christian" userId="70eddeab-1bd2-4d1a-93e2-981897213cd9" providerId="ADAL" clId="{0BF74B64-46AC-47C6-9420-2DF14ED5E3FB}" dt="2023-07-26T08:35:29.773" v="107" actId="1036"/>
          <ac:cxnSpMkLst>
            <pc:docMk/>
            <pc:sldMk cId="1009329383" sldId="3555"/>
            <ac:cxnSpMk id="21" creationId="{73108569-9767-47B5-AEE4-0576944B5F27}"/>
          </ac:cxnSpMkLst>
        </pc:cxnChg>
        <pc:cxnChg chg="mod">
          <ac:chgData name="Egert Christian" userId="70eddeab-1bd2-4d1a-93e2-981897213cd9" providerId="ADAL" clId="{0BF74B64-46AC-47C6-9420-2DF14ED5E3FB}" dt="2023-07-26T08:35:29.773" v="107" actId="1036"/>
          <ac:cxnSpMkLst>
            <pc:docMk/>
            <pc:sldMk cId="1009329383" sldId="3555"/>
            <ac:cxnSpMk id="22" creationId="{7DB8379B-45FA-4368-B5AA-E3531CBBAEBF}"/>
          </ac:cxnSpMkLst>
        </pc:cxnChg>
        <pc:cxnChg chg="mod">
          <ac:chgData name="Egert Christian" userId="70eddeab-1bd2-4d1a-93e2-981897213cd9" providerId="ADAL" clId="{0BF74B64-46AC-47C6-9420-2DF14ED5E3FB}" dt="2023-07-26T08:35:29.773" v="107" actId="1036"/>
          <ac:cxnSpMkLst>
            <pc:docMk/>
            <pc:sldMk cId="1009329383" sldId="3555"/>
            <ac:cxnSpMk id="23" creationId="{F48D38D6-41B4-414D-8BC5-2CA302612D1A}"/>
          </ac:cxnSpMkLst>
        </pc:cxnChg>
        <pc:cxnChg chg="mod">
          <ac:chgData name="Egert Christian" userId="70eddeab-1bd2-4d1a-93e2-981897213cd9" providerId="ADAL" clId="{0BF74B64-46AC-47C6-9420-2DF14ED5E3FB}" dt="2023-07-26T08:35:29.773" v="107" actId="1036"/>
          <ac:cxnSpMkLst>
            <pc:docMk/>
            <pc:sldMk cId="1009329383" sldId="3555"/>
            <ac:cxnSpMk id="24" creationId="{1DBF73D0-516E-46A0-BCF5-690F5472BE3B}"/>
          </ac:cxnSpMkLst>
        </pc:cxnChg>
        <pc:cxnChg chg="mod">
          <ac:chgData name="Egert Christian" userId="70eddeab-1bd2-4d1a-93e2-981897213cd9" providerId="ADAL" clId="{0BF74B64-46AC-47C6-9420-2DF14ED5E3FB}" dt="2023-07-26T08:35:29.773" v="107" actId="1036"/>
          <ac:cxnSpMkLst>
            <pc:docMk/>
            <pc:sldMk cId="1009329383" sldId="3555"/>
            <ac:cxnSpMk id="25" creationId="{D9B03020-1D18-4F7E-95C2-D041CF6A9F80}"/>
          </ac:cxnSpMkLst>
        </pc:cxnChg>
      </pc:sldChg>
      <pc:sldChg chg="modSp">
        <pc:chgData name="Egert Christian" userId="70eddeab-1bd2-4d1a-93e2-981897213cd9" providerId="ADAL" clId="{0BF74B64-46AC-47C6-9420-2DF14ED5E3FB}" dt="2023-07-26T08:31:42.372" v="0"/>
        <pc:sldMkLst>
          <pc:docMk/>
          <pc:sldMk cId="2003775344" sldId="3563"/>
        </pc:sldMkLst>
        <pc:spChg chg="mod">
          <ac:chgData name="Egert Christian" userId="70eddeab-1bd2-4d1a-93e2-981897213cd9" providerId="ADAL" clId="{0BF74B64-46AC-47C6-9420-2DF14ED5E3FB}" dt="2023-07-26T08:31:42.372" v="0"/>
          <ac:spMkLst>
            <pc:docMk/>
            <pc:sldMk cId="2003775344" sldId="3563"/>
            <ac:spMk id="3" creationId="{4CB35272-D23F-417C-87F9-611090197397}"/>
          </ac:spMkLst>
        </pc:spChg>
        <pc:spChg chg="mod">
          <ac:chgData name="Egert Christian" userId="70eddeab-1bd2-4d1a-93e2-981897213cd9" providerId="ADAL" clId="{0BF74B64-46AC-47C6-9420-2DF14ED5E3FB}" dt="2023-07-26T08:31:42.372" v="0"/>
          <ac:spMkLst>
            <pc:docMk/>
            <pc:sldMk cId="2003775344" sldId="3563"/>
            <ac:spMk id="5" creationId="{0DF78352-8F08-43D3-96F8-5C9A22B80240}"/>
          </ac:spMkLst>
        </pc:spChg>
        <pc:spChg chg="mod">
          <ac:chgData name="Egert Christian" userId="70eddeab-1bd2-4d1a-93e2-981897213cd9" providerId="ADAL" clId="{0BF74B64-46AC-47C6-9420-2DF14ED5E3FB}" dt="2023-07-26T08:31:42.372" v="0"/>
          <ac:spMkLst>
            <pc:docMk/>
            <pc:sldMk cId="2003775344" sldId="3563"/>
            <ac:spMk id="6" creationId="{F56737D0-D54A-4234-B336-8888341EB8A7}"/>
          </ac:spMkLst>
        </pc:spChg>
        <pc:spChg chg="mod">
          <ac:chgData name="Egert Christian" userId="70eddeab-1bd2-4d1a-93e2-981897213cd9" providerId="ADAL" clId="{0BF74B64-46AC-47C6-9420-2DF14ED5E3FB}" dt="2023-07-26T08:31:42.372" v="0"/>
          <ac:spMkLst>
            <pc:docMk/>
            <pc:sldMk cId="2003775344" sldId="3563"/>
            <ac:spMk id="7" creationId="{B0D42127-3B83-407D-B970-0F344C2C2571}"/>
          </ac:spMkLst>
        </pc:spChg>
        <pc:spChg chg="mod">
          <ac:chgData name="Egert Christian" userId="70eddeab-1bd2-4d1a-93e2-981897213cd9" providerId="ADAL" clId="{0BF74B64-46AC-47C6-9420-2DF14ED5E3FB}" dt="2023-07-26T08:31:42.372" v="0"/>
          <ac:spMkLst>
            <pc:docMk/>
            <pc:sldMk cId="2003775344" sldId="3563"/>
            <ac:spMk id="10" creationId="{47CC4CEE-CDEA-4FA7-9FEA-C33A9486F9ED}"/>
          </ac:spMkLst>
        </pc:spChg>
        <pc:picChg chg="mod">
          <ac:chgData name="Egert Christian" userId="70eddeab-1bd2-4d1a-93e2-981897213cd9" providerId="ADAL" clId="{0BF74B64-46AC-47C6-9420-2DF14ED5E3FB}" dt="2023-07-26T08:31:42.372" v="0"/>
          <ac:picMkLst>
            <pc:docMk/>
            <pc:sldMk cId="2003775344" sldId="3563"/>
            <ac:picMk id="30" creationId="{976724C4-EDF4-0A47-B0FF-23B83853FD94}"/>
          </ac:picMkLst>
        </pc:picChg>
      </pc:sldChg>
      <pc:sldChg chg="modSp">
        <pc:chgData name="Egert Christian" userId="70eddeab-1bd2-4d1a-93e2-981897213cd9" providerId="ADAL" clId="{0BF74B64-46AC-47C6-9420-2DF14ED5E3FB}" dt="2023-07-26T08:31:42.372" v="0"/>
        <pc:sldMkLst>
          <pc:docMk/>
          <pc:sldMk cId="2008432555" sldId="3578"/>
        </pc:sldMkLst>
        <pc:spChg chg="mod">
          <ac:chgData name="Egert Christian" userId="70eddeab-1bd2-4d1a-93e2-981897213cd9" providerId="ADAL" clId="{0BF74B64-46AC-47C6-9420-2DF14ED5E3FB}" dt="2023-07-26T08:31:42.372" v="0"/>
          <ac:spMkLst>
            <pc:docMk/>
            <pc:sldMk cId="2008432555" sldId="3578"/>
            <ac:spMk id="21" creationId="{C5ECFEF7-FC9F-3A4E-85B6-6D2B561249BC}"/>
          </ac:spMkLst>
        </pc:spChg>
        <pc:spChg chg="mod">
          <ac:chgData name="Egert Christian" userId="70eddeab-1bd2-4d1a-93e2-981897213cd9" providerId="ADAL" clId="{0BF74B64-46AC-47C6-9420-2DF14ED5E3FB}" dt="2023-07-26T08:31:42.372" v="0"/>
          <ac:spMkLst>
            <pc:docMk/>
            <pc:sldMk cId="2008432555" sldId="3578"/>
            <ac:spMk id="22" creationId="{A36F4B0C-69C9-B740-8F2A-0532EACE25E0}"/>
          </ac:spMkLst>
        </pc:spChg>
      </pc:sldChg>
      <pc:sldChg chg="modSp">
        <pc:chgData name="Egert Christian" userId="70eddeab-1bd2-4d1a-93e2-981897213cd9" providerId="ADAL" clId="{0BF74B64-46AC-47C6-9420-2DF14ED5E3FB}" dt="2023-07-26T08:31:42.372" v="0"/>
        <pc:sldMkLst>
          <pc:docMk/>
          <pc:sldMk cId="595542716" sldId="3579"/>
        </pc:sldMkLst>
        <pc:spChg chg="mod">
          <ac:chgData name="Egert Christian" userId="70eddeab-1bd2-4d1a-93e2-981897213cd9" providerId="ADAL" clId="{0BF74B64-46AC-47C6-9420-2DF14ED5E3FB}" dt="2023-07-26T08:31:42.372" v="0"/>
          <ac:spMkLst>
            <pc:docMk/>
            <pc:sldMk cId="595542716" sldId="3579"/>
            <ac:spMk id="21" creationId="{C5ECFEF7-FC9F-3A4E-85B6-6D2B561249BC}"/>
          </ac:spMkLst>
        </pc:spChg>
        <pc:spChg chg="mod">
          <ac:chgData name="Egert Christian" userId="70eddeab-1bd2-4d1a-93e2-981897213cd9" providerId="ADAL" clId="{0BF74B64-46AC-47C6-9420-2DF14ED5E3FB}" dt="2023-07-26T08:31:42.372" v="0"/>
          <ac:spMkLst>
            <pc:docMk/>
            <pc:sldMk cId="595542716" sldId="3579"/>
            <ac:spMk id="22" creationId="{A36F4B0C-69C9-B740-8F2A-0532EACE25E0}"/>
          </ac:spMkLst>
        </pc:spChg>
      </pc:sldChg>
      <pc:sldChg chg="modSp">
        <pc:chgData name="Egert Christian" userId="70eddeab-1bd2-4d1a-93e2-981897213cd9" providerId="ADAL" clId="{0BF74B64-46AC-47C6-9420-2DF14ED5E3FB}" dt="2023-07-26T08:31:42.372" v="0"/>
        <pc:sldMkLst>
          <pc:docMk/>
          <pc:sldMk cId="1749164663" sldId="3580"/>
        </pc:sldMkLst>
        <pc:spChg chg="mod">
          <ac:chgData name="Egert Christian" userId="70eddeab-1bd2-4d1a-93e2-981897213cd9" providerId="ADAL" clId="{0BF74B64-46AC-47C6-9420-2DF14ED5E3FB}" dt="2023-07-26T08:31:42.372" v="0"/>
          <ac:spMkLst>
            <pc:docMk/>
            <pc:sldMk cId="1749164663" sldId="3580"/>
            <ac:spMk id="21" creationId="{C5ECFEF7-FC9F-3A4E-85B6-6D2B561249BC}"/>
          </ac:spMkLst>
        </pc:spChg>
        <pc:spChg chg="mod">
          <ac:chgData name="Egert Christian" userId="70eddeab-1bd2-4d1a-93e2-981897213cd9" providerId="ADAL" clId="{0BF74B64-46AC-47C6-9420-2DF14ED5E3FB}" dt="2023-07-26T08:31:42.372" v="0"/>
          <ac:spMkLst>
            <pc:docMk/>
            <pc:sldMk cId="1749164663" sldId="3580"/>
            <ac:spMk id="22" creationId="{A36F4B0C-69C9-B740-8F2A-0532EACE25E0}"/>
          </ac:spMkLst>
        </pc:spChg>
      </pc:sldChg>
      <pc:sldChg chg="modSp">
        <pc:chgData name="Egert Christian" userId="70eddeab-1bd2-4d1a-93e2-981897213cd9" providerId="ADAL" clId="{0BF74B64-46AC-47C6-9420-2DF14ED5E3FB}" dt="2023-07-26T08:31:42.372" v="0"/>
        <pc:sldMkLst>
          <pc:docMk/>
          <pc:sldMk cId="3513220641" sldId="3581"/>
        </pc:sldMkLst>
        <pc:spChg chg="mod">
          <ac:chgData name="Egert Christian" userId="70eddeab-1bd2-4d1a-93e2-981897213cd9" providerId="ADAL" clId="{0BF74B64-46AC-47C6-9420-2DF14ED5E3FB}" dt="2023-07-26T08:31:42.372" v="0"/>
          <ac:spMkLst>
            <pc:docMk/>
            <pc:sldMk cId="3513220641" sldId="3581"/>
            <ac:spMk id="3" creationId="{4CB35272-D23F-417C-87F9-611090197397}"/>
          </ac:spMkLst>
        </pc:spChg>
        <pc:spChg chg="mod">
          <ac:chgData name="Egert Christian" userId="70eddeab-1bd2-4d1a-93e2-981897213cd9" providerId="ADAL" clId="{0BF74B64-46AC-47C6-9420-2DF14ED5E3FB}" dt="2023-07-26T08:31:42.372" v="0"/>
          <ac:spMkLst>
            <pc:docMk/>
            <pc:sldMk cId="3513220641" sldId="3581"/>
            <ac:spMk id="5" creationId="{0DF78352-8F08-43D3-96F8-5C9A22B80240}"/>
          </ac:spMkLst>
        </pc:spChg>
        <pc:spChg chg="mod">
          <ac:chgData name="Egert Christian" userId="70eddeab-1bd2-4d1a-93e2-981897213cd9" providerId="ADAL" clId="{0BF74B64-46AC-47C6-9420-2DF14ED5E3FB}" dt="2023-07-26T08:31:42.372" v="0"/>
          <ac:spMkLst>
            <pc:docMk/>
            <pc:sldMk cId="3513220641" sldId="3581"/>
            <ac:spMk id="6" creationId="{F56737D0-D54A-4234-B336-8888341EB8A7}"/>
          </ac:spMkLst>
        </pc:spChg>
        <pc:spChg chg="mod">
          <ac:chgData name="Egert Christian" userId="70eddeab-1bd2-4d1a-93e2-981897213cd9" providerId="ADAL" clId="{0BF74B64-46AC-47C6-9420-2DF14ED5E3FB}" dt="2023-07-26T08:31:42.372" v="0"/>
          <ac:spMkLst>
            <pc:docMk/>
            <pc:sldMk cId="3513220641" sldId="3581"/>
            <ac:spMk id="7" creationId="{B0D42127-3B83-407D-B970-0F344C2C2571}"/>
          </ac:spMkLst>
        </pc:spChg>
        <pc:spChg chg="mod">
          <ac:chgData name="Egert Christian" userId="70eddeab-1bd2-4d1a-93e2-981897213cd9" providerId="ADAL" clId="{0BF74B64-46AC-47C6-9420-2DF14ED5E3FB}" dt="2023-07-26T08:31:42.372" v="0"/>
          <ac:spMkLst>
            <pc:docMk/>
            <pc:sldMk cId="3513220641" sldId="3581"/>
            <ac:spMk id="10" creationId="{47CC4CEE-CDEA-4FA7-9FEA-C33A9486F9ED}"/>
          </ac:spMkLst>
        </pc:spChg>
        <pc:picChg chg="mod">
          <ac:chgData name="Egert Christian" userId="70eddeab-1bd2-4d1a-93e2-981897213cd9" providerId="ADAL" clId="{0BF74B64-46AC-47C6-9420-2DF14ED5E3FB}" dt="2023-07-26T08:31:42.372" v="0"/>
          <ac:picMkLst>
            <pc:docMk/>
            <pc:sldMk cId="3513220641" sldId="3581"/>
            <ac:picMk id="9" creationId="{9F080703-5328-4535-8533-B41B71BC5A46}"/>
          </ac:picMkLst>
        </pc:picChg>
      </pc:sldChg>
      <pc:sldChg chg="modSp">
        <pc:chgData name="Egert Christian" userId="70eddeab-1bd2-4d1a-93e2-981897213cd9" providerId="ADAL" clId="{0BF74B64-46AC-47C6-9420-2DF14ED5E3FB}" dt="2023-07-26T08:31:42.372" v="0"/>
        <pc:sldMkLst>
          <pc:docMk/>
          <pc:sldMk cId="2722830755" sldId="3582"/>
        </pc:sldMkLst>
        <pc:spChg chg="mod">
          <ac:chgData name="Egert Christian" userId="70eddeab-1bd2-4d1a-93e2-981897213cd9" providerId="ADAL" clId="{0BF74B64-46AC-47C6-9420-2DF14ED5E3FB}" dt="2023-07-26T08:31:42.372" v="0"/>
          <ac:spMkLst>
            <pc:docMk/>
            <pc:sldMk cId="2722830755" sldId="3582"/>
            <ac:spMk id="3" creationId="{4CB35272-D23F-417C-87F9-611090197397}"/>
          </ac:spMkLst>
        </pc:spChg>
        <pc:spChg chg="mod">
          <ac:chgData name="Egert Christian" userId="70eddeab-1bd2-4d1a-93e2-981897213cd9" providerId="ADAL" clId="{0BF74B64-46AC-47C6-9420-2DF14ED5E3FB}" dt="2023-07-26T08:31:42.372" v="0"/>
          <ac:spMkLst>
            <pc:docMk/>
            <pc:sldMk cId="2722830755" sldId="3582"/>
            <ac:spMk id="5" creationId="{0DF78352-8F08-43D3-96F8-5C9A22B80240}"/>
          </ac:spMkLst>
        </pc:spChg>
        <pc:spChg chg="mod">
          <ac:chgData name="Egert Christian" userId="70eddeab-1bd2-4d1a-93e2-981897213cd9" providerId="ADAL" clId="{0BF74B64-46AC-47C6-9420-2DF14ED5E3FB}" dt="2023-07-26T08:31:42.372" v="0"/>
          <ac:spMkLst>
            <pc:docMk/>
            <pc:sldMk cId="2722830755" sldId="3582"/>
            <ac:spMk id="6" creationId="{F56737D0-D54A-4234-B336-8888341EB8A7}"/>
          </ac:spMkLst>
        </pc:spChg>
        <pc:spChg chg="mod">
          <ac:chgData name="Egert Christian" userId="70eddeab-1bd2-4d1a-93e2-981897213cd9" providerId="ADAL" clId="{0BF74B64-46AC-47C6-9420-2DF14ED5E3FB}" dt="2023-07-26T08:31:42.372" v="0"/>
          <ac:spMkLst>
            <pc:docMk/>
            <pc:sldMk cId="2722830755" sldId="3582"/>
            <ac:spMk id="7" creationId="{B0D42127-3B83-407D-B970-0F344C2C2571}"/>
          </ac:spMkLst>
        </pc:spChg>
        <pc:spChg chg="mod">
          <ac:chgData name="Egert Christian" userId="70eddeab-1bd2-4d1a-93e2-981897213cd9" providerId="ADAL" clId="{0BF74B64-46AC-47C6-9420-2DF14ED5E3FB}" dt="2023-07-26T08:31:42.372" v="0"/>
          <ac:spMkLst>
            <pc:docMk/>
            <pc:sldMk cId="2722830755" sldId="3582"/>
            <ac:spMk id="10" creationId="{47CC4CEE-CDEA-4FA7-9FEA-C33A9486F9ED}"/>
          </ac:spMkLst>
        </pc:spChg>
        <pc:picChg chg="mod">
          <ac:chgData name="Egert Christian" userId="70eddeab-1bd2-4d1a-93e2-981897213cd9" providerId="ADAL" clId="{0BF74B64-46AC-47C6-9420-2DF14ED5E3FB}" dt="2023-07-26T08:31:42.372" v="0"/>
          <ac:picMkLst>
            <pc:docMk/>
            <pc:sldMk cId="2722830755" sldId="3582"/>
            <ac:picMk id="9" creationId="{9F080703-5328-4535-8533-B41B71BC5A46}"/>
          </ac:picMkLst>
        </pc:picChg>
      </pc:sldChg>
      <pc:sldChg chg="modSp mod modClrScheme chgLayout">
        <pc:chgData name="Egert Christian" userId="70eddeab-1bd2-4d1a-93e2-981897213cd9" providerId="ADAL" clId="{0BF74B64-46AC-47C6-9420-2DF14ED5E3FB}" dt="2023-07-26T08:39:57.584" v="153" actId="14100"/>
        <pc:sldMkLst>
          <pc:docMk/>
          <pc:sldMk cId="4239587096" sldId="3583"/>
        </pc:sldMkLst>
        <pc:spChg chg="mod ord">
          <ac:chgData name="Egert Christian" userId="70eddeab-1bd2-4d1a-93e2-981897213cd9" providerId="ADAL" clId="{0BF74B64-46AC-47C6-9420-2DF14ED5E3FB}" dt="2023-07-26T08:39:57.584" v="153" actId="14100"/>
          <ac:spMkLst>
            <pc:docMk/>
            <pc:sldMk cId="4239587096" sldId="3583"/>
            <ac:spMk id="3" creationId="{B0C200BA-60AB-4540-B857-2B2AE04686C3}"/>
          </ac:spMkLst>
        </pc:spChg>
        <pc:spChg chg="mod ord">
          <ac:chgData name="Egert Christian" userId="70eddeab-1bd2-4d1a-93e2-981897213cd9" providerId="ADAL" clId="{0BF74B64-46AC-47C6-9420-2DF14ED5E3FB}" dt="2023-07-26T08:39:38.044" v="149" actId="700"/>
          <ac:spMkLst>
            <pc:docMk/>
            <pc:sldMk cId="4239587096" sldId="3583"/>
            <ac:spMk id="4" creationId="{E05746AE-F3D7-0B44-88EF-4E4D194FF86D}"/>
          </ac:spMkLst>
        </pc:spChg>
        <pc:spChg chg="mod">
          <ac:chgData name="Egert Christian" userId="70eddeab-1bd2-4d1a-93e2-981897213cd9" providerId="ADAL" clId="{0BF74B64-46AC-47C6-9420-2DF14ED5E3FB}" dt="2023-07-26T08:39:48.477" v="151" actId="1076"/>
          <ac:spMkLst>
            <pc:docMk/>
            <pc:sldMk cId="4239587096" sldId="3583"/>
            <ac:spMk id="5" creationId="{638A3DC4-3FFF-4D24-8FB6-0B3A075E9056}"/>
          </ac:spMkLst>
        </pc:spChg>
        <pc:spChg chg="mod ord">
          <ac:chgData name="Egert Christian" userId="70eddeab-1bd2-4d1a-93e2-981897213cd9" providerId="ADAL" clId="{0BF74B64-46AC-47C6-9420-2DF14ED5E3FB}" dt="2023-07-26T08:39:38.044" v="149" actId="700"/>
          <ac:spMkLst>
            <pc:docMk/>
            <pc:sldMk cId="4239587096" sldId="3583"/>
            <ac:spMk id="6" creationId="{DC9FE713-62F8-BB43-804A-0B28C64975EA}"/>
          </ac:spMkLst>
        </pc:spChg>
        <pc:spChg chg="mod ord">
          <ac:chgData name="Egert Christian" userId="70eddeab-1bd2-4d1a-93e2-981897213cd9" providerId="ADAL" clId="{0BF74B64-46AC-47C6-9420-2DF14ED5E3FB}" dt="2023-07-26T08:39:38.059" v="150" actId="27636"/>
          <ac:spMkLst>
            <pc:docMk/>
            <pc:sldMk cId="4239587096" sldId="3583"/>
            <ac:spMk id="8" creationId="{A6FEF54B-07D8-A040-B58E-24D56C4FEE17}"/>
          </ac:spMkLst>
        </pc:spChg>
        <pc:graphicFrameChg chg="mod ord">
          <ac:chgData name="Egert Christian" userId="70eddeab-1bd2-4d1a-93e2-981897213cd9" providerId="ADAL" clId="{0BF74B64-46AC-47C6-9420-2DF14ED5E3FB}" dt="2023-07-26T08:39:38.044" v="149" actId="700"/>
          <ac:graphicFrameMkLst>
            <pc:docMk/>
            <pc:sldMk cId="4239587096" sldId="3583"/>
            <ac:graphicFrameMk id="9" creationId="{586631C5-F652-5047-813B-40FFC6B75284}"/>
          </ac:graphicFrameMkLst>
        </pc:graphicFrameChg>
        <pc:picChg chg="mod">
          <ac:chgData name="Egert Christian" userId="70eddeab-1bd2-4d1a-93e2-981897213cd9" providerId="ADAL" clId="{0BF74B64-46AC-47C6-9420-2DF14ED5E3FB}" dt="2023-07-26T08:39:51.543" v="152" actId="1076"/>
          <ac:picMkLst>
            <pc:docMk/>
            <pc:sldMk cId="4239587096" sldId="3583"/>
            <ac:picMk id="7" creationId="{9DB5AF39-CF94-4AA6-B06E-A3DDF67785C9}"/>
          </ac:picMkLst>
        </pc:picChg>
      </pc:sldChg>
      <pc:sldChg chg="modSp mod modClrScheme chgLayout">
        <pc:chgData name="Egert Christian" userId="70eddeab-1bd2-4d1a-93e2-981897213cd9" providerId="ADAL" clId="{0BF74B64-46AC-47C6-9420-2DF14ED5E3FB}" dt="2023-07-26T08:41:52.782" v="189" actId="1076"/>
        <pc:sldMkLst>
          <pc:docMk/>
          <pc:sldMk cId="4246628208" sldId="3584"/>
        </pc:sldMkLst>
        <pc:spChg chg="mod ord">
          <ac:chgData name="Egert Christian" userId="70eddeab-1bd2-4d1a-93e2-981897213cd9" providerId="ADAL" clId="{0BF74B64-46AC-47C6-9420-2DF14ED5E3FB}" dt="2023-07-26T08:41:39.151" v="184" actId="14100"/>
          <ac:spMkLst>
            <pc:docMk/>
            <pc:sldMk cId="4246628208" sldId="3584"/>
            <ac:spMk id="3" creationId="{B0C200BA-60AB-4540-B857-2B2AE04686C3}"/>
          </ac:spMkLst>
        </pc:spChg>
        <pc:spChg chg="mod ord">
          <ac:chgData name="Egert Christian" userId="70eddeab-1bd2-4d1a-93e2-981897213cd9" providerId="ADAL" clId="{0BF74B64-46AC-47C6-9420-2DF14ED5E3FB}" dt="2023-07-26T08:41:31.140" v="182" actId="700"/>
          <ac:spMkLst>
            <pc:docMk/>
            <pc:sldMk cId="4246628208" sldId="3584"/>
            <ac:spMk id="4" creationId="{E05746AE-F3D7-0B44-88EF-4E4D194FF86D}"/>
          </ac:spMkLst>
        </pc:spChg>
        <pc:spChg chg="mod ord">
          <ac:chgData name="Egert Christian" userId="70eddeab-1bd2-4d1a-93e2-981897213cd9" providerId="ADAL" clId="{0BF74B64-46AC-47C6-9420-2DF14ED5E3FB}" dt="2023-07-26T08:41:47.302" v="187" actId="1076"/>
          <ac:spMkLst>
            <pc:docMk/>
            <pc:sldMk cId="4246628208" sldId="3584"/>
            <ac:spMk id="6" creationId="{DC9FE713-62F8-BB43-804A-0B28C64975EA}"/>
          </ac:spMkLst>
        </pc:spChg>
        <pc:spChg chg="mod ord">
          <ac:chgData name="Egert Christian" userId="70eddeab-1bd2-4d1a-93e2-981897213cd9" providerId="ADAL" clId="{0BF74B64-46AC-47C6-9420-2DF14ED5E3FB}" dt="2023-07-26T08:41:52.782" v="189" actId="1076"/>
          <ac:spMkLst>
            <pc:docMk/>
            <pc:sldMk cId="4246628208" sldId="3584"/>
            <ac:spMk id="8" creationId="{A6FEF54B-07D8-A040-B58E-24D56C4FEE17}"/>
          </ac:spMkLst>
        </pc:spChg>
        <pc:graphicFrameChg chg="mod ord">
          <ac:chgData name="Egert Christian" userId="70eddeab-1bd2-4d1a-93e2-981897213cd9" providerId="ADAL" clId="{0BF74B64-46AC-47C6-9420-2DF14ED5E3FB}" dt="2023-07-26T08:41:31.140" v="182" actId="700"/>
          <ac:graphicFrameMkLst>
            <pc:docMk/>
            <pc:sldMk cId="4246628208" sldId="3584"/>
            <ac:graphicFrameMk id="9" creationId="{586631C5-F652-5047-813B-40FFC6B75284}"/>
          </ac:graphicFrameMkLst>
        </pc:graphicFrameChg>
      </pc:sldChg>
      <pc:sldChg chg="modSp mod modClrScheme chgLayout">
        <pc:chgData name="Egert Christian" userId="70eddeab-1bd2-4d1a-93e2-981897213cd9" providerId="ADAL" clId="{0BF74B64-46AC-47C6-9420-2DF14ED5E3FB}" dt="2023-07-26T08:39:28.938" v="148" actId="700"/>
        <pc:sldMkLst>
          <pc:docMk/>
          <pc:sldMk cId="1948143270" sldId="3585"/>
        </pc:sldMkLst>
        <pc:spChg chg="mod ord">
          <ac:chgData name="Egert Christian" userId="70eddeab-1bd2-4d1a-93e2-981897213cd9" providerId="ADAL" clId="{0BF74B64-46AC-47C6-9420-2DF14ED5E3FB}" dt="2023-07-26T08:39:28.938" v="148" actId="700"/>
          <ac:spMkLst>
            <pc:docMk/>
            <pc:sldMk cId="1948143270" sldId="3585"/>
            <ac:spMk id="2" creationId="{DA29541D-A1F9-46A0-8B25-47C45799A3C8}"/>
          </ac:spMkLst>
        </pc:spChg>
        <pc:spChg chg="mod ord">
          <ac:chgData name="Egert Christian" userId="70eddeab-1bd2-4d1a-93e2-981897213cd9" providerId="ADAL" clId="{0BF74B64-46AC-47C6-9420-2DF14ED5E3FB}" dt="2023-07-26T08:39:28.938" v="148" actId="700"/>
          <ac:spMkLst>
            <pc:docMk/>
            <pc:sldMk cId="1948143270" sldId="3585"/>
            <ac:spMk id="3" creationId="{864A7EE0-DCF5-4EF7-A02E-F169D407E520}"/>
          </ac:spMkLst>
        </pc:spChg>
        <pc:spChg chg="mod ord">
          <ac:chgData name="Egert Christian" userId="70eddeab-1bd2-4d1a-93e2-981897213cd9" providerId="ADAL" clId="{0BF74B64-46AC-47C6-9420-2DF14ED5E3FB}" dt="2023-07-26T08:39:28.938" v="148" actId="700"/>
          <ac:spMkLst>
            <pc:docMk/>
            <pc:sldMk cId="1948143270" sldId="3585"/>
            <ac:spMk id="7" creationId="{EDB68F09-0118-44EE-B4FD-62518FE6C138}"/>
          </ac:spMkLst>
        </pc:spChg>
      </pc:sldChg>
      <pc:sldChg chg="modSp mod modClrScheme chgLayout">
        <pc:chgData name="Egert Christian" userId="70eddeab-1bd2-4d1a-93e2-981897213cd9" providerId="ADAL" clId="{0BF74B64-46AC-47C6-9420-2DF14ED5E3FB}" dt="2023-07-26T08:39:01.855" v="145" actId="700"/>
        <pc:sldMkLst>
          <pc:docMk/>
          <pc:sldMk cId="921143139" sldId="3586"/>
        </pc:sldMkLst>
        <pc:spChg chg="mod ord">
          <ac:chgData name="Egert Christian" userId="70eddeab-1bd2-4d1a-93e2-981897213cd9" providerId="ADAL" clId="{0BF74B64-46AC-47C6-9420-2DF14ED5E3FB}" dt="2023-07-26T08:39:01.855" v="145" actId="700"/>
          <ac:spMkLst>
            <pc:docMk/>
            <pc:sldMk cId="921143139" sldId="3586"/>
            <ac:spMk id="2" creationId="{A25C85FE-9792-4C2B-9CFD-DA3200663855}"/>
          </ac:spMkLst>
        </pc:spChg>
        <pc:spChg chg="mod ord">
          <ac:chgData name="Egert Christian" userId="70eddeab-1bd2-4d1a-93e2-981897213cd9" providerId="ADAL" clId="{0BF74B64-46AC-47C6-9420-2DF14ED5E3FB}" dt="2023-07-26T08:39:01.855" v="145" actId="700"/>
          <ac:spMkLst>
            <pc:docMk/>
            <pc:sldMk cId="921143139" sldId="3586"/>
            <ac:spMk id="7" creationId="{E044795E-7CC6-44E2-B465-3FCFBBC8E2C4}"/>
          </ac:spMkLst>
        </pc:spChg>
      </pc:sldChg>
      <pc:sldChg chg="modSp mod modClrScheme chgLayout">
        <pc:chgData name="Egert Christian" userId="70eddeab-1bd2-4d1a-93e2-981897213cd9" providerId="ADAL" clId="{0BF74B64-46AC-47C6-9420-2DF14ED5E3FB}" dt="2023-07-26T08:39:12.735" v="146" actId="700"/>
        <pc:sldMkLst>
          <pc:docMk/>
          <pc:sldMk cId="516546502" sldId="3588"/>
        </pc:sldMkLst>
        <pc:spChg chg="mod ord">
          <ac:chgData name="Egert Christian" userId="70eddeab-1bd2-4d1a-93e2-981897213cd9" providerId="ADAL" clId="{0BF74B64-46AC-47C6-9420-2DF14ED5E3FB}" dt="2023-07-26T08:39:12.735" v="146" actId="700"/>
          <ac:spMkLst>
            <pc:docMk/>
            <pc:sldMk cId="516546502" sldId="3588"/>
            <ac:spMk id="2" creationId="{79A08AE8-7528-46DE-AAC6-E46FA9E31E5B}"/>
          </ac:spMkLst>
        </pc:spChg>
        <pc:spChg chg="mod ord">
          <ac:chgData name="Egert Christian" userId="70eddeab-1bd2-4d1a-93e2-981897213cd9" providerId="ADAL" clId="{0BF74B64-46AC-47C6-9420-2DF14ED5E3FB}" dt="2023-07-26T08:39:12.735" v="146" actId="700"/>
          <ac:spMkLst>
            <pc:docMk/>
            <pc:sldMk cId="516546502" sldId="3588"/>
            <ac:spMk id="7" creationId="{F39FE2CA-7629-4DEF-8923-0CBB7C236A2B}"/>
          </ac:spMkLst>
        </pc:spChg>
      </pc:sldChg>
      <pc:sldChg chg="modSp mod modClrScheme chgLayout">
        <pc:chgData name="Egert Christian" userId="70eddeab-1bd2-4d1a-93e2-981897213cd9" providerId="ADAL" clId="{0BF74B64-46AC-47C6-9420-2DF14ED5E3FB}" dt="2023-07-26T08:39:19.558" v="147" actId="700"/>
        <pc:sldMkLst>
          <pc:docMk/>
          <pc:sldMk cId="3842782590" sldId="3590"/>
        </pc:sldMkLst>
        <pc:spChg chg="mod ord">
          <ac:chgData name="Egert Christian" userId="70eddeab-1bd2-4d1a-93e2-981897213cd9" providerId="ADAL" clId="{0BF74B64-46AC-47C6-9420-2DF14ED5E3FB}" dt="2023-07-26T08:39:19.558" v="147" actId="700"/>
          <ac:spMkLst>
            <pc:docMk/>
            <pc:sldMk cId="3842782590" sldId="3590"/>
            <ac:spMk id="2" creationId="{049E808E-026F-4533-8A88-9DE4E9BA4DC3}"/>
          </ac:spMkLst>
        </pc:spChg>
        <pc:spChg chg="mod ord">
          <ac:chgData name="Egert Christian" userId="70eddeab-1bd2-4d1a-93e2-981897213cd9" providerId="ADAL" clId="{0BF74B64-46AC-47C6-9420-2DF14ED5E3FB}" dt="2023-07-26T08:39:19.558" v="147" actId="700"/>
          <ac:spMkLst>
            <pc:docMk/>
            <pc:sldMk cId="3842782590" sldId="3590"/>
            <ac:spMk id="7" creationId="{4D2EF8FA-561D-4449-B1E7-D80A65FB4D35}"/>
          </ac:spMkLst>
        </pc:spChg>
      </pc:sldChg>
      <pc:sldChg chg="addSp delSp modSp mod modClrScheme modAnim chgLayout">
        <pc:chgData name="Egert Christian" userId="70eddeab-1bd2-4d1a-93e2-981897213cd9" providerId="ADAL" clId="{0BF74B64-46AC-47C6-9420-2DF14ED5E3FB}" dt="2023-07-26T08:51:01.894" v="334" actId="1076"/>
        <pc:sldMkLst>
          <pc:docMk/>
          <pc:sldMk cId="1916524770" sldId="3592"/>
        </pc:sldMkLst>
        <pc:spChg chg="mod ord">
          <ac:chgData name="Egert Christian" userId="70eddeab-1bd2-4d1a-93e2-981897213cd9" providerId="ADAL" clId="{0BF74B64-46AC-47C6-9420-2DF14ED5E3FB}" dt="2023-07-26T08:49:02.325" v="314" actId="700"/>
          <ac:spMkLst>
            <pc:docMk/>
            <pc:sldMk cId="1916524770" sldId="3592"/>
            <ac:spMk id="3" creationId="{434C3173-5C8A-4590-88B2-0AEF0D3EE995}"/>
          </ac:spMkLst>
        </pc:spChg>
        <pc:spChg chg="mod ord">
          <ac:chgData name="Egert Christian" userId="70eddeab-1bd2-4d1a-93e2-981897213cd9" providerId="ADAL" clId="{0BF74B64-46AC-47C6-9420-2DF14ED5E3FB}" dt="2023-07-26T08:49:02.325" v="314" actId="700"/>
          <ac:spMkLst>
            <pc:docMk/>
            <pc:sldMk cId="1916524770" sldId="3592"/>
            <ac:spMk id="4" creationId="{3B19E005-4760-4334-93A4-97668AEE03A7}"/>
          </ac:spMkLst>
        </pc:spChg>
        <pc:spChg chg="mod ord">
          <ac:chgData name="Egert Christian" userId="70eddeab-1bd2-4d1a-93e2-981897213cd9" providerId="ADAL" clId="{0BF74B64-46AC-47C6-9420-2DF14ED5E3FB}" dt="2023-07-26T08:49:02.325" v="314" actId="700"/>
          <ac:spMkLst>
            <pc:docMk/>
            <pc:sldMk cId="1916524770" sldId="3592"/>
            <ac:spMk id="5" creationId="{0BF70D53-6E76-42E8-92CC-10E4E699187E}"/>
          </ac:spMkLst>
        </pc:spChg>
        <pc:spChg chg="mod">
          <ac:chgData name="Egert Christian" userId="70eddeab-1bd2-4d1a-93e2-981897213cd9" providerId="ADAL" clId="{0BF74B64-46AC-47C6-9420-2DF14ED5E3FB}" dt="2023-07-26T08:49:14.902" v="315" actId="207"/>
          <ac:spMkLst>
            <pc:docMk/>
            <pc:sldMk cId="1916524770" sldId="3592"/>
            <ac:spMk id="7" creationId="{7BE3D097-7D68-4599-9656-15E9636C6287}"/>
          </ac:spMkLst>
        </pc:spChg>
        <pc:spChg chg="mod">
          <ac:chgData name="Egert Christian" userId="70eddeab-1bd2-4d1a-93e2-981897213cd9" providerId="ADAL" clId="{0BF74B64-46AC-47C6-9420-2DF14ED5E3FB}" dt="2023-07-26T08:49:20.901" v="317" actId="207"/>
          <ac:spMkLst>
            <pc:docMk/>
            <pc:sldMk cId="1916524770" sldId="3592"/>
            <ac:spMk id="8" creationId="{4795DDFB-73B9-4003-B7B5-082F9125E07E}"/>
          </ac:spMkLst>
        </pc:spChg>
        <pc:spChg chg="mod">
          <ac:chgData name="Egert Christian" userId="70eddeab-1bd2-4d1a-93e2-981897213cd9" providerId="ADAL" clId="{0BF74B64-46AC-47C6-9420-2DF14ED5E3FB}" dt="2023-07-26T08:49:18.109" v="316" actId="207"/>
          <ac:spMkLst>
            <pc:docMk/>
            <pc:sldMk cId="1916524770" sldId="3592"/>
            <ac:spMk id="9" creationId="{BC9E56BB-6B23-470E-BE77-5B5CCA34BF0E}"/>
          </ac:spMkLst>
        </pc:spChg>
        <pc:spChg chg="add del mod">
          <ac:chgData name="Egert Christian" userId="70eddeab-1bd2-4d1a-93e2-981897213cd9" providerId="ADAL" clId="{0BF74B64-46AC-47C6-9420-2DF14ED5E3FB}" dt="2023-07-26T08:49:02.325" v="314" actId="700"/>
          <ac:spMkLst>
            <pc:docMk/>
            <pc:sldMk cId="1916524770" sldId="3592"/>
            <ac:spMk id="10" creationId="{E5254198-9873-4912-A7C8-67B77497C9C3}"/>
          </ac:spMkLst>
        </pc:spChg>
        <pc:picChg chg="add mod">
          <ac:chgData name="Egert Christian" userId="70eddeab-1bd2-4d1a-93e2-981897213cd9" providerId="ADAL" clId="{0BF74B64-46AC-47C6-9420-2DF14ED5E3FB}" dt="2023-07-26T08:51:01.894" v="334" actId="1076"/>
          <ac:picMkLst>
            <pc:docMk/>
            <pc:sldMk cId="1916524770" sldId="3592"/>
            <ac:picMk id="2" creationId="{D6100F40-A528-7FAC-A2B5-4E40C280B5CD}"/>
          </ac:picMkLst>
        </pc:picChg>
        <pc:picChg chg="mod ord">
          <ac:chgData name="Egert Christian" userId="70eddeab-1bd2-4d1a-93e2-981897213cd9" providerId="ADAL" clId="{0BF74B64-46AC-47C6-9420-2DF14ED5E3FB}" dt="2023-07-26T08:49:02.325" v="314" actId="700"/>
          <ac:picMkLst>
            <pc:docMk/>
            <pc:sldMk cId="1916524770" sldId="3592"/>
            <ac:picMk id="11" creationId="{5E70CF90-D22F-4ED5-B4B3-2F11BFFB35EF}"/>
          </ac:picMkLst>
        </pc:picChg>
        <pc:picChg chg="mod ord modCrop">
          <ac:chgData name="Egert Christian" userId="70eddeab-1bd2-4d1a-93e2-981897213cd9" providerId="ADAL" clId="{0BF74B64-46AC-47C6-9420-2DF14ED5E3FB}" dt="2023-07-26T08:49:02.325" v="314" actId="700"/>
          <ac:picMkLst>
            <pc:docMk/>
            <pc:sldMk cId="1916524770" sldId="3592"/>
            <ac:picMk id="13" creationId="{ECC9F4E0-12C3-4DAD-9254-60CF035C7FCE}"/>
          </ac:picMkLst>
        </pc:picChg>
      </pc:sldChg>
      <pc:sldChg chg="modSp mod modClrScheme chgLayout">
        <pc:chgData name="Egert Christian" userId="70eddeab-1bd2-4d1a-93e2-981897213cd9" providerId="ADAL" clId="{0BF74B64-46AC-47C6-9420-2DF14ED5E3FB}" dt="2023-07-26T08:47:28.824" v="300" actId="1076"/>
        <pc:sldMkLst>
          <pc:docMk/>
          <pc:sldMk cId="434881944" sldId="3593"/>
        </pc:sldMkLst>
        <pc:spChg chg="mod ord">
          <ac:chgData name="Egert Christian" userId="70eddeab-1bd2-4d1a-93e2-981897213cd9" providerId="ADAL" clId="{0BF74B64-46AC-47C6-9420-2DF14ED5E3FB}" dt="2023-07-26T08:45:24.568" v="291" actId="700"/>
          <ac:spMkLst>
            <pc:docMk/>
            <pc:sldMk cId="434881944" sldId="3593"/>
            <ac:spMk id="2" creationId="{DA29541D-A1F9-46A0-8B25-47C45799A3C8}"/>
          </ac:spMkLst>
        </pc:spChg>
        <pc:spChg chg="mod ord">
          <ac:chgData name="Egert Christian" userId="70eddeab-1bd2-4d1a-93e2-981897213cd9" providerId="ADAL" clId="{0BF74B64-46AC-47C6-9420-2DF14ED5E3FB}" dt="2023-07-26T08:47:28.824" v="300" actId="1076"/>
          <ac:spMkLst>
            <pc:docMk/>
            <pc:sldMk cId="434881944" sldId="3593"/>
            <ac:spMk id="3" creationId="{864A7EE0-DCF5-4EF7-A02E-F169D407E520}"/>
          </ac:spMkLst>
        </pc:spChg>
        <pc:spChg chg="mod ord">
          <ac:chgData name="Egert Christian" userId="70eddeab-1bd2-4d1a-93e2-981897213cd9" providerId="ADAL" clId="{0BF74B64-46AC-47C6-9420-2DF14ED5E3FB}" dt="2023-07-26T08:45:24.568" v="291" actId="700"/>
          <ac:spMkLst>
            <pc:docMk/>
            <pc:sldMk cId="434881944" sldId="3593"/>
            <ac:spMk id="7" creationId="{EDB68F09-0118-44EE-B4FD-62518FE6C138}"/>
          </ac:spMkLst>
        </pc:spChg>
        <pc:spChg chg="mod">
          <ac:chgData name="Egert Christian" userId="70eddeab-1bd2-4d1a-93e2-981897213cd9" providerId="ADAL" clId="{0BF74B64-46AC-47C6-9420-2DF14ED5E3FB}" dt="2023-07-26T08:46:17.394" v="292" actId="207"/>
          <ac:spMkLst>
            <pc:docMk/>
            <pc:sldMk cId="434881944" sldId="3593"/>
            <ac:spMk id="41" creationId="{A0B4B96B-A7D3-F64B-8F9C-E5A309C077CB}"/>
          </ac:spMkLst>
        </pc:spChg>
        <pc:spChg chg="mod">
          <ac:chgData name="Egert Christian" userId="70eddeab-1bd2-4d1a-93e2-981897213cd9" providerId="ADAL" clId="{0BF74B64-46AC-47C6-9420-2DF14ED5E3FB}" dt="2023-07-26T08:46:17.394" v="292" actId="207"/>
          <ac:spMkLst>
            <pc:docMk/>
            <pc:sldMk cId="434881944" sldId="3593"/>
            <ac:spMk id="42" creationId="{EB0F9EF9-8C4A-4E41-8B2E-57F660F2BA01}"/>
          </ac:spMkLst>
        </pc:spChg>
        <pc:spChg chg="mod">
          <ac:chgData name="Egert Christian" userId="70eddeab-1bd2-4d1a-93e2-981897213cd9" providerId="ADAL" clId="{0BF74B64-46AC-47C6-9420-2DF14ED5E3FB}" dt="2023-07-26T08:46:17.394" v="292" actId="207"/>
          <ac:spMkLst>
            <pc:docMk/>
            <pc:sldMk cId="434881944" sldId="3593"/>
            <ac:spMk id="43" creationId="{4D26F119-6B76-BD4B-B453-B67A96445AFB}"/>
          </ac:spMkLst>
        </pc:spChg>
        <pc:spChg chg="mod">
          <ac:chgData name="Egert Christian" userId="70eddeab-1bd2-4d1a-93e2-981897213cd9" providerId="ADAL" clId="{0BF74B64-46AC-47C6-9420-2DF14ED5E3FB}" dt="2023-07-26T08:46:22.982" v="293" actId="207"/>
          <ac:spMkLst>
            <pc:docMk/>
            <pc:sldMk cId="434881944" sldId="3593"/>
            <ac:spMk id="48" creationId="{07956C82-4B6D-2E42-B7CF-37BE2751F0F0}"/>
          </ac:spMkLst>
        </pc:spChg>
        <pc:spChg chg="mod">
          <ac:chgData name="Egert Christian" userId="70eddeab-1bd2-4d1a-93e2-981897213cd9" providerId="ADAL" clId="{0BF74B64-46AC-47C6-9420-2DF14ED5E3FB}" dt="2023-07-26T08:46:22.982" v="293" actId="207"/>
          <ac:spMkLst>
            <pc:docMk/>
            <pc:sldMk cId="434881944" sldId="3593"/>
            <ac:spMk id="49" creationId="{62F8B518-05DD-FC41-B66E-25F4CBFB45D5}"/>
          </ac:spMkLst>
        </pc:spChg>
        <pc:spChg chg="mod">
          <ac:chgData name="Egert Christian" userId="70eddeab-1bd2-4d1a-93e2-981897213cd9" providerId="ADAL" clId="{0BF74B64-46AC-47C6-9420-2DF14ED5E3FB}" dt="2023-07-26T08:46:22.982" v="293" actId="207"/>
          <ac:spMkLst>
            <pc:docMk/>
            <pc:sldMk cId="434881944" sldId="3593"/>
            <ac:spMk id="50" creationId="{79173DC0-1C75-CC4B-ADD0-EBBB7C378AB8}"/>
          </ac:spMkLst>
        </pc:spChg>
        <pc:spChg chg="mod">
          <ac:chgData name="Egert Christian" userId="70eddeab-1bd2-4d1a-93e2-981897213cd9" providerId="ADAL" clId="{0BF74B64-46AC-47C6-9420-2DF14ED5E3FB}" dt="2023-07-26T08:46:30.862" v="294" actId="207"/>
          <ac:spMkLst>
            <pc:docMk/>
            <pc:sldMk cId="434881944" sldId="3593"/>
            <ac:spMk id="58" creationId="{7546F0D4-7CB8-9A41-A574-3E1395E6546B}"/>
          </ac:spMkLst>
        </pc:spChg>
        <pc:spChg chg="mod">
          <ac:chgData name="Egert Christian" userId="70eddeab-1bd2-4d1a-93e2-981897213cd9" providerId="ADAL" clId="{0BF74B64-46AC-47C6-9420-2DF14ED5E3FB}" dt="2023-07-26T08:46:30.862" v="294" actId="207"/>
          <ac:spMkLst>
            <pc:docMk/>
            <pc:sldMk cId="434881944" sldId="3593"/>
            <ac:spMk id="60" creationId="{C9D55950-0893-C349-B53B-AA01A29037A0}"/>
          </ac:spMkLst>
        </pc:spChg>
        <pc:spChg chg="mod">
          <ac:chgData name="Egert Christian" userId="70eddeab-1bd2-4d1a-93e2-981897213cd9" providerId="ADAL" clId="{0BF74B64-46AC-47C6-9420-2DF14ED5E3FB}" dt="2023-07-26T08:46:30.862" v="294" actId="207"/>
          <ac:spMkLst>
            <pc:docMk/>
            <pc:sldMk cId="434881944" sldId="3593"/>
            <ac:spMk id="61" creationId="{EE02A931-0A95-2144-9C93-85619178B5D1}"/>
          </ac:spMkLst>
        </pc:spChg>
        <pc:spChg chg="mod">
          <ac:chgData name="Egert Christian" userId="70eddeab-1bd2-4d1a-93e2-981897213cd9" providerId="ADAL" clId="{0BF74B64-46AC-47C6-9420-2DF14ED5E3FB}" dt="2023-07-26T08:46:41.423" v="295" actId="207"/>
          <ac:spMkLst>
            <pc:docMk/>
            <pc:sldMk cId="434881944" sldId="3593"/>
            <ac:spMk id="63" creationId="{A46223D9-5063-0D4F-978D-2DF9B1C82388}"/>
          </ac:spMkLst>
        </pc:spChg>
        <pc:spChg chg="mod">
          <ac:chgData name="Egert Christian" userId="70eddeab-1bd2-4d1a-93e2-981897213cd9" providerId="ADAL" clId="{0BF74B64-46AC-47C6-9420-2DF14ED5E3FB}" dt="2023-07-26T08:46:41.423" v="295" actId="207"/>
          <ac:spMkLst>
            <pc:docMk/>
            <pc:sldMk cId="434881944" sldId="3593"/>
            <ac:spMk id="64" creationId="{AE33FB74-56CA-6340-BFD9-37F7F6327F0D}"/>
          </ac:spMkLst>
        </pc:spChg>
        <pc:spChg chg="mod">
          <ac:chgData name="Egert Christian" userId="70eddeab-1bd2-4d1a-93e2-981897213cd9" providerId="ADAL" clId="{0BF74B64-46AC-47C6-9420-2DF14ED5E3FB}" dt="2023-07-26T08:46:41.423" v="295" actId="207"/>
          <ac:spMkLst>
            <pc:docMk/>
            <pc:sldMk cId="434881944" sldId="3593"/>
            <ac:spMk id="65" creationId="{0194B821-0E13-A945-8A49-7F0A0DCC8670}"/>
          </ac:spMkLst>
        </pc:spChg>
        <pc:spChg chg="mod">
          <ac:chgData name="Egert Christian" userId="70eddeab-1bd2-4d1a-93e2-981897213cd9" providerId="ADAL" clId="{0BF74B64-46AC-47C6-9420-2DF14ED5E3FB}" dt="2023-07-26T08:46:50.388" v="296" actId="207"/>
          <ac:spMkLst>
            <pc:docMk/>
            <pc:sldMk cId="434881944" sldId="3593"/>
            <ac:spMk id="67" creationId="{D4362A6E-5618-C343-BE34-D160EE4A5CF7}"/>
          </ac:spMkLst>
        </pc:spChg>
        <pc:spChg chg="mod">
          <ac:chgData name="Egert Christian" userId="70eddeab-1bd2-4d1a-93e2-981897213cd9" providerId="ADAL" clId="{0BF74B64-46AC-47C6-9420-2DF14ED5E3FB}" dt="2023-07-26T08:46:50.388" v="296" actId="207"/>
          <ac:spMkLst>
            <pc:docMk/>
            <pc:sldMk cId="434881944" sldId="3593"/>
            <ac:spMk id="68" creationId="{A1A1DC23-593F-AE4D-B811-1AEA5FBF5C93}"/>
          </ac:spMkLst>
        </pc:spChg>
        <pc:spChg chg="mod">
          <ac:chgData name="Egert Christian" userId="70eddeab-1bd2-4d1a-93e2-981897213cd9" providerId="ADAL" clId="{0BF74B64-46AC-47C6-9420-2DF14ED5E3FB}" dt="2023-07-26T08:46:50.388" v="296" actId="207"/>
          <ac:spMkLst>
            <pc:docMk/>
            <pc:sldMk cId="434881944" sldId="3593"/>
            <ac:spMk id="69" creationId="{B73E8E8D-9481-174E-A82C-919A3D5C7346}"/>
          </ac:spMkLst>
        </pc:spChg>
        <pc:spChg chg="mod">
          <ac:chgData name="Egert Christian" userId="70eddeab-1bd2-4d1a-93e2-981897213cd9" providerId="ADAL" clId="{0BF74B64-46AC-47C6-9420-2DF14ED5E3FB}" dt="2023-07-26T08:46:58.635" v="297" actId="207"/>
          <ac:spMkLst>
            <pc:docMk/>
            <pc:sldMk cId="434881944" sldId="3593"/>
            <ac:spMk id="71" creationId="{47DA7C65-37DC-9E40-A2EA-64A8D128AC14}"/>
          </ac:spMkLst>
        </pc:spChg>
        <pc:spChg chg="mod">
          <ac:chgData name="Egert Christian" userId="70eddeab-1bd2-4d1a-93e2-981897213cd9" providerId="ADAL" clId="{0BF74B64-46AC-47C6-9420-2DF14ED5E3FB}" dt="2023-07-26T08:46:58.635" v="297" actId="207"/>
          <ac:spMkLst>
            <pc:docMk/>
            <pc:sldMk cId="434881944" sldId="3593"/>
            <ac:spMk id="72" creationId="{27239C23-2806-5745-8D35-5877C3ED9E0B}"/>
          </ac:spMkLst>
        </pc:spChg>
        <pc:spChg chg="mod">
          <ac:chgData name="Egert Christian" userId="70eddeab-1bd2-4d1a-93e2-981897213cd9" providerId="ADAL" clId="{0BF74B64-46AC-47C6-9420-2DF14ED5E3FB}" dt="2023-07-26T08:46:58.635" v="297" actId="207"/>
          <ac:spMkLst>
            <pc:docMk/>
            <pc:sldMk cId="434881944" sldId="3593"/>
            <ac:spMk id="73" creationId="{AF526AFA-FF37-6B42-A314-EEF3DDEEAE62}"/>
          </ac:spMkLst>
        </pc:spChg>
      </pc:sldChg>
      <pc:sldChg chg="addSp modSp mod modClrScheme chgLayout">
        <pc:chgData name="Egert Christian" userId="70eddeab-1bd2-4d1a-93e2-981897213cd9" providerId="ADAL" clId="{0BF74B64-46AC-47C6-9420-2DF14ED5E3FB}" dt="2023-07-26T08:36:05.128" v="108" actId="700"/>
        <pc:sldMkLst>
          <pc:docMk/>
          <pc:sldMk cId="1193632467" sldId="3594"/>
        </pc:sldMkLst>
        <pc:spChg chg="mod ord">
          <ac:chgData name="Egert Christian" userId="70eddeab-1bd2-4d1a-93e2-981897213cd9" providerId="ADAL" clId="{0BF74B64-46AC-47C6-9420-2DF14ED5E3FB}" dt="2023-07-26T08:36:05.128" v="108" actId="700"/>
          <ac:spMkLst>
            <pc:docMk/>
            <pc:sldMk cId="1193632467" sldId="3594"/>
            <ac:spMk id="2" creationId="{AF231300-9BAC-4057-827D-A614A4230177}"/>
          </ac:spMkLst>
        </pc:spChg>
        <pc:spChg chg="mod ord">
          <ac:chgData name="Egert Christian" userId="70eddeab-1bd2-4d1a-93e2-981897213cd9" providerId="ADAL" clId="{0BF74B64-46AC-47C6-9420-2DF14ED5E3FB}" dt="2023-07-26T08:36:05.128" v="108" actId="700"/>
          <ac:spMkLst>
            <pc:docMk/>
            <pc:sldMk cId="1193632467" sldId="3594"/>
            <ac:spMk id="3" creationId="{4B7CD7A2-2A5E-4063-99B8-1E2D76FFA1FD}"/>
          </ac:spMkLst>
        </pc:spChg>
        <pc:spChg chg="mod ord">
          <ac:chgData name="Egert Christian" userId="70eddeab-1bd2-4d1a-93e2-981897213cd9" providerId="ADAL" clId="{0BF74B64-46AC-47C6-9420-2DF14ED5E3FB}" dt="2023-07-26T08:36:05.128" v="108" actId="700"/>
          <ac:spMkLst>
            <pc:docMk/>
            <pc:sldMk cId="1193632467" sldId="3594"/>
            <ac:spMk id="4" creationId="{6767FCAE-D7C0-4445-842F-2345CF769305}"/>
          </ac:spMkLst>
        </pc:spChg>
        <pc:spChg chg="mod ord">
          <ac:chgData name="Egert Christian" userId="70eddeab-1bd2-4d1a-93e2-981897213cd9" providerId="ADAL" clId="{0BF74B64-46AC-47C6-9420-2DF14ED5E3FB}" dt="2023-07-26T08:36:05.128" v="108" actId="700"/>
          <ac:spMkLst>
            <pc:docMk/>
            <pc:sldMk cId="1193632467" sldId="3594"/>
            <ac:spMk id="5" creationId="{97B73802-210A-44DA-A85C-6CDACE19DF4E}"/>
          </ac:spMkLst>
        </pc:spChg>
        <pc:spChg chg="add mod ord">
          <ac:chgData name="Egert Christian" userId="70eddeab-1bd2-4d1a-93e2-981897213cd9" providerId="ADAL" clId="{0BF74B64-46AC-47C6-9420-2DF14ED5E3FB}" dt="2023-07-26T08:36:05.128" v="108" actId="700"/>
          <ac:spMkLst>
            <pc:docMk/>
            <pc:sldMk cId="1193632467" sldId="3594"/>
            <ac:spMk id="6" creationId="{1D6799D8-2C71-075E-4FBA-EDD44C6F04D4}"/>
          </ac:spMkLst>
        </pc:spChg>
      </pc:sldChg>
      <pc:sldChg chg="addSp delSp modSp mod modClrScheme chgLayout">
        <pc:chgData name="Egert Christian" userId="70eddeab-1bd2-4d1a-93e2-981897213cd9" providerId="ADAL" clId="{0BF74B64-46AC-47C6-9420-2DF14ED5E3FB}" dt="2023-07-26T08:57:47.147" v="420" actId="207"/>
        <pc:sldMkLst>
          <pc:docMk/>
          <pc:sldMk cId="2482246048" sldId="3595"/>
        </pc:sldMkLst>
        <pc:spChg chg="mod ord">
          <ac:chgData name="Egert Christian" userId="70eddeab-1bd2-4d1a-93e2-981897213cd9" providerId="ADAL" clId="{0BF74B64-46AC-47C6-9420-2DF14ED5E3FB}" dt="2023-07-26T08:36:28.995" v="111" actId="27636"/>
          <ac:spMkLst>
            <pc:docMk/>
            <pc:sldMk cId="2482246048" sldId="3595"/>
            <ac:spMk id="2" creationId="{695B1A9E-C943-4F11-B063-F91B7F6815D6}"/>
          </ac:spMkLst>
        </pc:spChg>
        <pc:spChg chg="mod ord">
          <ac:chgData name="Egert Christian" userId="70eddeab-1bd2-4d1a-93e2-981897213cd9" providerId="ADAL" clId="{0BF74B64-46AC-47C6-9420-2DF14ED5E3FB}" dt="2023-07-26T08:37:05.791" v="137" actId="1076"/>
          <ac:spMkLst>
            <pc:docMk/>
            <pc:sldMk cId="2482246048" sldId="3595"/>
            <ac:spMk id="3" creationId="{275B8E5C-2BC0-48BE-A14A-2D73189D7F17}"/>
          </ac:spMkLst>
        </pc:spChg>
        <pc:spChg chg="mod ord">
          <ac:chgData name="Egert Christian" userId="70eddeab-1bd2-4d1a-93e2-981897213cd9" providerId="ADAL" clId="{0BF74B64-46AC-47C6-9420-2DF14ED5E3FB}" dt="2023-07-26T08:36:18.230" v="109" actId="700"/>
          <ac:spMkLst>
            <pc:docMk/>
            <pc:sldMk cId="2482246048" sldId="3595"/>
            <ac:spMk id="4" creationId="{DDB6739C-5775-46EB-944E-D5A53834DCA9}"/>
          </ac:spMkLst>
        </pc:spChg>
        <pc:spChg chg="mod ord">
          <ac:chgData name="Egert Christian" userId="70eddeab-1bd2-4d1a-93e2-981897213cd9" providerId="ADAL" clId="{0BF74B64-46AC-47C6-9420-2DF14ED5E3FB}" dt="2023-07-26T08:36:32.948" v="112" actId="1076"/>
          <ac:spMkLst>
            <pc:docMk/>
            <pc:sldMk cId="2482246048" sldId="3595"/>
            <ac:spMk id="5" creationId="{6270E573-AEA5-4CBF-943E-E1CC1BE7F89A}"/>
          </ac:spMkLst>
        </pc:spChg>
        <pc:spChg chg="mod">
          <ac:chgData name="Egert Christian" userId="70eddeab-1bd2-4d1a-93e2-981897213cd9" providerId="ADAL" clId="{0BF74B64-46AC-47C6-9420-2DF14ED5E3FB}" dt="2023-07-26T08:36:52.910" v="135" actId="1035"/>
          <ac:spMkLst>
            <pc:docMk/>
            <pc:sldMk cId="2482246048" sldId="3595"/>
            <ac:spMk id="6" creationId="{8B4D3C6E-B7A1-4588-8411-3FEF1AA7FF20}"/>
          </ac:spMkLst>
        </pc:spChg>
        <pc:spChg chg="add del mod ord">
          <ac:chgData name="Egert Christian" userId="70eddeab-1bd2-4d1a-93e2-981897213cd9" providerId="ADAL" clId="{0BF74B64-46AC-47C6-9420-2DF14ED5E3FB}" dt="2023-07-26T08:36:38.257" v="113" actId="478"/>
          <ac:spMkLst>
            <pc:docMk/>
            <pc:sldMk cId="2482246048" sldId="3595"/>
            <ac:spMk id="7" creationId="{AD07A04B-FA2B-E730-0A77-DC78E9F267CD}"/>
          </ac:spMkLst>
        </pc:spChg>
        <pc:spChg chg="mod">
          <ac:chgData name="Egert Christian" userId="70eddeab-1bd2-4d1a-93e2-981897213cd9" providerId="ADAL" clId="{0BF74B64-46AC-47C6-9420-2DF14ED5E3FB}" dt="2023-07-26T08:57:29.758" v="418" actId="207"/>
          <ac:spMkLst>
            <pc:docMk/>
            <pc:sldMk cId="2482246048" sldId="3595"/>
            <ac:spMk id="8" creationId="{DF2C3147-A3A1-430C-AAA3-59F7D3A5F111}"/>
          </ac:spMkLst>
        </pc:spChg>
        <pc:spChg chg="mod">
          <ac:chgData name="Egert Christian" userId="70eddeab-1bd2-4d1a-93e2-981897213cd9" providerId="ADAL" clId="{0BF74B64-46AC-47C6-9420-2DF14ED5E3FB}" dt="2023-07-26T08:36:52.910" v="135" actId="1035"/>
          <ac:spMkLst>
            <pc:docMk/>
            <pc:sldMk cId="2482246048" sldId="3595"/>
            <ac:spMk id="9" creationId="{6CC7491F-04F6-406D-B377-ABD6AEF7BE60}"/>
          </ac:spMkLst>
        </pc:spChg>
        <pc:spChg chg="mod">
          <ac:chgData name="Egert Christian" userId="70eddeab-1bd2-4d1a-93e2-981897213cd9" providerId="ADAL" clId="{0BF74B64-46AC-47C6-9420-2DF14ED5E3FB}" dt="2023-07-26T08:36:52.910" v="135" actId="1035"/>
          <ac:spMkLst>
            <pc:docMk/>
            <pc:sldMk cId="2482246048" sldId="3595"/>
            <ac:spMk id="10" creationId="{3BE00555-7249-4FDC-B3C3-D6B4A64F8602}"/>
          </ac:spMkLst>
        </pc:spChg>
        <pc:spChg chg="mod">
          <ac:chgData name="Egert Christian" userId="70eddeab-1bd2-4d1a-93e2-981897213cd9" providerId="ADAL" clId="{0BF74B64-46AC-47C6-9420-2DF14ED5E3FB}" dt="2023-07-26T08:36:52.910" v="135" actId="1035"/>
          <ac:spMkLst>
            <pc:docMk/>
            <pc:sldMk cId="2482246048" sldId="3595"/>
            <ac:spMk id="11" creationId="{0D3772B2-454B-4F34-BBB4-85583427518C}"/>
          </ac:spMkLst>
        </pc:spChg>
        <pc:spChg chg="mod">
          <ac:chgData name="Egert Christian" userId="70eddeab-1bd2-4d1a-93e2-981897213cd9" providerId="ADAL" clId="{0BF74B64-46AC-47C6-9420-2DF14ED5E3FB}" dt="2023-07-26T08:36:52.910" v="135" actId="1035"/>
          <ac:spMkLst>
            <pc:docMk/>
            <pc:sldMk cId="2482246048" sldId="3595"/>
            <ac:spMk id="12" creationId="{D1A8FBA1-B55A-4001-B8EF-84B038DD1692}"/>
          </ac:spMkLst>
        </pc:spChg>
        <pc:spChg chg="mod">
          <ac:chgData name="Egert Christian" userId="70eddeab-1bd2-4d1a-93e2-981897213cd9" providerId="ADAL" clId="{0BF74B64-46AC-47C6-9420-2DF14ED5E3FB}" dt="2023-07-26T08:36:52.910" v="135" actId="1035"/>
          <ac:spMkLst>
            <pc:docMk/>
            <pc:sldMk cId="2482246048" sldId="3595"/>
            <ac:spMk id="13" creationId="{13151061-136F-49CC-A53D-B700FDA106AD}"/>
          </ac:spMkLst>
        </pc:spChg>
        <pc:spChg chg="mod">
          <ac:chgData name="Egert Christian" userId="70eddeab-1bd2-4d1a-93e2-981897213cd9" providerId="ADAL" clId="{0BF74B64-46AC-47C6-9420-2DF14ED5E3FB}" dt="2023-07-26T08:57:47.147" v="420" actId="207"/>
          <ac:spMkLst>
            <pc:docMk/>
            <pc:sldMk cId="2482246048" sldId="3595"/>
            <ac:spMk id="14" creationId="{5F0081A4-F439-467D-9D63-09C58CF84640}"/>
          </ac:spMkLst>
        </pc:spChg>
        <pc:spChg chg="mod">
          <ac:chgData name="Egert Christian" userId="70eddeab-1bd2-4d1a-93e2-981897213cd9" providerId="ADAL" clId="{0BF74B64-46AC-47C6-9420-2DF14ED5E3FB}" dt="2023-07-26T08:57:40.465" v="419" actId="207"/>
          <ac:spMkLst>
            <pc:docMk/>
            <pc:sldMk cId="2482246048" sldId="3595"/>
            <ac:spMk id="16" creationId="{37C7BAB6-2026-4F81-AB0C-9A1272F70D6A}"/>
          </ac:spMkLst>
        </pc:spChg>
        <pc:spChg chg="mod">
          <ac:chgData name="Egert Christian" userId="70eddeab-1bd2-4d1a-93e2-981897213cd9" providerId="ADAL" clId="{0BF74B64-46AC-47C6-9420-2DF14ED5E3FB}" dt="2023-07-26T08:36:52.910" v="135" actId="1035"/>
          <ac:spMkLst>
            <pc:docMk/>
            <pc:sldMk cId="2482246048" sldId="3595"/>
            <ac:spMk id="17" creationId="{00B7D8E5-E263-4EAF-BCE3-F473A16471A8}"/>
          </ac:spMkLst>
        </pc:spChg>
        <pc:spChg chg="mod">
          <ac:chgData name="Egert Christian" userId="70eddeab-1bd2-4d1a-93e2-981897213cd9" providerId="ADAL" clId="{0BF74B64-46AC-47C6-9420-2DF14ED5E3FB}" dt="2023-07-26T08:36:52.910" v="135" actId="1035"/>
          <ac:spMkLst>
            <pc:docMk/>
            <pc:sldMk cId="2482246048" sldId="3595"/>
            <ac:spMk id="21" creationId="{2920D2FE-3F8D-43A9-BF51-8DB180E831A4}"/>
          </ac:spMkLst>
        </pc:spChg>
        <pc:spChg chg="mod">
          <ac:chgData name="Egert Christian" userId="70eddeab-1bd2-4d1a-93e2-981897213cd9" providerId="ADAL" clId="{0BF74B64-46AC-47C6-9420-2DF14ED5E3FB}" dt="2023-07-26T08:36:52.910" v="135" actId="1035"/>
          <ac:spMkLst>
            <pc:docMk/>
            <pc:sldMk cId="2482246048" sldId="3595"/>
            <ac:spMk id="24" creationId="{922DD59E-AD91-4EC2-8272-AB5E05DF9BBE}"/>
          </ac:spMkLst>
        </pc:spChg>
        <pc:spChg chg="mod">
          <ac:chgData name="Egert Christian" userId="70eddeab-1bd2-4d1a-93e2-981897213cd9" providerId="ADAL" clId="{0BF74B64-46AC-47C6-9420-2DF14ED5E3FB}" dt="2023-07-26T08:36:52.910" v="135" actId="1035"/>
          <ac:spMkLst>
            <pc:docMk/>
            <pc:sldMk cId="2482246048" sldId="3595"/>
            <ac:spMk id="25" creationId="{3708E96C-7456-476B-A2E0-9BFF93E957F0}"/>
          </ac:spMkLst>
        </pc:spChg>
        <pc:spChg chg="mod">
          <ac:chgData name="Egert Christian" userId="70eddeab-1bd2-4d1a-93e2-981897213cd9" providerId="ADAL" clId="{0BF74B64-46AC-47C6-9420-2DF14ED5E3FB}" dt="2023-07-26T08:36:52.910" v="135" actId="1035"/>
          <ac:spMkLst>
            <pc:docMk/>
            <pc:sldMk cId="2482246048" sldId="3595"/>
            <ac:spMk id="27" creationId="{B3ED8681-ADC2-42B5-8B24-BADA0E69FAEB}"/>
          </ac:spMkLst>
        </pc:spChg>
        <pc:spChg chg="mod">
          <ac:chgData name="Egert Christian" userId="70eddeab-1bd2-4d1a-93e2-981897213cd9" providerId="ADAL" clId="{0BF74B64-46AC-47C6-9420-2DF14ED5E3FB}" dt="2023-07-26T08:36:52.910" v="135" actId="1035"/>
          <ac:spMkLst>
            <pc:docMk/>
            <pc:sldMk cId="2482246048" sldId="3595"/>
            <ac:spMk id="28" creationId="{7130906C-275B-4F60-AAA4-D6F78037BA91}"/>
          </ac:spMkLst>
        </pc:spChg>
        <pc:spChg chg="mod">
          <ac:chgData name="Egert Christian" userId="70eddeab-1bd2-4d1a-93e2-981897213cd9" providerId="ADAL" clId="{0BF74B64-46AC-47C6-9420-2DF14ED5E3FB}" dt="2023-07-26T08:36:52.910" v="135" actId="1035"/>
          <ac:spMkLst>
            <pc:docMk/>
            <pc:sldMk cId="2482246048" sldId="3595"/>
            <ac:spMk id="29" creationId="{2DACD1ED-9811-47A6-8439-97996416F6ED}"/>
          </ac:spMkLst>
        </pc:spChg>
        <pc:spChg chg="mod">
          <ac:chgData name="Egert Christian" userId="70eddeab-1bd2-4d1a-93e2-981897213cd9" providerId="ADAL" clId="{0BF74B64-46AC-47C6-9420-2DF14ED5E3FB}" dt="2023-07-26T08:36:52.910" v="135" actId="1035"/>
          <ac:spMkLst>
            <pc:docMk/>
            <pc:sldMk cId="2482246048" sldId="3595"/>
            <ac:spMk id="30" creationId="{F4848D51-55C4-4F49-B414-EF3E36D2B930}"/>
          </ac:spMkLst>
        </pc:spChg>
        <pc:spChg chg="mod">
          <ac:chgData name="Egert Christian" userId="70eddeab-1bd2-4d1a-93e2-981897213cd9" providerId="ADAL" clId="{0BF74B64-46AC-47C6-9420-2DF14ED5E3FB}" dt="2023-07-26T08:36:52.910" v="135" actId="1035"/>
          <ac:spMkLst>
            <pc:docMk/>
            <pc:sldMk cId="2482246048" sldId="3595"/>
            <ac:spMk id="32" creationId="{6DB29999-F958-4F62-8D91-F62593188703}"/>
          </ac:spMkLst>
        </pc:spChg>
        <pc:grpChg chg="mod">
          <ac:chgData name="Egert Christian" userId="70eddeab-1bd2-4d1a-93e2-981897213cd9" providerId="ADAL" clId="{0BF74B64-46AC-47C6-9420-2DF14ED5E3FB}" dt="2023-07-26T08:36:58.873" v="136" actId="14100"/>
          <ac:grpSpMkLst>
            <pc:docMk/>
            <pc:sldMk cId="2482246048" sldId="3595"/>
            <ac:grpSpMk id="22" creationId="{3C40567C-82A4-4167-8832-C968ADD2ED08}"/>
          </ac:grpSpMkLst>
        </pc:grpChg>
        <pc:grpChg chg="mod">
          <ac:chgData name="Egert Christian" userId="70eddeab-1bd2-4d1a-93e2-981897213cd9" providerId="ADAL" clId="{0BF74B64-46AC-47C6-9420-2DF14ED5E3FB}" dt="2023-07-26T08:36:52.910" v="135" actId="1035"/>
          <ac:grpSpMkLst>
            <pc:docMk/>
            <pc:sldMk cId="2482246048" sldId="3595"/>
            <ac:grpSpMk id="26" creationId="{18616B47-768B-4837-8C4A-620826633BC5}"/>
          </ac:grpSpMkLst>
        </pc:grpChg>
      </pc:sldChg>
      <pc:sldChg chg="mod modClrScheme chgLayout">
        <pc:chgData name="Egert Christian" userId="70eddeab-1bd2-4d1a-93e2-981897213cd9" providerId="ADAL" clId="{0BF74B64-46AC-47C6-9420-2DF14ED5E3FB}" dt="2023-07-26T08:50:21.827" v="323" actId="700"/>
        <pc:sldMkLst>
          <pc:docMk/>
          <pc:sldMk cId="3694132462" sldId="3608"/>
        </pc:sldMkLst>
      </pc:sldChg>
      <pc:sldChg chg="modSp mod modClrScheme chgLayout">
        <pc:chgData name="Egert Christian" userId="70eddeab-1bd2-4d1a-93e2-981897213cd9" providerId="ADAL" clId="{0BF74B64-46AC-47C6-9420-2DF14ED5E3FB}" dt="2023-07-26T08:45:14.388" v="290" actId="1038"/>
        <pc:sldMkLst>
          <pc:docMk/>
          <pc:sldMk cId="1502363446" sldId="2076139093"/>
        </pc:sldMkLst>
        <pc:spChg chg="mod ord">
          <ac:chgData name="Egert Christian" userId="70eddeab-1bd2-4d1a-93e2-981897213cd9" providerId="ADAL" clId="{0BF74B64-46AC-47C6-9420-2DF14ED5E3FB}" dt="2023-07-26T08:45:14.388" v="290" actId="1038"/>
          <ac:spMkLst>
            <pc:docMk/>
            <pc:sldMk cId="1502363446" sldId="2076139093"/>
            <ac:spMk id="2" creationId="{BFB7EEE7-EC50-485A-AB53-9C8D3AC37FC0}"/>
          </ac:spMkLst>
        </pc:spChg>
        <pc:spChg chg="mod ord">
          <ac:chgData name="Egert Christian" userId="70eddeab-1bd2-4d1a-93e2-981897213cd9" providerId="ADAL" clId="{0BF74B64-46AC-47C6-9420-2DF14ED5E3FB}" dt="2023-07-26T08:45:04.975" v="272" actId="700"/>
          <ac:spMkLst>
            <pc:docMk/>
            <pc:sldMk cId="1502363446" sldId="2076139093"/>
            <ac:spMk id="3" creationId="{8C8840A9-B624-44A1-AC35-A7F924555D41}"/>
          </ac:spMkLst>
        </pc:spChg>
        <pc:spChg chg="mod ord">
          <ac:chgData name="Egert Christian" userId="70eddeab-1bd2-4d1a-93e2-981897213cd9" providerId="ADAL" clId="{0BF74B64-46AC-47C6-9420-2DF14ED5E3FB}" dt="2023-07-26T08:45:04.975" v="272" actId="700"/>
          <ac:spMkLst>
            <pc:docMk/>
            <pc:sldMk cId="1502363446" sldId="2076139093"/>
            <ac:spMk id="4" creationId="{F5E2C793-50CF-498C-80DE-1CB7D2734755}"/>
          </ac:spMkLst>
        </pc:spChg>
        <pc:spChg chg="mod ord">
          <ac:chgData name="Egert Christian" userId="70eddeab-1bd2-4d1a-93e2-981897213cd9" providerId="ADAL" clId="{0BF74B64-46AC-47C6-9420-2DF14ED5E3FB}" dt="2023-07-26T08:45:14.388" v="290" actId="1038"/>
          <ac:spMkLst>
            <pc:docMk/>
            <pc:sldMk cId="1502363446" sldId="2076139093"/>
            <ac:spMk id="5" creationId="{E8106812-BCB3-4330-884B-E97AFEA93BFE}"/>
          </ac:spMkLst>
        </pc:spChg>
      </pc:sldChg>
      <pc:sldChg chg="modSp mod modClrScheme chgLayout">
        <pc:chgData name="Egert Christian" userId="70eddeab-1bd2-4d1a-93e2-981897213cd9" providerId="ADAL" clId="{0BF74B64-46AC-47C6-9420-2DF14ED5E3FB}" dt="2023-07-26T08:42:27.637" v="196" actId="1076"/>
        <pc:sldMkLst>
          <pc:docMk/>
          <pc:sldMk cId="392816104" sldId="2076139095"/>
        </pc:sldMkLst>
        <pc:spChg chg="mod ord">
          <ac:chgData name="Egert Christian" userId="70eddeab-1bd2-4d1a-93e2-981897213cd9" providerId="ADAL" clId="{0BF74B64-46AC-47C6-9420-2DF14ED5E3FB}" dt="2023-07-26T08:42:18.426" v="194" actId="1076"/>
          <ac:spMkLst>
            <pc:docMk/>
            <pc:sldMk cId="392816104" sldId="2076139095"/>
            <ac:spMk id="2" creationId="{3529CEE7-2365-45D9-A733-A0255ADF8E98}"/>
          </ac:spMkLst>
        </pc:spChg>
        <pc:spChg chg="mod ord">
          <ac:chgData name="Egert Christian" userId="70eddeab-1bd2-4d1a-93e2-981897213cd9" providerId="ADAL" clId="{0BF74B64-46AC-47C6-9420-2DF14ED5E3FB}" dt="2023-07-26T08:42:12.735" v="192" actId="700"/>
          <ac:spMkLst>
            <pc:docMk/>
            <pc:sldMk cId="392816104" sldId="2076139095"/>
            <ac:spMk id="3" creationId="{6A6C88CB-458C-4771-AAD7-F7075B784FEF}"/>
          </ac:spMkLst>
        </pc:spChg>
        <pc:spChg chg="mod ord">
          <ac:chgData name="Egert Christian" userId="70eddeab-1bd2-4d1a-93e2-981897213cd9" providerId="ADAL" clId="{0BF74B64-46AC-47C6-9420-2DF14ED5E3FB}" dt="2023-07-26T08:42:12.735" v="192" actId="700"/>
          <ac:spMkLst>
            <pc:docMk/>
            <pc:sldMk cId="392816104" sldId="2076139095"/>
            <ac:spMk id="4" creationId="{E680C3A8-EBC0-45A7-839F-3DC0CBE9B787}"/>
          </ac:spMkLst>
        </pc:spChg>
        <pc:spChg chg="mod ord">
          <ac:chgData name="Egert Christian" userId="70eddeab-1bd2-4d1a-93e2-981897213cd9" providerId="ADAL" clId="{0BF74B64-46AC-47C6-9420-2DF14ED5E3FB}" dt="2023-07-26T08:42:22.378" v="195" actId="1076"/>
          <ac:spMkLst>
            <pc:docMk/>
            <pc:sldMk cId="392816104" sldId="2076139095"/>
            <ac:spMk id="5" creationId="{4DF9213D-A6E9-4F9D-847D-8733E51E4F4E}"/>
          </ac:spMkLst>
        </pc:spChg>
        <pc:spChg chg="mod ord">
          <ac:chgData name="Egert Christian" userId="70eddeab-1bd2-4d1a-93e2-981897213cd9" providerId="ADAL" clId="{0BF74B64-46AC-47C6-9420-2DF14ED5E3FB}" dt="2023-07-26T08:42:27.637" v="196" actId="1076"/>
          <ac:spMkLst>
            <pc:docMk/>
            <pc:sldMk cId="392816104" sldId="2076139095"/>
            <ac:spMk id="6" creationId="{4DDCB21C-CEA8-421D-B8E5-A285CC546E1C}"/>
          </ac:spMkLst>
        </pc:spChg>
      </pc:sldChg>
      <pc:sldChg chg="modSp mod modClrScheme chgLayout">
        <pc:chgData name="Egert Christian" userId="70eddeab-1bd2-4d1a-93e2-981897213cd9" providerId="ADAL" clId="{0BF74B64-46AC-47C6-9420-2DF14ED5E3FB}" dt="2023-07-26T08:42:07.030" v="191" actId="700"/>
        <pc:sldMkLst>
          <pc:docMk/>
          <pc:sldMk cId="1396755812" sldId="2076139154"/>
        </pc:sldMkLst>
        <pc:spChg chg="mod ord">
          <ac:chgData name="Egert Christian" userId="70eddeab-1bd2-4d1a-93e2-981897213cd9" providerId="ADAL" clId="{0BF74B64-46AC-47C6-9420-2DF14ED5E3FB}" dt="2023-07-26T08:42:07.030" v="191" actId="700"/>
          <ac:spMkLst>
            <pc:docMk/>
            <pc:sldMk cId="1396755812" sldId="2076139154"/>
            <ac:spMk id="4" creationId="{99FDD3D6-CDD7-457F-9A02-36BC9DBE73AA}"/>
          </ac:spMkLst>
        </pc:spChg>
        <pc:spChg chg="mod ord">
          <ac:chgData name="Egert Christian" userId="70eddeab-1bd2-4d1a-93e2-981897213cd9" providerId="ADAL" clId="{0BF74B64-46AC-47C6-9420-2DF14ED5E3FB}" dt="2023-07-26T08:42:07.030" v="191" actId="700"/>
          <ac:spMkLst>
            <pc:docMk/>
            <pc:sldMk cId="1396755812" sldId="2076139154"/>
            <ac:spMk id="21" creationId="{7A1DAAD5-3BC4-4A13-A97C-1F40727DDC39}"/>
          </ac:spMkLst>
        </pc:spChg>
      </pc:sldChg>
      <pc:sldChg chg="modSp mod modClrScheme chgLayout">
        <pc:chgData name="Egert Christian" userId="70eddeab-1bd2-4d1a-93e2-981897213cd9" providerId="ADAL" clId="{0BF74B64-46AC-47C6-9420-2DF14ED5E3FB}" dt="2023-07-26T08:44:17.673" v="252" actId="14100"/>
        <pc:sldMkLst>
          <pc:docMk/>
          <pc:sldMk cId="426195572" sldId="2076139162"/>
        </pc:sldMkLst>
        <pc:spChg chg="mod">
          <ac:chgData name="Egert Christian" userId="70eddeab-1bd2-4d1a-93e2-981897213cd9" providerId="ADAL" clId="{0BF74B64-46AC-47C6-9420-2DF14ED5E3FB}" dt="2023-07-26T08:43:07.515" v="244" actId="1035"/>
          <ac:spMkLst>
            <pc:docMk/>
            <pc:sldMk cId="426195572" sldId="2076139162"/>
            <ac:spMk id="2" creationId="{D8866272-4B74-4C4F-9944-EB8A30A09148}"/>
          </ac:spMkLst>
        </pc:spChg>
        <pc:spChg chg="mod ord">
          <ac:chgData name="Egert Christian" userId="70eddeab-1bd2-4d1a-93e2-981897213cd9" providerId="ADAL" clId="{0BF74B64-46AC-47C6-9420-2DF14ED5E3FB}" dt="2023-07-26T08:42:49.504" v="201" actId="1076"/>
          <ac:spMkLst>
            <pc:docMk/>
            <pc:sldMk cId="426195572" sldId="2076139162"/>
            <ac:spMk id="3" creationId="{2195CA9E-486C-474F-AF57-88F9490817AE}"/>
          </ac:spMkLst>
        </pc:spChg>
        <pc:spChg chg="mod ord">
          <ac:chgData name="Egert Christian" userId="70eddeab-1bd2-4d1a-93e2-981897213cd9" providerId="ADAL" clId="{0BF74B64-46AC-47C6-9420-2DF14ED5E3FB}" dt="2023-07-26T08:44:17.673" v="252" actId="14100"/>
          <ac:spMkLst>
            <pc:docMk/>
            <pc:sldMk cId="426195572" sldId="2076139162"/>
            <ac:spMk id="4" creationId="{B07ABA82-EBC7-487E-B6D6-1ED52F1DCCFC}"/>
          </ac:spMkLst>
        </pc:spChg>
        <pc:spChg chg="mod ord">
          <ac:chgData name="Egert Christian" userId="70eddeab-1bd2-4d1a-93e2-981897213cd9" providerId="ADAL" clId="{0BF74B64-46AC-47C6-9420-2DF14ED5E3FB}" dt="2023-07-26T08:42:39.594" v="197" actId="700"/>
          <ac:spMkLst>
            <pc:docMk/>
            <pc:sldMk cId="426195572" sldId="2076139162"/>
            <ac:spMk id="5" creationId="{2567C7DB-1F43-46DE-8B27-17280DE0832A}"/>
          </ac:spMkLst>
        </pc:spChg>
        <pc:spChg chg="mod ord">
          <ac:chgData name="Egert Christian" userId="70eddeab-1bd2-4d1a-93e2-981897213cd9" providerId="ADAL" clId="{0BF74B64-46AC-47C6-9420-2DF14ED5E3FB}" dt="2023-07-26T08:42:47.021" v="200" actId="1076"/>
          <ac:spMkLst>
            <pc:docMk/>
            <pc:sldMk cId="426195572" sldId="2076139162"/>
            <ac:spMk id="6" creationId="{F0B9A0D3-5EF9-43FF-B092-C27E66B711EC}"/>
          </ac:spMkLst>
        </pc:spChg>
        <pc:spChg chg="mod">
          <ac:chgData name="Egert Christian" userId="70eddeab-1bd2-4d1a-93e2-981897213cd9" providerId="ADAL" clId="{0BF74B64-46AC-47C6-9420-2DF14ED5E3FB}" dt="2023-07-26T08:43:07.515" v="244" actId="1035"/>
          <ac:spMkLst>
            <pc:docMk/>
            <pc:sldMk cId="426195572" sldId="2076139162"/>
            <ac:spMk id="8" creationId="{68D2033E-2450-4C66-8B4B-A4FD3D0E216B}"/>
          </ac:spMkLst>
        </pc:spChg>
        <pc:spChg chg="mod">
          <ac:chgData name="Egert Christian" userId="70eddeab-1bd2-4d1a-93e2-981897213cd9" providerId="ADAL" clId="{0BF74B64-46AC-47C6-9420-2DF14ED5E3FB}" dt="2023-07-26T08:43:07.515" v="244" actId="1035"/>
          <ac:spMkLst>
            <pc:docMk/>
            <pc:sldMk cId="426195572" sldId="2076139162"/>
            <ac:spMk id="10" creationId="{24A08354-0A8B-4F2C-89B3-470BB4E22F11}"/>
          </ac:spMkLst>
        </pc:spChg>
        <pc:spChg chg="mod">
          <ac:chgData name="Egert Christian" userId="70eddeab-1bd2-4d1a-93e2-981897213cd9" providerId="ADAL" clId="{0BF74B64-46AC-47C6-9420-2DF14ED5E3FB}" dt="2023-07-26T08:43:07.515" v="244" actId="1035"/>
          <ac:spMkLst>
            <pc:docMk/>
            <pc:sldMk cId="426195572" sldId="2076139162"/>
            <ac:spMk id="11" creationId="{B14FE932-EECC-4763-86FD-A3DA104BA7F5}"/>
          </ac:spMkLst>
        </pc:spChg>
        <pc:spChg chg="mod">
          <ac:chgData name="Egert Christian" userId="70eddeab-1bd2-4d1a-93e2-981897213cd9" providerId="ADAL" clId="{0BF74B64-46AC-47C6-9420-2DF14ED5E3FB}" dt="2023-07-26T08:43:07.515" v="244" actId="1035"/>
          <ac:spMkLst>
            <pc:docMk/>
            <pc:sldMk cId="426195572" sldId="2076139162"/>
            <ac:spMk id="12" creationId="{BABE1C40-33CA-4EB0-8CD0-A3505739B3C4}"/>
          </ac:spMkLst>
        </pc:spChg>
        <pc:spChg chg="mod">
          <ac:chgData name="Egert Christian" userId="70eddeab-1bd2-4d1a-93e2-981897213cd9" providerId="ADAL" clId="{0BF74B64-46AC-47C6-9420-2DF14ED5E3FB}" dt="2023-07-26T08:43:07.515" v="244" actId="1035"/>
          <ac:spMkLst>
            <pc:docMk/>
            <pc:sldMk cId="426195572" sldId="2076139162"/>
            <ac:spMk id="13" creationId="{7B2B1024-021C-466A-BA89-B0AEE8E06841}"/>
          </ac:spMkLst>
        </pc:spChg>
        <pc:spChg chg="mod">
          <ac:chgData name="Egert Christian" userId="70eddeab-1bd2-4d1a-93e2-981897213cd9" providerId="ADAL" clId="{0BF74B64-46AC-47C6-9420-2DF14ED5E3FB}" dt="2023-07-26T08:43:45.650" v="247" actId="207"/>
          <ac:spMkLst>
            <pc:docMk/>
            <pc:sldMk cId="426195572" sldId="2076139162"/>
            <ac:spMk id="18" creationId="{7420B097-783D-4373-92B2-D0A6963C68A6}"/>
          </ac:spMkLst>
        </pc:spChg>
        <pc:spChg chg="mod">
          <ac:chgData name="Egert Christian" userId="70eddeab-1bd2-4d1a-93e2-981897213cd9" providerId="ADAL" clId="{0BF74B64-46AC-47C6-9420-2DF14ED5E3FB}" dt="2023-07-26T08:43:54.673" v="249" actId="207"/>
          <ac:spMkLst>
            <pc:docMk/>
            <pc:sldMk cId="426195572" sldId="2076139162"/>
            <ac:spMk id="19" creationId="{627A0E35-06E0-4EA7-91EE-4D9B2E15EF11}"/>
          </ac:spMkLst>
        </pc:spChg>
        <pc:spChg chg="mod">
          <ac:chgData name="Egert Christian" userId="70eddeab-1bd2-4d1a-93e2-981897213cd9" providerId="ADAL" clId="{0BF74B64-46AC-47C6-9420-2DF14ED5E3FB}" dt="2023-07-26T08:43:50.111" v="248" actId="207"/>
          <ac:spMkLst>
            <pc:docMk/>
            <pc:sldMk cId="426195572" sldId="2076139162"/>
            <ac:spMk id="20" creationId="{761355CE-753D-4956-ADD4-68CF56D7D9DF}"/>
          </ac:spMkLst>
        </pc:spChg>
        <pc:spChg chg="mod">
          <ac:chgData name="Egert Christian" userId="70eddeab-1bd2-4d1a-93e2-981897213cd9" providerId="ADAL" clId="{0BF74B64-46AC-47C6-9420-2DF14ED5E3FB}" dt="2023-07-26T08:44:00.497" v="250" actId="207"/>
          <ac:spMkLst>
            <pc:docMk/>
            <pc:sldMk cId="426195572" sldId="2076139162"/>
            <ac:spMk id="21" creationId="{14A0B34E-5E92-4F32-A2A9-BB6CD2156F17}"/>
          </ac:spMkLst>
        </pc:spChg>
        <pc:spChg chg="mod">
          <ac:chgData name="Egert Christian" userId="70eddeab-1bd2-4d1a-93e2-981897213cd9" providerId="ADAL" clId="{0BF74B64-46AC-47C6-9420-2DF14ED5E3FB}" dt="2023-07-26T08:44:03.161" v="251" actId="207"/>
          <ac:spMkLst>
            <pc:docMk/>
            <pc:sldMk cId="426195572" sldId="2076139162"/>
            <ac:spMk id="22" creationId="{E02E9CBE-481E-4266-80E2-FA04F4647E5A}"/>
          </ac:spMkLst>
        </pc:spChg>
        <pc:spChg chg="mod">
          <ac:chgData name="Egert Christian" userId="70eddeab-1bd2-4d1a-93e2-981897213cd9" providerId="ADAL" clId="{0BF74B64-46AC-47C6-9420-2DF14ED5E3FB}" dt="2023-07-26T08:43:07.515" v="244" actId="1035"/>
          <ac:spMkLst>
            <pc:docMk/>
            <pc:sldMk cId="426195572" sldId="2076139162"/>
            <ac:spMk id="24" creationId="{32BD739F-6B84-4416-88FE-549A2E39C667}"/>
          </ac:spMkLst>
        </pc:spChg>
        <pc:spChg chg="mod">
          <ac:chgData name="Egert Christian" userId="70eddeab-1bd2-4d1a-93e2-981897213cd9" providerId="ADAL" clId="{0BF74B64-46AC-47C6-9420-2DF14ED5E3FB}" dt="2023-07-26T08:43:07.515" v="244" actId="1035"/>
          <ac:spMkLst>
            <pc:docMk/>
            <pc:sldMk cId="426195572" sldId="2076139162"/>
            <ac:spMk id="25" creationId="{E2EF2120-A39A-459F-B41D-399844E98694}"/>
          </ac:spMkLst>
        </pc:spChg>
        <pc:spChg chg="mod">
          <ac:chgData name="Egert Christian" userId="70eddeab-1bd2-4d1a-93e2-981897213cd9" providerId="ADAL" clId="{0BF74B64-46AC-47C6-9420-2DF14ED5E3FB}" dt="2023-07-26T08:43:07.515" v="244" actId="1035"/>
          <ac:spMkLst>
            <pc:docMk/>
            <pc:sldMk cId="426195572" sldId="2076139162"/>
            <ac:spMk id="41" creationId="{EAC6234C-3F3D-420A-A1DE-25CB278AC762}"/>
          </ac:spMkLst>
        </pc:spChg>
        <pc:spChg chg="mod">
          <ac:chgData name="Egert Christian" userId="70eddeab-1bd2-4d1a-93e2-981897213cd9" providerId="ADAL" clId="{0BF74B64-46AC-47C6-9420-2DF14ED5E3FB}" dt="2023-07-26T08:43:07.515" v="244" actId="1035"/>
          <ac:spMkLst>
            <pc:docMk/>
            <pc:sldMk cId="426195572" sldId="2076139162"/>
            <ac:spMk id="42" creationId="{FAFEE4EE-B347-473B-A051-85498704AB9F}"/>
          </ac:spMkLst>
        </pc:spChg>
        <pc:spChg chg="mod">
          <ac:chgData name="Egert Christian" userId="70eddeab-1bd2-4d1a-93e2-981897213cd9" providerId="ADAL" clId="{0BF74B64-46AC-47C6-9420-2DF14ED5E3FB}" dt="2023-07-26T08:43:07.515" v="244" actId="1035"/>
          <ac:spMkLst>
            <pc:docMk/>
            <pc:sldMk cId="426195572" sldId="2076139162"/>
            <ac:spMk id="47" creationId="{71EC5B2B-B95C-4D6E-ABEF-98766493CB7B}"/>
          </ac:spMkLst>
        </pc:spChg>
        <pc:spChg chg="mod">
          <ac:chgData name="Egert Christian" userId="70eddeab-1bd2-4d1a-93e2-981897213cd9" providerId="ADAL" clId="{0BF74B64-46AC-47C6-9420-2DF14ED5E3FB}" dt="2023-07-26T08:43:07.515" v="244" actId="1035"/>
          <ac:spMkLst>
            <pc:docMk/>
            <pc:sldMk cId="426195572" sldId="2076139162"/>
            <ac:spMk id="48" creationId="{F362585C-08D7-4D16-AC16-7A6C3AB5462C}"/>
          </ac:spMkLst>
        </pc:spChg>
        <pc:spChg chg="mod">
          <ac:chgData name="Egert Christian" userId="70eddeab-1bd2-4d1a-93e2-981897213cd9" providerId="ADAL" clId="{0BF74B64-46AC-47C6-9420-2DF14ED5E3FB}" dt="2023-07-26T08:43:07.515" v="244" actId="1035"/>
          <ac:spMkLst>
            <pc:docMk/>
            <pc:sldMk cId="426195572" sldId="2076139162"/>
            <ac:spMk id="49" creationId="{FCFFAEBF-4768-476F-9496-2DF113F60688}"/>
          </ac:spMkLst>
        </pc:spChg>
        <pc:spChg chg="mod">
          <ac:chgData name="Egert Christian" userId="70eddeab-1bd2-4d1a-93e2-981897213cd9" providerId="ADAL" clId="{0BF74B64-46AC-47C6-9420-2DF14ED5E3FB}" dt="2023-07-26T08:43:07.515" v="244" actId="1035"/>
          <ac:spMkLst>
            <pc:docMk/>
            <pc:sldMk cId="426195572" sldId="2076139162"/>
            <ac:spMk id="50" creationId="{3093E6B3-9BFA-4403-B720-FC91C4FE81E9}"/>
          </ac:spMkLst>
        </pc:spChg>
        <pc:spChg chg="mod">
          <ac:chgData name="Egert Christian" userId="70eddeab-1bd2-4d1a-93e2-981897213cd9" providerId="ADAL" clId="{0BF74B64-46AC-47C6-9420-2DF14ED5E3FB}" dt="2023-07-26T08:43:07.515" v="244" actId="1035"/>
          <ac:spMkLst>
            <pc:docMk/>
            <pc:sldMk cId="426195572" sldId="2076139162"/>
            <ac:spMk id="51" creationId="{83E05FD3-129F-4089-A2D4-4E7BEF9AAF7C}"/>
          </ac:spMkLst>
        </pc:spChg>
        <pc:spChg chg="mod">
          <ac:chgData name="Egert Christian" userId="70eddeab-1bd2-4d1a-93e2-981897213cd9" providerId="ADAL" clId="{0BF74B64-46AC-47C6-9420-2DF14ED5E3FB}" dt="2023-07-26T08:43:07.515" v="244" actId="1035"/>
          <ac:spMkLst>
            <pc:docMk/>
            <pc:sldMk cId="426195572" sldId="2076139162"/>
            <ac:spMk id="53" creationId="{BF7D311B-C530-41C4-BD3E-E59CC3B1B540}"/>
          </ac:spMkLst>
        </pc:spChg>
        <pc:grpChg chg="mod">
          <ac:chgData name="Egert Christian" userId="70eddeab-1bd2-4d1a-93e2-981897213cd9" providerId="ADAL" clId="{0BF74B64-46AC-47C6-9420-2DF14ED5E3FB}" dt="2023-07-26T08:43:07.515" v="244" actId="1035"/>
          <ac:grpSpMkLst>
            <pc:docMk/>
            <pc:sldMk cId="426195572" sldId="2076139162"/>
            <ac:grpSpMk id="7" creationId="{446BE2C7-2D1E-4711-9885-C99B78E1D6E1}"/>
          </ac:grpSpMkLst>
        </pc:grpChg>
        <pc:grpChg chg="mod">
          <ac:chgData name="Egert Christian" userId="70eddeab-1bd2-4d1a-93e2-981897213cd9" providerId="ADAL" clId="{0BF74B64-46AC-47C6-9420-2DF14ED5E3FB}" dt="2023-07-26T08:43:07.515" v="244" actId="1035"/>
          <ac:grpSpMkLst>
            <pc:docMk/>
            <pc:sldMk cId="426195572" sldId="2076139162"/>
            <ac:grpSpMk id="9" creationId="{A0642904-F54C-4151-9D6B-FBF63EF9AB61}"/>
          </ac:grpSpMkLst>
        </pc:grpChg>
        <pc:grpChg chg="mod">
          <ac:chgData name="Egert Christian" userId="70eddeab-1bd2-4d1a-93e2-981897213cd9" providerId="ADAL" clId="{0BF74B64-46AC-47C6-9420-2DF14ED5E3FB}" dt="2023-07-26T08:43:07.515" v="244" actId="1035"/>
          <ac:grpSpMkLst>
            <pc:docMk/>
            <pc:sldMk cId="426195572" sldId="2076139162"/>
            <ac:grpSpMk id="26" creationId="{0FB67906-A2EA-448A-84A9-5A6501F7E411}"/>
          </ac:grpSpMkLst>
        </pc:grpChg>
        <pc:picChg chg="mod">
          <ac:chgData name="Egert Christian" userId="70eddeab-1bd2-4d1a-93e2-981897213cd9" providerId="ADAL" clId="{0BF74B64-46AC-47C6-9420-2DF14ED5E3FB}" dt="2023-07-26T08:43:07.515" v="244" actId="1035"/>
          <ac:picMkLst>
            <pc:docMk/>
            <pc:sldMk cId="426195572" sldId="2076139162"/>
            <ac:picMk id="17" creationId="{D4245267-B7E5-4405-890B-43B0F0ECA59D}"/>
          </ac:picMkLst>
        </pc:picChg>
      </pc:sldChg>
      <pc:sldChg chg="addSp delSp modSp mod modClrScheme chgLayout">
        <pc:chgData name="Egert Christian" userId="70eddeab-1bd2-4d1a-93e2-981897213cd9" providerId="ADAL" clId="{0BF74B64-46AC-47C6-9420-2DF14ED5E3FB}" dt="2023-07-26T08:37:53.167" v="141" actId="478"/>
        <pc:sldMkLst>
          <pc:docMk/>
          <pc:sldMk cId="2351112253" sldId="2076139176"/>
        </pc:sldMkLst>
        <pc:spChg chg="mod ord">
          <ac:chgData name="Egert Christian" userId="70eddeab-1bd2-4d1a-93e2-981897213cd9" providerId="ADAL" clId="{0BF74B64-46AC-47C6-9420-2DF14ED5E3FB}" dt="2023-07-26T08:37:42.849" v="139" actId="700"/>
          <ac:spMkLst>
            <pc:docMk/>
            <pc:sldMk cId="2351112253" sldId="2076139176"/>
            <ac:spMk id="2" creationId="{DA29541D-A1F9-46A0-8B25-47C45799A3C8}"/>
          </ac:spMkLst>
        </pc:spChg>
        <pc:spChg chg="mod ord">
          <ac:chgData name="Egert Christian" userId="70eddeab-1bd2-4d1a-93e2-981897213cd9" providerId="ADAL" clId="{0BF74B64-46AC-47C6-9420-2DF14ED5E3FB}" dt="2023-07-26T08:37:42.849" v="139" actId="700"/>
          <ac:spMkLst>
            <pc:docMk/>
            <pc:sldMk cId="2351112253" sldId="2076139176"/>
            <ac:spMk id="3" creationId="{864A7EE0-DCF5-4EF7-A02E-F169D407E520}"/>
          </ac:spMkLst>
        </pc:spChg>
        <pc:spChg chg="mod ord">
          <ac:chgData name="Egert Christian" userId="70eddeab-1bd2-4d1a-93e2-981897213cd9" providerId="ADAL" clId="{0BF74B64-46AC-47C6-9420-2DF14ED5E3FB}" dt="2023-07-26T08:37:42.849" v="139" actId="700"/>
          <ac:spMkLst>
            <pc:docMk/>
            <pc:sldMk cId="2351112253" sldId="2076139176"/>
            <ac:spMk id="7" creationId="{EDB68F09-0118-44EE-B4FD-62518FE6C138}"/>
          </ac:spMkLst>
        </pc:spChg>
        <pc:spChg chg="add del mod ord">
          <ac:chgData name="Egert Christian" userId="70eddeab-1bd2-4d1a-93e2-981897213cd9" providerId="ADAL" clId="{0BF74B64-46AC-47C6-9420-2DF14ED5E3FB}" dt="2023-07-26T08:37:51.221" v="140" actId="478"/>
          <ac:spMkLst>
            <pc:docMk/>
            <pc:sldMk cId="2351112253" sldId="2076139176"/>
            <ac:spMk id="8" creationId="{050DFF8D-F699-DD87-1F8F-F49D923E3060}"/>
          </ac:spMkLst>
        </pc:spChg>
        <pc:spChg chg="add del mod ord">
          <ac:chgData name="Egert Christian" userId="70eddeab-1bd2-4d1a-93e2-981897213cd9" providerId="ADAL" clId="{0BF74B64-46AC-47C6-9420-2DF14ED5E3FB}" dt="2023-07-26T08:37:53.167" v="141" actId="478"/>
          <ac:spMkLst>
            <pc:docMk/>
            <pc:sldMk cId="2351112253" sldId="2076139176"/>
            <ac:spMk id="9" creationId="{EE199A81-D8B4-C13F-4878-3590638ECAC9}"/>
          </ac:spMkLst>
        </pc:spChg>
      </pc:sldChg>
      <pc:sldChg chg="modSp mod modClrScheme chgLayout">
        <pc:chgData name="Egert Christian" userId="70eddeab-1bd2-4d1a-93e2-981897213cd9" providerId="ADAL" clId="{0BF74B64-46AC-47C6-9420-2DF14ED5E3FB}" dt="2023-07-26T08:40:57.991" v="174" actId="14100"/>
        <pc:sldMkLst>
          <pc:docMk/>
          <pc:sldMk cId="1008912994" sldId="2076139178"/>
        </pc:sldMkLst>
        <pc:spChg chg="mod ord">
          <ac:chgData name="Egert Christian" userId="70eddeab-1bd2-4d1a-93e2-981897213cd9" providerId="ADAL" clId="{0BF74B64-46AC-47C6-9420-2DF14ED5E3FB}" dt="2023-07-26T08:40:43.391" v="158" actId="14100"/>
          <ac:spMkLst>
            <pc:docMk/>
            <pc:sldMk cId="1008912994" sldId="2076139178"/>
            <ac:spMk id="2" creationId="{FD285334-1473-45CC-BFC2-22F335A4A741}"/>
          </ac:spMkLst>
        </pc:spChg>
        <pc:spChg chg="mod ord">
          <ac:chgData name="Egert Christian" userId="70eddeab-1bd2-4d1a-93e2-981897213cd9" providerId="ADAL" clId="{0BF74B64-46AC-47C6-9420-2DF14ED5E3FB}" dt="2023-07-26T08:40:32.912" v="156" actId="700"/>
          <ac:spMkLst>
            <pc:docMk/>
            <pc:sldMk cId="1008912994" sldId="2076139178"/>
            <ac:spMk id="8" creationId="{CF6F14EE-4560-4308-8A19-E1596DE41285}"/>
          </ac:spMkLst>
        </pc:spChg>
        <pc:spChg chg="mod ord">
          <ac:chgData name="Egert Christian" userId="70eddeab-1bd2-4d1a-93e2-981897213cd9" providerId="ADAL" clId="{0BF74B64-46AC-47C6-9420-2DF14ED5E3FB}" dt="2023-07-26T08:40:57.991" v="174" actId="14100"/>
          <ac:spMkLst>
            <pc:docMk/>
            <pc:sldMk cId="1008912994" sldId="2076139178"/>
            <ac:spMk id="9" creationId="{AB967CA6-EE48-4B2C-B074-23CFA2D7C161}"/>
          </ac:spMkLst>
        </pc:spChg>
        <pc:graphicFrameChg chg="mod">
          <ac:chgData name="Egert Christian" userId="70eddeab-1bd2-4d1a-93e2-981897213cd9" providerId="ADAL" clId="{0BF74B64-46AC-47C6-9420-2DF14ED5E3FB}" dt="2023-07-26T08:40:52.256" v="173" actId="1035"/>
          <ac:graphicFrameMkLst>
            <pc:docMk/>
            <pc:sldMk cId="1008912994" sldId="2076139178"/>
            <ac:graphicFrameMk id="57" creationId="{C022AD76-3FBB-40C6-B1C7-C7D8A38A39DE}"/>
          </ac:graphicFrameMkLst>
        </pc:graphicFrameChg>
      </pc:sldChg>
      <pc:sldChg chg="modSp mod modClrScheme chgLayout">
        <pc:chgData name="Egert Christian" userId="70eddeab-1bd2-4d1a-93e2-981897213cd9" providerId="ADAL" clId="{0BF74B64-46AC-47C6-9420-2DF14ED5E3FB}" dt="2023-07-26T08:48:18.551" v="307" actId="207"/>
        <pc:sldMkLst>
          <pc:docMk/>
          <pc:sldMk cId="3893330387" sldId="2076139183"/>
        </pc:sldMkLst>
        <pc:spChg chg="mod ord">
          <ac:chgData name="Egert Christian" userId="70eddeab-1bd2-4d1a-93e2-981897213cd9" providerId="ADAL" clId="{0BF74B64-46AC-47C6-9420-2DF14ED5E3FB}" dt="2023-07-26T08:48:01.172" v="306" actId="700"/>
          <ac:spMkLst>
            <pc:docMk/>
            <pc:sldMk cId="3893330387" sldId="2076139183"/>
            <ac:spMk id="2" creationId="{D0F71CC1-2E87-4B00-A2DA-592BB64CACF4}"/>
          </ac:spMkLst>
        </pc:spChg>
        <pc:spChg chg="mod ord">
          <ac:chgData name="Egert Christian" userId="70eddeab-1bd2-4d1a-93e2-981897213cd9" providerId="ADAL" clId="{0BF74B64-46AC-47C6-9420-2DF14ED5E3FB}" dt="2023-07-26T08:48:01.172" v="306" actId="700"/>
          <ac:spMkLst>
            <pc:docMk/>
            <pc:sldMk cId="3893330387" sldId="2076139183"/>
            <ac:spMk id="3" creationId="{168DDCD2-3285-448C-9011-E18EDF501417}"/>
          </ac:spMkLst>
        </pc:spChg>
        <pc:spChg chg="mod ord">
          <ac:chgData name="Egert Christian" userId="70eddeab-1bd2-4d1a-93e2-981897213cd9" providerId="ADAL" clId="{0BF74B64-46AC-47C6-9420-2DF14ED5E3FB}" dt="2023-07-26T08:48:01.172" v="306" actId="700"/>
          <ac:spMkLst>
            <pc:docMk/>
            <pc:sldMk cId="3893330387" sldId="2076139183"/>
            <ac:spMk id="4" creationId="{B03F3A32-35C2-4DC7-B5AF-3140FE17FB39}"/>
          </ac:spMkLst>
        </pc:spChg>
        <pc:spChg chg="mod">
          <ac:chgData name="Egert Christian" userId="70eddeab-1bd2-4d1a-93e2-981897213cd9" providerId="ADAL" clId="{0BF74B64-46AC-47C6-9420-2DF14ED5E3FB}" dt="2023-07-26T08:48:18.551" v="307" actId="207"/>
          <ac:spMkLst>
            <pc:docMk/>
            <pc:sldMk cId="3893330387" sldId="2076139183"/>
            <ac:spMk id="6" creationId="{DFCAD3B3-B0BC-4C0E-8CFC-09A527822C1F}"/>
          </ac:spMkLst>
        </pc:spChg>
        <pc:spChg chg="mod">
          <ac:chgData name="Egert Christian" userId="70eddeab-1bd2-4d1a-93e2-981897213cd9" providerId="ADAL" clId="{0BF74B64-46AC-47C6-9420-2DF14ED5E3FB}" dt="2023-07-26T08:48:18.551" v="307" actId="207"/>
          <ac:spMkLst>
            <pc:docMk/>
            <pc:sldMk cId="3893330387" sldId="2076139183"/>
            <ac:spMk id="10" creationId="{E5C640E2-3FD3-4B38-9F4B-73334AE42825}"/>
          </ac:spMkLst>
        </pc:spChg>
        <pc:spChg chg="mod">
          <ac:chgData name="Egert Christian" userId="70eddeab-1bd2-4d1a-93e2-981897213cd9" providerId="ADAL" clId="{0BF74B64-46AC-47C6-9420-2DF14ED5E3FB}" dt="2023-07-26T08:48:18.551" v="307" actId="207"/>
          <ac:spMkLst>
            <pc:docMk/>
            <pc:sldMk cId="3893330387" sldId="2076139183"/>
            <ac:spMk id="11" creationId="{E99A56A4-E0A8-4D28-9E4F-AEF3921D0727}"/>
          </ac:spMkLst>
        </pc:spChg>
        <pc:spChg chg="mod">
          <ac:chgData name="Egert Christian" userId="70eddeab-1bd2-4d1a-93e2-981897213cd9" providerId="ADAL" clId="{0BF74B64-46AC-47C6-9420-2DF14ED5E3FB}" dt="2023-07-26T08:48:18.551" v="307" actId="207"/>
          <ac:spMkLst>
            <pc:docMk/>
            <pc:sldMk cId="3893330387" sldId="2076139183"/>
            <ac:spMk id="12" creationId="{B5D620D5-A2B1-423E-B521-CD56B4184CFC}"/>
          </ac:spMkLst>
        </pc:spChg>
        <pc:spChg chg="mod">
          <ac:chgData name="Egert Christian" userId="70eddeab-1bd2-4d1a-93e2-981897213cd9" providerId="ADAL" clId="{0BF74B64-46AC-47C6-9420-2DF14ED5E3FB}" dt="2023-07-26T08:48:18.551" v="307" actId="207"/>
          <ac:spMkLst>
            <pc:docMk/>
            <pc:sldMk cId="3893330387" sldId="2076139183"/>
            <ac:spMk id="13" creationId="{DF7CFC25-0280-4C88-BC82-40194F988C10}"/>
          </ac:spMkLst>
        </pc:spChg>
        <pc:spChg chg="mod">
          <ac:chgData name="Egert Christian" userId="70eddeab-1bd2-4d1a-93e2-981897213cd9" providerId="ADAL" clId="{0BF74B64-46AC-47C6-9420-2DF14ED5E3FB}" dt="2023-07-26T08:48:18.551" v="307" actId="207"/>
          <ac:spMkLst>
            <pc:docMk/>
            <pc:sldMk cId="3893330387" sldId="2076139183"/>
            <ac:spMk id="14" creationId="{10963DBA-5705-4BFB-909A-B7711BD5F97E}"/>
          </ac:spMkLst>
        </pc:spChg>
        <pc:spChg chg="mod">
          <ac:chgData name="Egert Christian" userId="70eddeab-1bd2-4d1a-93e2-981897213cd9" providerId="ADAL" clId="{0BF74B64-46AC-47C6-9420-2DF14ED5E3FB}" dt="2023-07-26T08:48:18.551" v="307" actId="207"/>
          <ac:spMkLst>
            <pc:docMk/>
            <pc:sldMk cId="3893330387" sldId="2076139183"/>
            <ac:spMk id="16" creationId="{B157B7CF-E5E0-4F50-93DD-48CBAA33DE11}"/>
          </ac:spMkLst>
        </pc:spChg>
        <pc:spChg chg="mod">
          <ac:chgData name="Egert Christian" userId="70eddeab-1bd2-4d1a-93e2-981897213cd9" providerId="ADAL" clId="{0BF74B64-46AC-47C6-9420-2DF14ED5E3FB}" dt="2023-07-26T08:48:18.551" v="307" actId="207"/>
          <ac:spMkLst>
            <pc:docMk/>
            <pc:sldMk cId="3893330387" sldId="2076139183"/>
            <ac:spMk id="17" creationId="{9C060E13-2F23-4EF7-829D-C990730A6BC7}"/>
          </ac:spMkLst>
        </pc:spChg>
        <pc:spChg chg="mod">
          <ac:chgData name="Egert Christian" userId="70eddeab-1bd2-4d1a-93e2-981897213cd9" providerId="ADAL" clId="{0BF74B64-46AC-47C6-9420-2DF14ED5E3FB}" dt="2023-07-26T08:48:18.551" v="307" actId="207"/>
          <ac:spMkLst>
            <pc:docMk/>
            <pc:sldMk cId="3893330387" sldId="2076139183"/>
            <ac:spMk id="18" creationId="{33569F21-89D1-4AE8-9B28-0950A075C720}"/>
          </ac:spMkLst>
        </pc:spChg>
        <pc:spChg chg="mod">
          <ac:chgData name="Egert Christian" userId="70eddeab-1bd2-4d1a-93e2-981897213cd9" providerId="ADAL" clId="{0BF74B64-46AC-47C6-9420-2DF14ED5E3FB}" dt="2023-07-26T08:48:18.551" v="307" actId="207"/>
          <ac:spMkLst>
            <pc:docMk/>
            <pc:sldMk cId="3893330387" sldId="2076139183"/>
            <ac:spMk id="19" creationId="{AFC75399-4170-4A48-A726-C3AC7BD4F253}"/>
          </ac:spMkLst>
        </pc:spChg>
        <pc:spChg chg="mod">
          <ac:chgData name="Egert Christian" userId="70eddeab-1bd2-4d1a-93e2-981897213cd9" providerId="ADAL" clId="{0BF74B64-46AC-47C6-9420-2DF14ED5E3FB}" dt="2023-07-26T08:48:18.551" v="307" actId="207"/>
          <ac:spMkLst>
            <pc:docMk/>
            <pc:sldMk cId="3893330387" sldId="2076139183"/>
            <ac:spMk id="27" creationId="{C37E8814-FBF7-405C-8C47-B3C5798DA722}"/>
          </ac:spMkLst>
        </pc:spChg>
        <pc:grpChg chg="mod">
          <ac:chgData name="Egert Christian" userId="70eddeab-1bd2-4d1a-93e2-981897213cd9" providerId="ADAL" clId="{0BF74B64-46AC-47C6-9420-2DF14ED5E3FB}" dt="2023-07-26T08:48:18.551" v="307" actId="207"/>
          <ac:grpSpMkLst>
            <pc:docMk/>
            <pc:sldMk cId="3893330387" sldId="2076139183"/>
            <ac:grpSpMk id="20" creationId="{84C61E02-17A1-44D1-969A-BAD83AF2A0E0}"/>
          </ac:grpSpMkLst>
        </pc:grpChg>
      </pc:sldChg>
      <pc:sldChg chg="modSp mod modClrScheme chgLayout">
        <pc:chgData name="Egert Christian" userId="70eddeab-1bd2-4d1a-93e2-981897213cd9" providerId="ADAL" clId="{0BF74B64-46AC-47C6-9420-2DF14ED5E3FB}" dt="2023-07-26T08:47:43.619" v="303" actId="1076"/>
        <pc:sldMkLst>
          <pc:docMk/>
          <pc:sldMk cId="2050020153" sldId="2076139184"/>
        </pc:sldMkLst>
        <pc:spChg chg="mod ord">
          <ac:chgData name="Egert Christian" userId="70eddeab-1bd2-4d1a-93e2-981897213cd9" providerId="ADAL" clId="{0BF74B64-46AC-47C6-9420-2DF14ED5E3FB}" dt="2023-07-26T08:47:43.619" v="303" actId="1076"/>
          <ac:spMkLst>
            <pc:docMk/>
            <pc:sldMk cId="2050020153" sldId="2076139184"/>
            <ac:spMk id="2" creationId="{8E39814A-1435-4F71-9270-1F06BDF2609A}"/>
          </ac:spMkLst>
        </pc:spChg>
        <pc:spChg chg="mod ord">
          <ac:chgData name="Egert Christian" userId="70eddeab-1bd2-4d1a-93e2-981897213cd9" providerId="ADAL" clId="{0BF74B64-46AC-47C6-9420-2DF14ED5E3FB}" dt="2023-07-26T08:47:40.217" v="302" actId="700"/>
          <ac:spMkLst>
            <pc:docMk/>
            <pc:sldMk cId="2050020153" sldId="2076139184"/>
            <ac:spMk id="3" creationId="{68D8F8ED-2322-43CA-89FD-B9EDEF9B044B}"/>
          </ac:spMkLst>
        </pc:spChg>
        <pc:spChg chg="mod ord">
          <ac:chgData name="Egert Christian" userId="70eddeab-1bd2-4d1a-93e2-981897213cd9" providerId="ADAL" clId="{0BF74B64-46AC-47C6-9420-2DF14ED5E3FB}" dt="2023-07-26T08:47:40.217" v="302" actId="700"/>
          <ac:spMkLst>
            <pc:docMk/>
            <pc:sldMk cId="2050020153" sldId="2076139184"/>
            <ac:spMk id="4" creationId="{1C5F7656-6FEE-4BE9-BEB6-C9D24450746A}"/>
          </ac:spMkLst>
        </pc:spChg>
      </pc:sldChg>
      <pc:sldChg chg="delSp modSp mod modClrScheme chgLayout">
        <pc:chgData name="Egert Christian" userId="70eddeab-1bd2-4d1a-93e2-981897213cd9" providerId="ADAL" clId="{0BF74B64-46AC-47C6-9420-2DF14ED5E3FB}" dt="2023-07-26T08:48:45.071" v="310" actId="14100"/>
        <pc:sldMkLst>
          <pc:docMk/>
          <pc:sldMk cId="2825100791" sldId="2076139201"/>
        </pc:sldMkLst>
        <pc:spChg chg="mod ord">
          <ac:chgData name="Egert Christian" userId="70eddeab-1bd2-4d1a-93e2-981897213cd9" providerId="ADAL" clId="{0BF74B64-46AC-47C6-9420-2DF14ED5E3FB}" dt="2023-07-26T08:48:45.071" v="310" actId="14100"/>
          <ac:spMkLst>
            <pc:docMk/>
            <pc:sldMk cId="2825100791" sldId="2076139201"/>
            <ac:spMk id="2" creationId="{FB193B53-354F-474E-93C3-23821182C82C}"/>
          </ac:spMkLst>
        </pc:spChg>
        <pc:spChg chg="del">
          <ac:chgData name="Egert Christian" userId="70eddeab-1bd2-4d1a-93e2-981897213cd9" providerId="ADAL" clId="{0BF74B64-46AC-47C6-9420-2DF14ED5E3FB}" dt="2023-07-26T08:48:34.105" v="308" actId="700"/>
          <ac:spMkLst>
            <pc:docMk/>
            <pc:sldMk cId="2825100791" sldId="2076139201"/>
            <ac:spMk id="3" creationId="{56DD3A52-0D30-4289-BBC2-130C28AC2C48}"/>
          </ac:spMkLst>
        </pc:spChg>
        <pc:spChg chg="mod ord">
          <ac:chgData name="Egert Christian" userId="70eddeab-1bd2-4d1a-93e2-981897213cd9" providerId="ADAL" clId="{0BF74B64-46AC-47C6-9420-2DF14ED5E3FB}" dt="2023-07-26T08:48:39.495" v="309" actId="14100"/>
          <ac:spMkLst>
            <pc:docMk/>
            <pc:sldMk cId="2825100791" sldId="2076139201"/>
            <ac:spMk id="4" creationId="{31CABB88-7334-45AB-BC1A-B41449E6929A}"/>
          </ac:spMkLst>
        </pc:spChg>
        <pc:spChg chg="mod ord">
          <ac:chgData name="Egert Christian" userId="70eddeab-1bd2-4d1a-93e2-981897213cd9" providerId="ADAL" clId="{0BF74B64-46AC-47C6-9420-2DF14ED5E3FB}" dt="2023-07-26T08:48:34.105" v="308" actId="700"/>
          <ac:spMkLst>
            <pc:docMk/>
            <pc:sldMk cId="2825100791" sldId="2076139201"/>
            <ac:spMk id="5" creationId="{41175696-19BC-4AAD-B5ED-3CC7B3783AC1}"/>
          </ac:spMkLst>
        </pc:spChg>
      </pc:sldChg>
      <pc:sldChg chg="modSp mod modClrScheme chgLayout">
        <pc:chgData name="Egert Christian" userId="70eddeab-1bd2-4d1a-93e2-981897213cd9" providerId="ADAL" clId="{0BF74B64-46AC-47C6-9420-2DF14ED5E3FB}" dt="2023-07-26T08:47:34.623" v="301" actId="1076"/>
        <pc:sldMkLst>
          <pc:docMk/>
          <pc:sldMk cId="3116110917" sldId="2076139202"/>
        </pc:sldMkLst>
        <pc:spChg chg="mod ord">
          <ac:chgData name="Egert Christian" userId="70eddeab-1bd2-4d1a-93e2-981897213cd9" providerId="ADAL" clId="{0BF74B64-46AC-47C6-9420-2DF14ED5E3FB}" dt="2023-07-26T08:47:08.646" v="298" actId="700"/>
          <ac:spMkLst>
            <pc:docMk/>
            <pc:sldMk cId="3116110917" sldId="2076139202"/>
            <ac:spMk id="2" creationId="{DA29541D-A1F9-46A0-8B25-47C45799A3C8}"/>
          </ac:spMkLst>
        </pc:spChg>
        <pc:spChg chg="mod ord">
          <ac:chgData name="Egert Christian" userId="70eddeab-1bd2-4d1a-93e2-981897213cd9" providerId="ADAL" clId="{0BF74B64-46AC-47C6-9420-2DF14ED5E3FB}" dt="2023-07-26T08:47:34.623" v="301" actId="1076"/>
          <ac:spMkLst>
            <pc:docMk/>
            <pc:sldMk cId="3116110917" sldId="2076139202"/>
            <ac:spMk id="3" creationId="{864A7EE0-DCF5-4EF7-A02E-F169D407E520}"/>
          </ac:spMkLst>
        </pc:spChg>
        <pc:spChg chg="mod ord">
          <ac:chgData name="Egert Christian" userId="70eddeab-1bd2-4d1a-93e2-981897213cd9" providerId="ADAL" clId="{0BF74B64-46AC-47C6-9420-2DF14ED5E3FB}" dt="2023-07-26T08:47:08.646" v="298" actId="700"/>
          <ac:spMkLst>
            <pc:docMk/>
            <pc:sldMk cId="3116110917" sldId="2076139202"/>
            <ac:spMk id="7" creationId="{EDB68F09-0118-44EE-B4FD-62518FE6C138}"/>
          </ac:spMkLst>
        </pc:spChg>
        <pc:spChg chg="mod">
          <ac:chgData name="Egert Christian" userId="70eddeab-1bd2-4d1a-93e2-981897213cd9" providerId="ADAL" clId="{0BF74B64-46AC-47C6-9420-2DF14ED5E3FB}" dt="2023-07-26T08:47:19.439" v="299" actId="207"/>
          <ac:spMkLst>
            <pc:docMk/>
            <pc:sldMk cId="3116110917" sldId="2076139202"/>
            <ac:spMk id="41" creationId="{A0B4B96B-A7D3-F64B-8F9C-E5A309C077CB}"/>
          </ac:spMkLst>
        </pc:spChg>
        <pc:spChg chg="mod">
          <ac:chgData name="Egert Christian" userId="70eddeab-1bd2-4d1a-93e2-981897213cd9" providerId="ADAL" clId="{0BF74B64-46AC-47C6-9420-2DF14ED5E3FB}" dt="2023-07-26T08:47:19.439" v="299" actId="207"/>
          <ac:spMkLst>
            <pc:docMk/>
            <pc:sldMk cId="3116110917" sldId="2076139202"/>
            <ac:spMk id="42" creationId="{EB0F9EF9-8C4A-4E41-8B2E-57F660F2BA01}"/>
          </ac:spMkLst>
        </pc:spChg>
        <pc:spChg chg="mod">
          <ac:chgData name="Egert Christian" userId="70eddeab-1bd2-4d1a-93e2-981897213cd9" providerId="ADAL" clId="{0BF74B64-46AC-47C6-9420-2DF14ED5E3FB}" dt="2023-07-26T08:47:19.439" v="299" actId="207"/>
          <ac:spMkLst>
            <pc:docMk/>
            <pc:sldMk cId="3116110917" sldId="2076139202"/>
            <ac:spMk id="43" creationId="{4D26F119-6B76-BD4B-B453-B67A96445AFB}"/>
          </ac:spMkLst>
        </pc:spChg>
      </pc:sldChg>
      <pc:sldChg chg="modSp mod modClrScheme chgLayout">
        <pc:chgData name="Egert Christian" userId="70eddeab-1bd2-4d1a-93e2-981897213cd9" providerId="ADAL" clId="{0BF74B64-46AC-47C6-9420-2DF14ED5E3FB}" dt="2023-07-26T08:47:55.165" v="305" actId="1076"/>
        <pc:sldMkLst>
          <pc:docMk/>
          <pc:sldMk cId="486523157" sldId="2076139203"/>
        </pc:sldMkLst>
        <pc:spChg chg="mod ord">
          <ac:chgData name="Egert Christian" userId="70eddeab-1bd2-4d1a-93e2-981897213cd9" providerId="ADAL" clId="{0BF74B64-46AC-47C6-9420-2DF14ED5E3FB}" dt="2023-07-26T08:47:55.165" v="305" actId="1076"/>
          <ac:spMkLst>
            <pc:docMk/>
            <pc:sldMk cId="486523157" sldId="2076139203"/>
            <ac:spMk id="2" creationId="{8E39814A-1435-4F71-9270-1F06BDF2609A}"/>
          </ac:spMkLst>
        </pc:spChg>
        <pc:spChg chg="mod ord">
          <ac:chgData name="Egert Christian" userId="70eddeab-1bd2-4d1a-93e2-981897213cd9" providerId="ADAL" clId="{0BF74B64-46AC-47C6-9420-2DF14ED5E3FB}" dt="2023-07-26T08:47:51.761" v="304" actId="700"/>
          <ac:spMkLst>
            <pc:docMk/>
            <pc:sldMk cId="486523157" sldId="2076139203"/>
            <ac:spMk id="3" creationId="{68D8F8ED-2322-43CA-89FD-B9EDEF9B044B}"/>
          </ac:spMkLst>
        </pc:spChg>
        <pc:spChg chg="mod ord">
          <ac:chgData name="Egert Christian" userId="70eddeab-1bd2-4d1a-93e2-981897213cd9" providerId="ADAL" clId="{0BF74B64-46AC-47C6-9420-2DF14ED5E3FB}" dt="2023-07-26T08:47:51.761" v="304" actId="700"/>
          <ac:spMkLst>
            <pc:docMk/>
            <pc:sldMk cId="486523157" sldId="2076139203"/>
            <ac:spMk id="4" creationId="{1C5F7656-6FEE-4BE9-BEB6-C9D24450746A}"/>
          </ac:spMkLst>
        </pc:spChg>
      </pc:sldChg>
      <pc:sldChg chg="modSp mod modClrScheme chgLayout">
        <pc:chgData name="Egert Christian" userId="70eddeab-1bd2-4d1a-93e2-981897213cd9" providerId="ADAL" clId="{0BF74B64-46AC-47C6-9420-2DF14ED5E3FB}" dt="2023-07-26T08:38:27.298" v="142" actId="700"/>
        <pc:sldMkLst>
          <pc:docMk/>
          <pc:sldMk cId="3828127015" sldId="2076139204"/>
        </pc:sldMkLst>
        <pc:spChg chg="mod ord">
          <ac:chgData name="Egert Christian" userId="70eddeab-1bd2-4d1a-93e2-981897213cd9" providerId="ADAL" clId="{0BF74B64-46AC-47C6-9420-2DF14ED5E3FB}" dt="2023-07-26T08:38:27.298" v="142" actId="700"/>
          <ac:spMkLst>
            <pc:docMk/>
            <pc:sldMk cId="3828127015" sldId="2076139204"/>
            <ac:spMk id="2" creationId="{0BE57C81-445C-468F-A7F7-667E864753FD}"/>
          </ac:spMkLst>
        </pc:spChg>
        <pc:spChg chg="mod ord">
          <ac:chgData name="Egert Christian" userId="70eddeab-1bd2-4d1a-93e2-981897213cd9" providerId="ADAL" clId="{0BF74B64-46AC-47C6-9420-2DF14ED5E3FB}" dt="2023-07-26T08:38:27.298" v="142" actId="700"/>
          <ac:spMkLst>
            <pc:docMk/>
            <pc:sldMk cId="3828127015" sldId="2076139204"/>
            <ac:spMk id="8" creationId="{6269C0A7-8EBA-4155-9A6C-6F427EF0746E}"/>
          </ac:spMkLst>
        </pc:spChg>
      </pc:sldChg>
      <pc:sldChg chg="modSp mod modClrScheme chgLayout">
        <pc:chgData name="Egert Christian" userId="70eddeab-1bd2-4d1a-93e2-981897213cd9" providerId="ADAL" clId="{0BF74B64-46AC-47C6-9420-2DF14ED5E3FB}" dt="2023-07-26T08:38:39.432" v="143" actId="700"/>
        <pc:sldMkLst>
          <pc:docMk/>
          <pc:sldMk cId="3227460863" sldId="2076139205"/>
        </pc:sldMkLst>
        <pc:spChg chg="mod ord">
          <ac:chgData name="Egert Christian" userId="70eddeab-1bd2-4d1a-93e2-981897213cd9" providerId="ADAL" clId="{0BF74B64-46AC-47C6-9420-2DF14ED5E3FB}" dt="2023-07-26T08:38:39.432" v="143" actId="700"/>
          <ac:spMkLst>
            <pc:docMk/>
            <pc:sldMk cId="3227460863" sldId="2076139205"/>
            <ac:spMk id="2" creationId="{70FBB219-C8B7-409D-8EF3-1AEA2F0D3022}"/>
          </ac:spMkLst>
        </pc:spChg>
        <pc:spChg chg="mod ord">
          <ac:chgData name="Egert Christian" userId="70eddeab-1bd2-4d1a-93e2-981897213cd9" providerId="ADAL" clId="{0BF74B64-46AC-47C6-9420-2DF14ED5E3FB}" dt="2023-07-26T08:38:39.432" v="143" actId="700"/>
          <ac:spMkLst>
            <pc:docMk/>
            <pc:sldMk cId="3227460863" sldId="2076139205"/>
            <ac:spMk id="3" creationId="{5C0B942B-D8D3-4C5E-8748-B454FD7FB588}"/>
          </ac:spMkLst>
        </pc:spChg>
      </pc:sldChg>
      <pc:sldChg chg="modSp mod modClrScheme chgLayout">
        <pc:chgData name="Egert Christian" userId="70eddeab-1bd2-4d1a-93e2-981897213cd9" providerId="ADAL" clId="{0BF74B64-46AC-47C6-9420-2DF14ED5E3FB}" dt="2023-07-26T08:38:52.237" v="144" actId="700"/>
        <pc:sldMkLst>
          <pc:docMk/>
          <pc:sldMk cId="3417262247" sldId="2076139206"/>
        </pc:sldMkLst>
        <pc:spChg chg="mod ord">
          <ac:chgData name="Egert Christian" userId="70eddeab-1bd2-4d1a-93e2-981897213cd9" providerId="ADAL" clId="{0BF74B64-46AC-47C6-9420-2DF14ED5E3FB}" dt="2023-07-26T08:38:52.237" v="144" actId="700"/>
          <ac:spMkLst>
            <pc:docMk/>
            <pc:sldMk cId="3417262247" sldId="2076139206"/>
            <ac:spMk id="2" creationId="{E856D4ED-36B0-45D0-B349-08AB5CC2CC6F}"/>
          </ac:spMkLst>
        </pc:spChg>
        <pc:spChg chg="mod ord">
          <ac:chgData name="Egert Christian" userId="70eddeab-1bd2-4d1a-93e2-981897213cd9" providerId="ADAL" clId="{0BF74B64-46AC-47C6-9420-2DF14ED5E3FB}" dt="2023-07-26T08:38:52.237" v="144" actId="700"/>
          <ac:spMkLst>
            <pc:docMk/>
            <pc:sldMk cId="3417262247" sldId="2076139206"/>
            <ac:spMk id="7" creationId="{DFA407C4-2E2E-4073-8F2E-E2E3E7C169B3}"/>
          </ac:spMkLst>
        </pc:spChg>
      </pc:sldChg>
      <pc:sldMasterChg chg="delSldLayout">
        <pc:chgData name="Egert Christian" userId="70eddeab-1bd2-4d1a-93e2-981897213cd9" providerId="ADAL" clId="{0BF74B64-46AC-47C6-9420-2DF14ED5E3FB}" dt="2023-07-26T08:54:55.465" v="386" actId="2696"/>
        <pc:sldMasterMkLst>
          <pc:docMk/>
          <pc:sldMasterMk cId="3508318618" sldId="2147483696"/>
        </pc:sldMasterMkLst>
        <pc:sldLayoutChg chg="del">
          <pc:chgData name="Egert Christian" userId="70eddeab-1bd2-4d1a-93e2-981897213cd9" providerId="ADAL" clId="{0BF74B64-46AC-47C6-9420-2DF14ED5E3FB}" dt="2023-07-26T08:33:03.687" v="25" actId="2696"/>
          <pc:sldLayoutMkLst>
            <pc:docMk/>
            <pc:sldMasterMk cId="3508318618" sldId="2147483696"/>
            <pc:sldLayoutMk cId="2927356528" sldId="2147483651"/>
          </pc:sldLayoutMkLst>
        </pc:sldLayoutChg>
        <pc:sldLayoutChg chg="del">
          <pc:chgData name="Egert Christian" userId="70eddeab-1bd2-4d1a-93e2-981897213cd9" providerId="ADAL" clId="{0BF74B64-46AC-47C6-9420-2DF14ED5E3FB}" dt="2023-07-26T08:33:40.590" v="43" actId="2696"/>
          <pc:sldLayoutMkLst>
            <pc:docMk/>
            <pc:sldMasterMk cId="3508318618" sldId="2147483696"/>
            <pc:sldLayoutMk cId="3831577900" sldId="2147483652"/>
          </pc:sldLayoutMkLst>
        </pc:sldLayoutChg>
        <pc:sldLayoutChg chg="del">
          <pc:chgData name="Egert Christian" userId="70eddeab-1bd2-4d1a-93e2-981897213cd9" providerId="ADAL" clId="{0BF74B64-46AC-47C6-9420-2DF14ED5E3FB}" dt="2023-07-26T08:33:09.619" v="28" actId="2696"/>
          <pc:sldLayoutMkLst>
            <pc:docMk/>
            <pc:sldMasterMk cId="3508318618" sldId="2147483696"/>
            <pc:sldLayoutMk cId="2538990565" sldId="2147483654"/>
          </pc:sldLayoutMkLst>
        </pc:sldLayoutChg>
        <pc:sldLayoutChg chg="del">
          <pc:chgData name="Egert Christian" userId="70eddeab-1bd2-4d1a-93e2-981897213cd9" providerId="ADAL" clId="{0BF74B64-46AC-47C6-9420-2DF14ED5E3FB}" dt="2023-07-26T08:33:33.493" v="38" actId="2696"/>
          <pc:sldLayoutMkLst>
            <pc:docMk/>
            <pc:sldMasterMk cId="3508318618" sldId="2147483696"/>
            <pc:sldLayoutMk cId="4164875606" sldId="2147483655"/>
          </pc:sldLayoutMkLst>
        </pc:sldLayoutChg>
        <pc:sldLayoutChg chg="del">
          <pc:chgData name="Egert Christian" userId="70eddeab-1bd2-4d1a-93e2-981897213cd9" providerId="ADAL" clId="{0BF74B64-46AC-47C6-9420-2DF14ED5E3FB}" dt="2023-07-26T08:33:10.722" v="29" actId="2696"/>
          <pc:sldLayoutMkLst>
            <pc:docMk/>
            <pc:sldMasterMk cId="3508318618" sldId="2147483696"/>
            <pc:sldLayoutMk cId="36604280" sldId="2147483656"/>
          </pc:sldLayoutMkLst>
        </pc:sldLayoutChg>
        <pc:sldLayoutChg chg="del">
          <pc:chgData name="Egert Christian" userId="70eddeab-1bd2-4d1a-93e2-981897213cd9" providerId="ADAL" clId="{0BF74B64-46AC-47C6-9420-2DF14ED5E3FB}" dt="2023-07-26T08:33:35.889" v="40" actId="2696"/>
          <pc:sldLayoutMkLst>
            <pc:docMk/>
            <pc:sldMasterMk cId="3508318618" sldId="2147483696"/>
            <pc:sldLayoutMk cId="1622635753" sldId="2147483658"/>
          </pc:sldLayoutMkLst>
        </pc:sldLayoutChg>
        <pc:sldLayoutChg chg="del">
          <pc:chgData name="Egert Christian" userId="70eddeab-1bd2-4d1a-93e2-981897213cd9" providerId="ADAL" clId="{0BF74B64-46AC-47C6-9420-2DF14ED5E3FB}" dt="2023-07-26T08:33:39.048" v="42" actId="2696"/>
          <pc:sldLayoutMkLst>
            <pc:docMk/>
            <pc:sldMasterMk cId="3508318618" sldId="2147483696"/>
            <pc:sldLayoutMk cId="70907838" sldId="2147483659"/>
          </pc:sldLayoutMkLst>
        </pc:sldLayoutChg>
        <pc:sldLayoutChg chg="del">
          <pc:chgData name="Egert Christian" userId="70eddeab-1bd2-4d1a-93e2-981897213cd9" providerId="ADAL" clId="{0BF74B64-46AC-47C6-9420-2DF14ED5E3FB}" dt="2023-07-26T08:33:01.635" v="24" actId="2696"/>
          <pc:sldLayoutMkLst>
            <pc:docMk/>
            <pc:sldMasterMk cId="3508318618" sldId="2147483696"/>
            <pc:sldLayoutMk cId="287857144" sldId="2147483661"/>
          </pc:sldLayoutMkLst>
        </pc:sldLayoutChg>
        <pc:sldLayoutChg chg="del">
          <pc:chgData name="Egert Christian" userId="70eddeab-1bd2-4d1a-93e2-981897213cd9" providerId="ADAL" clId="{0BF74B64-46AC-47C6-9420-2DF14ED5E3FB}" dt="2023-07-26T08:33:17.032" v="32" actId="2696"/>
          <pc:sldLayoutMkLst>
            <pc:docMk/>
            <pc:sldMasterMk cId="3508318618" sldId="2147483696"/>
            <pc:sldLayoutMk cId="1494416066" sldId="2147483662"/>
          </pc:sldLayoutMkLst>
        </pc:sldLayoutChg>
        <pc:sldLayoutChg chg="del">
          <pc:chgData name="Egert Christian" userId="70eddeab-1bd2-4d1a-93e2-981897213cd9" providerId="ADAL" clId="{0BF74B64-46AC-47C6-9420-2DF14ED5E3FB}" dt="2023-07-26T08:32:54.634" v="22" actId="2696"/>
          <pc:sldLayoutMkLst>
            <pc:docMk/>
            <pc:sldMasterMk cId="3508318618" sldId="2147483696"/>
            <pc:sldLayoutMk cId="4021512648" sldId="2147483664"/>
          </pc:sldLayoutMkLst>
        </pc:sldLayoutChg>
        <pc:sldLayoutChg chg="del">
          <pc:chgData name="Egert Christian" userId="70eddeab-1bd2-4d1a-93e2-981897213cd9" providerId="ADAL" clId="{0BF74B64-46AC-47C6-9420-2DF14ED5E3FB}" dt="2023-07-26T08:32:57.494" v="23" actId="2696"/>
          <pc:sldLayoutMkLst>
            <pc:docMk/>
            <pc:sldMasterMk cId="3508318618" sldId="2147483696"/>
            <pc:sldLayoutMk cId="789878208" sldId="2147483668"/>
          </pc:sldLayoutMkLst>
        </pc:sldLayoutChg>
        <pc:sldLayoutChg chg="del">
          <pc:chgData name="Egert Christian" userId="70eddeab-1bd2-4d1a-93e2-981897213cd9" providerId="ADAL" clId="{0BF74B64-46AC-47C6-9420-2DF14ED5E3FB}" dt="2023-07-26T08:33:37.682" v="41" actId="2696"/>
          <pc:sldLayoutMkLst>
            <pc:docMk/>
            <pc:sldMasterMk cId="3508318618" sldId="2147483696"/>
            <pc:sldLayoutMk cId="3721815764" sldId="2147483673"/>
          </pc:sldLayoutMkLst>
        </pc:sldLayoutChg>
        <pc:sldLayoutChg chg="del">
          <pc:chgData name="Egert Christian" userId="70eddeab-1bd2-4d1a-93e2-981897213cd9" providerId="ADAL" clId="{0BF74B64-46AC-47C6-9420-2DF14ED5E3FB}" dt="2023-07-26T08:33:34.589" v="39" actId="2696"/>
          <pc:sldLayoutMkLst>
            <pc:docMk/>
            <pc:sldMasterMk cId="3508318618" sldId="2147483696"/>
            <pc:sldLayoutMk cId="2250003218" sldId="2147483675"/>
          </pc:sldLayoutMkLst>
        </pc:sldLayoutChg>
        <pc:sldLayoutChg chg="del">
          <pc:chgData name="Egert Christian" userId="70eddeab-1bd2-4d1a-93e2-981897213cd9" providerId="ADAL" clId="{0BF74B64-46AC-47C6-9420-2DF14ED5E3FB}" dt="2023-07-26T08:33:15.398" v="31" actId="2696"/>
          <pc:sldLayoutMkLst>
            <pc:docMk/>
            <pc:sldMasterMk cId="3508318618" sldId="2147483696"/>
            <pc:sldLayoutMk cId="941091139" sldId="2147483678"/>
          </pc:sldLayoutMkLst>
        </pc:sldLayoutChg>
        <pc:sldLayoutChg chg="del">
          <pc:chgData name="Egert Christian" userId="70eddeab-1bd2-4d1a-93e2-981897213cd9" providerId="ADAL" clId="{0BF74B64-46AC-47C6-9420-2DF14ED5E3FB}" dt="2023-07-26T08:33:32.212" v="37" actId="2696"/>
          <pc:sldLayoutMkLst>
            <pc:docMk/>
            <pc:sldMasterMk cId="3508318618" sldId="2147483696"/>
            <pc:sldLayoutMk cId="654849588" sldId="2147483679"/>
          </pc:sldLayoutMkLst>
        </pc:sldLayoutChg>
        <pc:sldLayoutChg chg="del">
          <pc:chgData name="Egert Christian" userId="70eddeab-1bd2-4d1a-93e2-981897213cd9" providerId="ADAL" clId="{0BF74B64-46AC-47C6-9420-2DF14ED5E3FB}" dt="2023-07-26T08:33:13.807" v="30" actId="2696"/>
          <pc:sldLayoutMkLst>
            <pc:docMk/>
            <pc:sldMasterMk cId="3508318618" sldId="2147483696"/>
            <pc:sldLayoutMk cId="3605636233" sldId="2147483682"/>
          </pc:sldLayoutMkLst>
        </pc:sldLayoutChg>
        <pc:sldLayoutChg chg="del">
          <pc:chgData name="Egert Christian" userId="70eddeab-1bd2-4d1a-93e2-981897213cd9" providerId="ADAL" clId="{0BF74B64-46AC-47C6-9420-2DF14ED5E3FB}" dt="2023-07-26T08:33:30.941" v="36" actId="2696"/>
          <pc:sldLayoutMkLst>
            <pc:docMk/>
            <pc:sldMasterMk cId="3508318618" sldId="2147483696"/>
            <pc:sldLayoutMk cId="3356795947" sldId="2147483683"/>
          </pc:sldLayoutMkLst>
        </pc:sldLayoutChg>
        <pc:sldLayoutChg chg="del">
          <pc:chgData name="Egert Christian" userId="70eddeab-1bd2-4d1a-93e2-981897213cd9" providerId="ADAL" clId="{0BF74B64-46AC-47C6-9420-2DF14ED5E3FB}" dt="2023-07-26T08:33:06.524" v="26" actId="2696"/>
          <pc:sldLayoutMkLst>
            <pc:docMk/>
            <pc:sldMasterMk cId="3508318618" sldId="2147483696"/>
            <pc:sldLayoutMk cId="601499527" sldId="2147483684"/>
          </pc:sldLayoutMkLst>
        </pc:sldLayoutChg>
        <pc:sldLayoutChg chg="del">
          <pc:chgData name="Egert Christian" userId="70eddeab-1bd2-4d1a-93e2-981897213cd9" providerId="ADAL" clId="{0BF74B64-46AC-47C6-9420-2DF14ED5E3FB}" dt="2023-07-26T08:33:08.033" v="27" actId="2696"/>
          <pc:sldLayoutMkLst>
            <pc:docMk/>
            <pc:sldMasterMk cId="3508318618" sldId="2147483696"/>
            <pc:sldLayoutMk cId="303324325" sldId="2147483685"/>
          </pc:sldLayoutMkLst>
        </pc:sldLayoutChg>
        <pc:sldLayoutChg chg="del">
          <pc:chgData name="Egert Christian" userId="70eddeab-1bd2-4d1a-93e2-981897213cd9" providerId="ADAL" clId="{0BF74B64-46AC-47C6-9420-2DF14ED5E3FB}" dt="2023-07-26T08:32:51.889" v="21" actId="2696"/>
          <pc:sldLayoutMkLst>
            <pc:docMk/>
            <pc:sldMasterMk cId="3508318618" sldId="2147483696"/>
            <pc:sldLayoutMk cId="3845313277" sldId="2147483688"/>
          </pc:sldLayoutMkLst>
        </pc:sldLayoutChg>
        <pc:sldLayoutChg chg="del">
          <pc:chgData name="Egert Christian" userId="70eddeab-1bd2-4d1a-93e2-981897213cd9" providerId="ADAL" clId="{0BF74B64-46AC-47C6-9420-2DF14ED5E3FB}" dt="2023-07-26T08:33:18.709" v="33" actId="2696"/>
          <pc:sldLayoutMkLst>
            <pc:docMk/>
            <pc:sldMasterMk cId="3508318618" sldId="2147483696"/>
            <pc:sldLayoutMk cId="994861595" sldId="2147483689"/>
          </pc:sldLayoutMkLst>
        </pc:sldLayoutChg>
        <pc:sldLayoutChg chg="del">
          <pc:chgData name="Egert Christian" userId="70eddeab-1bd2-4d1a-93e2-981897213cd9" providerId="ADAL" clId="{0BF74B64-46AC-47C6-9420-2DF14ED5E3FB}" dt="2023-07-26T08:33:29.688" v="35" actId="2696"/>
          <pc:sldLayoutMkLst>
            <pc:docMk/>
            <pc:sldMasterMk cId="3508318618" sldId="2147483696"/>
            <pc:sldLayoutMk cId="4190392278" sldId="2147483694"/>
          </pc:sldLayoutMkLst>
        </pc:sldLayoutChg>
        <pc:sldLayoutChg chg="del">
          <pc:chgData name="Egert Christian" userId="70eddeab-1bd2-4d1a-93e2-981897213cd9" providerId="ADAL" clId="{0BF74B64-46AC-47C6-9420-2DF14ED5E3FB}" dt="2023-07-26T08:32:10.613" v="1" actId="2696"/>
          <pc:sldLayoutMkLst>
            <pc:docMk/>
            <pc:sldMasterMk cId="3508318618" sldId="2147483696"/>
            <pc:sldLayoutMk cId="1042358629" sldId="2147483697"/>
          </pc:sldLayoutMkLst>
        </pc:sldLayoutChg>
        <pc:sldLayoutChg chg="del">
          <pc:chgData name="Egert Christian" userId="70eddeab-1bd2-4d1a-93e2-981897213cd9" providerId="ADAL" clId="{0BF74B64-46AC-47C6-9420-2DF14ED5E3FB}" dt="2023-07-26T08:32:12.009" v="2" actId="2696"/>
          <pc:sldLayoutMkLst>
            <pc:docMk/>
            <pc:sldMasterMk cId="3508318618" sldId="2147483696"/>
            <pc:sldLayoutMk cId="4075386489" sldId="2147483698"/>
          </pc:sldLayoutMkLst>
        </pc:sldLayoutChg>
        <pc:sldLayoutChg chg="del">
          <pc:chgData name="Egert Christian" userId="70eddeab-1bd2-4d1a-93e2-981897213cd9" providerId="ADAL" clId="{0BF74B64-46AC-47C6-9420-2DF14ED5E3FB}" dt="2023-07-26T08:32:13.242" v="3" actId="2696"/>
          <pc:sldLayoutMkLst>
            <pc:docMk/>
            <pc:sldMasterMk cId="3508318618" sldId="2147483696"/>
            <pc:sldLayoutMk cId="813682744" sldId="2147483699"/>
          </pc:sldLayoutMkLst>
        </pc:sldLayoutChg>
        <pc:sldLayoutChg chg="del">
          <pc:chgData name="Egert Christian" userId="70eddeab-1bd2-4d1a-93e2-981897213cd9" providerId="ADAL" clId="{0BF74B64-46AC-47C6-9420-2DF14ED5E3FB}" dt="2023-07-26T08:32:14.358" v="4" actId="2696"/>
          <pc:sldLayoutMkLst>
            <pc:docMk/>
            <pc:sldMasterMk cId="3508318618" sldId="2147483696"/>
            <pc:sldLayoutMk cId="3807361027" sldId="2147483700"/>
          </pc:sldLayoutMkLst>
        </pc:sldLayoutChg>
        <pc:sldLayoutChg chg="del">
          <pc:chgData name="Egert Christian" userId="70eddeab-1bd2-4d1a-93e2-981897213cd9" providerId="ADAL" clId="{0BF74B64-46AC-47C6-9420-2DF14ED5E3FB}" dt="2023-07-26T08:32:15.479" v="5" actId="2696"/>
          <pc:sldLayoutMkLst>
            <pc:docMk/>
            <pc:sldMasterMk cId="3508318618" sldId="2147483696"/>
            <pc:sldLayoutMk cId="3783707381" sldId="2147483701"/>
          </pc:sldLayoutMkLst>
        </pc:sldLayoutChg>
        <pc:sldLayoutChg chg="del">
          <pc:chgData name="Egert Christian" userId="70eddeab-1bd2-4d1a-93e2-981897213cd9" providerId="ADAL" clId="{0BF74B64-46AC-47C6-9420-2DF14ED5E3FB}" dt="2023-07-26T08:32:16.520" v="6" actId="2696"/>
          <pc:sldLayoutMkLst>
            <pc:docMk/>
            <pc:sldMasterMk cId="3508318618" sldId="2147483696"/>
            <pc:sldLayoutMk cId="2554189948" sldId="2147483702"/>
          </pc:sldLayoutMkLst>
        </pc:sldLayoutChg>
        <pc:sldLayoutChg chg="del">
          <pc:chgData name="Egert Christian" userId="70eddeab-1bd2-4d1a-93e2-981897213cd9" providerId="ADAL" clId="{0BF74B64-46AC-47C6-9420-2DF14ED5E3FB}" dt="2023-07-26T08:32:17.549" v="7" actId="2696"/>
          <pc:sldLayoutMkLst>
            <pc:docMk/>
            <pc:sldMasterMk cId="3508318618" sldId="2147483696"/>
            <pc:sldLayoutMk cId="3234809177" sldId="2147483703"/>
          </pc:sldLayoutMkLst>
        </pc:sldLayoutChg>
        <pc:sldLayoutChg chg="del">
          <pc:chgData name="Egert Christian" userId="70eddeab-1bd2-4d1a-93e2-981897213cd9" providerId="ADAL" clId="{0BF74B64-46AC-47C6-9420-2DF14ED5E3FB}" dt="2023-07-26T08:54:48.466" v="381" actId="2696"/>
          <pc:sldLayoutMkLst>
            <pc:docMk/>
            <pc:sldMasterMk cId="3508318618" sldId="2147483696"/>
            <pc:sldLayoutMk cId="1417552789" sldId="2147483704"/>
          </pc:sldLayoutMkLst>
        </pc:sldLayoutChg>
        <pc:sldLayoutChg chg="del">
          <pc:chgData name="Egert Christian" userId="70eddeab-1bd2-4d1a-93e2-981897213cd9" providerId="ADAL" clId="{0BF74B64-46AC-47C6-9420-2DF14ED5E3FB}" dt="2023-07-26T08:54:49.705" v="382" actId="2696"/>
          <pc:sldLayoutMkLst>
            <pc:docMk/>
            <pc:sldMasterMk cId="3508318618" sldId="2147483696"/>
            <pc:sldLayoutMk cId="1582227355" sldId="2147483705"/>
          </pc:sldLayoutMkLst>
        </pc:sldLayoutChg>
        <pc:sldLayoutChg chg="del">
          <pc:chgData name="Egert Christian" userId="70eddeab-1bd2-4d1a-93e2-981897213cd9" providerId="ADAL" clId="{0BF74B64-46AC-47C6-9420-2DF14ED5E3FB}" dt="2023-07-26T08:32:25.956" v="8" actId="2696"/>
          <pc:sldLayoutMkLst>
            <pc:docMk/>
            <pc:sldMasterMk cId="3508318618" sldId="2147483696"/>
            <pc:sldLayoutMk cId="1824053384" sldId="2147483706"/>
          </pc:sldLayoutMkLst>
        </pc:sldLayoutChg>
        <pc:sldLayoutChg chg="del">
          <pc:chgData name="Egert Christian" userId="70eddeab-1bd2-4d1a-93e2-981897213cd9" providerId="ADAL" clId="{0BF74B64-46AC-47C6-9420-2DF14ED5E3FB}" dt="2023-07-26T08:32:27.125" v="9" actId="2696"/>
          <pc:sldLayoutMkLst>
            <pc:docMk/>
            <pc:sldMasterMk cId="3508318618" sldId="2147483696"/>
            <pc:sldLayoutMk cId="4070479801" sldId="2147483707"/>
          </pc:sldLayoutMkLst>
        </pc:sldLayoutChg>
        <pc:sldLayoutChg chg="del">
          <pc:chgData name="Egert Christian" userId="70eddeab-1bd2-4d1a-93e2-981897213cd9" providerId="ADAL" clId="{0BF74B64-46AC-47C6-9420-2DF14ED5E3FB}" dt="2023-07-26T08:32:28.229" v="10" actId="2696"/>
          <pc:sldLayoutMkLst>
            <pc:docMk/>
            <pc:sldMasterMk cId="3508318618" sldId="2147483696"/>
            <pc:sldLayoutMk cId="1331655211" sldId="2147483708"/>
          </pc:sldLayoutMkLst>
        </pc:sldLayoutChg>
        <pc:sldLayoutChg chg="del">
          <pc:chgData name="Egert Christian" userId="70eddeab-1bd2-4d1a-93e2-981897213cd9" providerId="ADAL" clId="{0BF74B64-46AC-47C6-9420-2DF14ED5E3FB}" dt="2023-07-26T08:32:29.268" v="11" actId="2696"/>
          <pc:sldLayoutMkLst>
            <pc:docMk/>
            <pc:sldMasterMk cId="3508318618" sldId="2147483696"/>
            <pc:sldLayoutMk cId="879836032" sldId="2147483709"/>
          </pc:sldLayoutMkLst>
        </pc:sldLayoutChg>
        <pc:sldLayoutChg chg="del">
          <pc:chgData name="Egert Christian" userId="70eddeab-1bd2-4d1a-93e2-981897213cd9" providerId="ADAL" clId="{0BF74B64-46AC-47C6-9420-2DF14ED5E3FB}" dt="2023-07-26T08:32:30.206" v="12" actId="2696"/>
          <pc:sldLayoutMkLst>
            <pc:docMk/>
            <pc:sldMasterMk cId="3508318618" sldId="2147483696"/>
            <pc:sldLayoutMk cId="3492478788" sldId="2147483710"/>
          </pc:sldLayoutMkLst>
        </pc:sldLayoutChg>
        <pc:sldLayoutChg chg="del">
          <pc:chgData name="Egert Christian" userId="70eddeab-1bd2-4d1a-93e2-981897213cd9" providerId="ADAL" clId="{0BF74B64-46AC-47C6-9420-2DF14ED5E3FB}" dt="2023-07-26T08:54:50.804" v="383" actId="2696"/>
          <pc:sldLayoutMkLst>
            <pc:docMk/>
            <pc:sldMasterMk cId="3508318618" sldId="2147483696"/>
            <pc:sldLayoutMk cId="983111903" sldId="2147483711"/>
          </pc:sldLayoutMkLst>
        </pc:sldLayoutChg>
        <pc:sldLayoutChg chg="del">
          <pc:chgData name="Egert Christian" userId="70eddeab-1bd2-4d1a-93e2-981897213cd9" providerId="ADAL" clId="{0BF74B64-46AC-47C6-9420-2DF14ED5E3FB}" dt="2023-07-26T08:32:32.804" v="13" actId="2696"/>
          <pc:sldLayoutMkLst>
            <pc:docMk/>
            <pc:sldMasterMk cId="3508318618" sldId="2147483696"/>
            <pc:sldLayoutMk cId="2169780261" sldId="2147483712"/>
          </pc:sldLayoutMkLst>
        </pc:sldLayoutChg>
        <pc:sldLayoutChg chg="del">
          <pc:chgData name="Egert Christian" userId="70eddeab-1bd2-4d1a-93e2-981897213cd9" providerId="ADAL" clId="{0BF74B64-46AC-47C6-9420-2DF14ED5E3FB}" dt="2023-07-26T08:32:33.794" v="14" actId="2696"/>
          <pc:sldLayoutMkLst>
            <pc:docMk/>
            <pc:sldMasterMk cId="3508318618" sldId="2147483696"/>
            <pc:sldLayoutMk cId="3407584218" sldId="2147483713"/>
          </pc:sldLayoutMkLst>
        </pc:sldLayoutChg>
        <pc:sldLayoutChg chg="del">
          <pc:chgData name="Egert Christian" userId="70eddeab-1bd2-4d1a-93e2-981897213cd9" providerId="ADAL" clId="{0BF74B64-46AC-47C6-9420-2DF14ED5E3FB}" dt="2023-07-26T08:32:34.830" v="15" actId="2696"/>
          <pc:sldLayoutMkLst>
            <pc:docMk/>
            <pc:sldMasterMk cId="3508318618" sldId="2147483696"/>
            <pc:sldLayoutMk cId="1360653591" sldId="2147483714"/>
          </pc:sldLayoutMkLst>
        </pc:sldLayoutChg>
        <pc:sldLayoutChg chg="del">
          <pc:chgData name="Egert Christian" userId="70eddeab-1bd2-4d1a-93e2-981897213cd9" providerId="ADAL" clId="{0BF74B64-46AC-47C6-9420-2DF14ED5E3FB}" dt="2023-07-26T08:32:35.844" v="16" actId="2696"/>
          <pc:sldLayoutMkLst>
            <pc:docMk/>
            <pc:sldMasterMk cId="3508318618" sldId="2147483696"/>
            <pc:sldLayoutMk cId="2264090769" sldId="2147483715"/>
          </pc:sldLayoutMkLst>
        </pc:sldLayoutChg>
        <pc:sldLayoutChg chg="del">
          <pc:chgData name="Egert Christian" userId="70eddeab-1bd2-4d1a-93e2-981897213cd9" providerId="ADAL" clId="{0BF74B64-46AC-47C6-9420-2DF14ED5E3FB}" dt="2023-07-26T08:32:36.695" v="17" actId="2696"/>
          <pc:sldLayoutMkLst>
            <pc:docMk/>
            <pc:sldMasterMk cId="3508318618" sldId="2147483696"/>
            <pc:sldLayoutMk cId="1166853798" sldId="2147483716"/>
          </pc:sldLayoutMkLst>
        </pc:sldLayoutChg>
        <pc:sldLayoutChg chg="del">
          <pc:chgData name="Egert Christian" userId="70eddeab-1bd2-4d1a-93e2-981897213cd9" providerId="ADAL" clId="{0BF74B64-46AC-47C6-9420-2DF14ED5E3FB}" dt="2023-07-26T08:32:37.583" v="18" actId="2696"/>
          <pc:sldLayoutMkLst>
            <pc:docMk/>
            <pc:sldMasterMk cId="3508318618" sldId="2147483696"/>
            <pc:sldLayoutMk cId="2702639214" sldId="2147483717"/>
          </pc:sldLayoutMkLst>
        </pc:sldLayoutChg>
        <pc:sldLayoutChg chg="del">
          <pc:chgData name="Egert Christian" userId="70eddeab-1bd2-4d1a-93e2-981897213cd9" providerId="ADAL" clId="{0BF74B64-46AC-47C6-9420-2DF14ED5E3FB}" dt="2023-07-26T08:32:38.413" v="19" actId="2696"/>
          <pc:sldLayoutMkLst>
            <pc:docMk/>
            <pc:sldMasterMk cId="3508318618" sldId="2147483696"/>
            <pc:sldLayoutMk cId="2849193398" sldId="2147483718"/>
          </pc:sldLayoutMkLst>
        </pc:sldLayoutChg>
        <pc:sldLayoutChg chg="del">
          <pc:chgData name="Egert Christian" userId="70eddeab-1bd2-4d1a-93e2-981897213cd9" providerId="ADAL" clId="{0BF74B64-46AC-47C6-9420-2DF14ED5E3FB}" dt="2023-07-26T08:54:53.232" v="384" actId="2696"/>
          <pc:sldLayoutMkLst>
            <pc:docMk/>
            <pc:sldMasterMk cId="3508318618" sldId="2147483696"/>
            <pc:sldLayoutMk cId="1082473766" sldId="2147483720"/>
          </pc:sldLayoutMkLst>
        </pc:sldLayoutChg>
        <pc:sldLayoutChg chg="del">
          <pc:chgData name="Egert Christian" userId="70eddeab-1bd2-4d1a-93e2-981897213cd9" providerId="ADAL" clId="{0BF74B64-46AC-47C6-9420-2DF14ED5E3FB}" dt="2023-07-26T08:54:54.483" v="385" actId="2696"/>
          <pc:sldLayoutMkLst>
            <pc:docMk/>
            <pc:sldMasterMk cId="3508318618" sldId="2147483696"/>
            <pc:sldLayoutMk cId="22091642" sldId="2147483723"/>
          </pc:sldLayoutMkLst>
        </pc:sldLayoutChg>
        <pc:sldLayoutChg chg="del">
          <pc:chgData name="Egert Christian" userId="70eddeab-1bd2-4d1a-93e2-981897213cd9" providerId="ADAL" clId="{0BF74B64-46AC-47C6-9420-2DF14ED5E3FB}" dt="2023-07-26T08:33:20.943" v="34" actId="2696"/>
          <pc:sldLayoutMkLst>
            <pc:docMk/>
            <pc:sldMasterMk cId="3508318618" sldId="2147483696"/>
            <pc:sldLayoutMk cId="1646160828" sldId="2147483724"/>
          </pc:sldLayoutMkLst>
        </pc:sldLayoutChg>
        <pc:sldLayoutChg chg="del">
          <pc:chgData name="Egert Christian" userId="70eddeab-1bd2-4d1a-93e2-981897213cd9" providerId="ADAL" clId="{0BF74B64-46AC-47C6-9420-2DF14ED5E3FB}" dt="2023-07-26T08:32:43.526" v="20" actId="2696"/>
          <pc:sldLayoutMkLst>
            <pc:docMk/>
            <pc:sldMasterMk cId="3508318618" sldId="2147483696"/>
            <pc:sldLayoutMk cId="802658788" sldId="2147483725"/>
          </pc:sldLayoutMkLst>
        </pc:sldLayoutChg>
        <pc:sldLayoutChg chg="del">
          <pc:chgData name="Egert Christian" userId="70eddeab-1bd2-4d1a-93e2-981897213cd9" providerId="ADAL" clId="{0BF74B64-46AC-47C6-9420-2DF14ED5E3FB}" dt="2023-07-26T08:54:55.465" v="386" actId="2696"/>
          <pc:sldLayoutMkLst>
            <pc:docMk/>
            <pc:sldMasterMk cId="3508318618" sldId="2147483696"/>
            <pc:sldLayoutMk cId="2838220842" sldId="2147483845"/>
          </pc:sldLayoutMkLst>
        </pc:sldLayoutChg>
      </pc:sldMasterChg>
      <pc:sldMasterChg chg="delSldLayout">
        <pc:chgData name="Egert Christian" userId="70eddeab-1bd2-4d1a-93e2-981897213cd9" providerId="ADAL" clId="{0BF74B64-46AC-47C6-9420-2DF14ED5E3FB}" dt="2023-07-26T08:59:55.392" v="427" actId="2696"/>
        <pc:sldMasterMkLst>
          <pc:docMk/>
          <pc:sldMasterMk cId="4132163396" sldId="2147483726"/>
        </pc:sldMasterMkLst>
        <pc:sldLayoutChg chg="del">
          <pc:chgData name="Egert Christian" userId="70eddeab-1bd2-4d1a-93e2-981897213cd9" providerId="ADAL" clId="{0BF74B64-46AC-47C6-9420-2DF14ED5E3FB}" dt="2023-07-26T08:55:13.658" v="388" actId="2696"/>
          <pc:sldLayoutMkLst>
            <pc:docMk/>
            <pc:sldMasterMk cId="4132163396" sldId="2147483726"/>
            <pc:sldLayoutMk cId="1793167018" sldId="2147483735"/>
          </pc:sldLayoutMkLst>
        </pc:sldLayoutChg>
        <pc:sldLayoutChg chg="del">
          <pc:chgData name="Egert Christian" userId="70eddeab-1bd2-4d1a-93e2-981897213cd9" providerId="ADAL" clId="{0BF74B64-46AC-47C6-9420-2DF14ED5E3FB}" dt="2023-07-26T08:55:11.877" v="387" actId="2696"/>
          <pc:sldLayoutMkLst>
            <pc:docMk/>
            <pc:sldMasterMk cId="4132163396" sldId="2147483726"/>
            <pc:sldLayoutMk cId="2611167183" sldId="2147483738"/>
          </pc:sldLayoutMkLst>
        </pc:sldLayoutChg>
        <pc:sldLayoutChg chg="del">
          <pc:chgData name="Egert Christian" userId="70eddeab-1bd2-4d1a-93e2-981897213cd9" providerId="ADAL" clId="{0BF74B64-46AC-47C6-9420-2DF14ED5E3FB}" dt="2023-07-26T08:55:21.219" v="389" actId="2696"/>
          <pc:sldLayoutMkLst>
            <pc:docMk/>
            <pc:sldMasterMk cId="4132163396" sldId="2147483726"/>
            <pc:sldLayoutMk cId="3144337695" sldId="2147483741"/>
          </pc:sldLayoutMkLst>
        </pc:sldLayoutChg>
        <pc:sldLayoutChg chg="del">
          <pc:chgData name="Egert Christian" userId="70eddeab-1bd2-4d1a-93e2-981897213cd9" providerId="ADAL" clId="{0BF74B64-46AC-47C6-9420-2DF14ED5E3FB}" dt="2023-07-26T08:55:23.379" v="390" actId="2696"/>
          <pc:sldLayoutMkLst>
            <pc:docMk/>
            <pc:sldMasterMk cId="4132163396" sldId="2147483726"/>
            <pc:sldLayoutMk cId="2877728843" sldId="2147483742"/>
          </pc:sldLayoutMkLst>
        </pc:sldLayoutChg>
        <pc:sldLayoutChg chg="del">
          <pc:chgData name="Egert Christian" userId="70eddeab-1bd2-4d1a-93e2-981897213cd9" providerId="ADAL" clId="{0BF74B64-46AC-47C6-9420-2DF14ED5E3FB}" dt="2023-07-26T08:58:51.780" v="421" actId="2696"/>
          <pc:sldLayoutMkLst>
            <pc:docMk/>
            <pc:sldMasterMk cId="4132163396" sldId="2147483726"/>
            <pc:sldLayoutMk cId="2853667263" sldId="2147483743"/>
          </pc:sldLayoutMkLst>
        </pc:sldLayoutChg>
        <pc:sldLayoutChg chg="del">
          <pc:chgData name="Egert Christian" userId="70eddeab-1bd2-4d1a-93e2-981897213cd9" providerId="ADAL" clId="{0BF74B64-46AC-47C6-9420-2DF14ED5E3FB}" dt="2023-07-26T08:58:54.733" v="422" actId="2696"/>
          <pc:sldLayoutMkLst>
            <pc:docMk/>
            <pc:sldMasterMk cId="4132163396" sldId="2147483726"/>
            <pc:sldLayoutMk cId="1991951003" sldId="2147483744"/>
          </pc:sldLayoutMkLst>
        </pc:sldLayoutChg>
        <pc:sldLayoutChg chg="del">
          <pc:chgData name="Egert Christian" userId="70eddeab-1bd2-4d1a-93e2-981897213cd9" providerId="ADAL" clId="{0BF74B64-46AC-47C6-9420-2DF14ED5E3FB}" dt="2023-07-26T08:59:55.392" v="427" actId="2696"/>
          <pc:sldLayoutMkLst>
            <pc:docMk/>
            <pc:sldMasterMk cId="4132163396" sldId="2147483726"/>
            <pc:sldLayoutMk cId="2855582600" sldId="2147483746"/>
          </pc:sldLayoutMkLst>
        </pc:sldLayoutChg>
        <pc:sldLayoutChg chg="del">
          <pc:chgData name="Egert Christian" userId="70eddeab-1bd2-4d1a-93e2-981897213cd9" providerId="ADAL" clId="{0BF74B64-46AC-47C6-9420-2DF14ED5E3FB}" dt="2023-07-26T08:59:41.782" v="426" actId="2696"/>
          <pc:sldLayoutMkLst>
            <pc:docMk/>
            <pc:sldMasterMk cId="4132163396" sldId="2147483726"/>
            <pc:sldLayoutMk cId="1317811815" sldId="2147483747"/>
          </pc:sldLayoutMkLst>
        </pc:sldLayoutChg>
        <pc:sldLayoutChg chg="del">
          <pc:chgData name="Egert Christian" userId="70eddeab-1bd2-4d1a-93e2-981897213cd9" providerId="ADAL" clId="{0BF74B64-46AC-47C6-9420-2DF14ED5E3FB}" dt="2023-07-26T08:59:23.016" v="425" actId="2696"/>
          <pc:sldLayoutMkLst>
            <pc:docMk/>
            <pc:sldMasterMk cId="4132163396" sldId="2147483726"/>
            <pc:sldLayoutMk cId="88292730" sldId="2147483751"/>
          </pc:sldLayoutMkLst>
        </pc:sldLayoutChg>
        <pc:sldLayoutChg chg="del">
          <pc:chgData name="Egert Christian" userId="70eddeab-1bd2-4d1a-93e2-981897213cd9" providerId="ADAL" clId="{0BF74B64-46AC-47C6-9420-2DF14ED5E3FB}" dt="2023-07-26T08:59:07.016" v="423" actId="2696"/>
          <pc:sldLayoutMkLst>
            <pc:docMk/>
            <pc:sldMasterMk cId="4132163396" sldId="2147483726"/>
            <pc:sldLayoutMk cId="3785512015" sldId="2147483753"/>
          </pc:sldLayoutMkLst>
        </pc:sldLayoutChg>
        <pc:sldLayoutChg chg="del">
          <pc:chgData name="Egert Christian" userId="70eddeab-1bd2-4d1a-93e2-981897213cd9" providerId="ADAL" clId="{0BF74B64-46AC-47C6-9420-2DF14ED5E3FB}" dt="2023-07-26T08:59:12.982" v="424" actId="2696"/>
          <pc:sldLayoutMkLst>
            <pc:docMk/>
            <pc:sldMasterMk cId="4132163396" sldId="2147483726"/>
            <pc:sldLayoutMk cId="1229012610" sldId="2147483756"/>
          </pc:sldLayoutMkLst>
        </pc:sldLayoutChg>
        <pc:sldLayoutChg chg="del">
          <pc:chgData name="Egert Christian" userId="70eddeab-1bd2-4d1a-93e2-981897213cd9" providerId="ADAL" clId="{0BF74B64-46AC-47C6-9420-2DF14ED5E3FB}" dt="2023-07-26T08:57:03.052" v="417" actId="2696"/>
          <pc:sldLayoutMkLst>
            <pc:docMk/>
            <pc:sldMasterMk cId="4132163396" sldId="2147483726"/>
            <pc:sldLayoutMk cId="2362768269" sldId="2147483758"/>
          </pc:sldLayoutMkLst>
        </pc:sldLayoutChg>
      </pc:sldMasterChg>
      <pc:sldMasterChg chg="delSldLayout">
        <pc:chgData name="Egert Christian" userId="70eddeab-1bd2-4d1a-93e2-981897213cd9" providerId="ADAL" clId="{0BF74B64-46AC-47C6-9420-2DF14ED5E3FB}" dt="2023-07-26T09:01:22.995" v="441" actId="2696"/>
        <pc:sldMasterMkLst>
          <pc:docMk/>
          <pc:sldMasterMk cId="2336424489" sldId="2147483760"/>
        </pc:sldMasterMkLst>
        <pc:sldLayoutChg chg="del">
          <pc:chgData name="Egert Christian" userId="70eddeab-1bd2-4d1a-93e2-981897213cd9" providerId="ADAL" clId="{0BF74B64-46AC-47C6-9420-2DF14ED5E3FB}" dt="2023-07-26T08:56:51.131" v="415" actId="2696"/>
          <pc:sldLayoutMkLst>
            <pc:docMk/>
            <pc:sldMasterMk cId="2336424489" sldId="2147483760"/>
            <pc:sldLayoutMk cId="4013951517" sldId="2147483763"/>
          </pc:sldLayoutMkLst>
        </pc:sldLayoutChg>
        <pc:sldLayoutChg chg="del">
          <pc:chgData name="Egert Christian" userId="70eddeab-1bd2-4d1a-93e2-981897213cd9" providerId="ADAL" clId="{0BF74B64-46AC-47C6-9420-2DF14ED5E3FB}" dt="2023-07-26T08:56:56.806" v="416" actId="2696"/>
          <pc:sldLayoutMkLst>
            <pc:docMk/>
            <pc:sldMasterMk cId="2336424489" sldId="2147483760"/>
            <pc:sldLayoutMk cId="1398872826" sldId="2147483764"/>
          </pc:sldLayoutMkLst>
        </pc:sldLayoutChg>
        <pc:sldLayoutChg chg="del">
          <pc:chgData name="Egert Christian" userId="70eddeab-1bd2-4d1a-93e2-981897213cd9" providerId="ADAL" clId="{0BF74B64-46AC-47C6-9420-2DF14ED5E3FB}" dt="2023-07-26T09:00:07.316" v="428" actId="2696"/>
          <pc:sldLayoutMkLst>
            <pc:docMk/>
            <pc:sldMasterMk cId="2336424489" sldId="2147483760"/>
            <pc:sldLayoutMk cId="2514190731" sldId="2147483771"/>
          </pc:sldLayoutMkLst>
        </pc:sldLayoutChg>
        <pc:sldLayoutChg chg="del">
          <pc:chgData name="Egert Christian" userId="70eddeab-1bd2-4d1a-93e2-981897213cd9" providerId="ADAL" clId="{0BF74B64-46AC-47C6-9420-2DF14ED5E3FB}" dt="2023-07-26T08:56:44.236" v="414" actId="2696"/>
          <pc:sldLayoutMkLst>
            <pc:docMk/>
            <pc:sldMasterMk cId="2336424489" sldId="2147483760"/>
            <pc:sldLayoutMk cId="552626278" sldId="2147483774"/>
          </pc:sldLayoutMkLst>
        </pc:sldLayoutChg>
        <pc:sldLayoutChg chg="del">
          <pc:chgData name="Egert Christian" userId="70eddeab-1bd2-4d1a-93e2-981897213cd9" providerId="ADAL" clId="{0BF74B64-46AC-47C6-9420-2DF14ED5E3FB}" dt="2023-07-26T08:56:40.986" v="413" actId="2696"/>
          <pc:sldLayoutMkLst>
            <pc:docMk/>
            <pc:sldMasterMk cId="2336424489" sldId="2147483760"/>
            <pc:sldLayoutMk cId="1216204935" sldId="2147483777"/>
          </pc:sldLayoutMkLst>
        </pc:sldLayoutChg>
        <pc:sldLayoutChg chg="del">
          <pc:chgData name="Egert Christian" userId="70eddeab-1bd2-4d1a-93e2-981897213cd9" providerId="ADAL" clId="{0BF74B64-46AC-47C6-9420-2DF14ED5E3FB}" dt="2023-07-26T08:56:38.452" v="412" actId="2696"/>
          <pc:sldLayoutMkLst>
            <pc:docMk/>
            <pc:sldMasterMk cId="2336424489" sldId="2147483760"/>
            <pc:sldLayoutMk cId="2461497938" sldId="2147483779"/>
          </pc:sldLayoutMkLst>
        </pc:sldLayoutChg>
        <pc:sldLayoutChg chg="del">
          <pc:chgData name="Egert Christian" userId="70eddeab-1bd2-4d1a-93e2-981897213cd9" providerId="ADAL" clId="{0BF74B64-46AC-47C6-9420-2DF14ED5E3FB}" dt="2023-07-26T08:56:36.162" v="411" actId="2696"/>
          <pc:sldLayoutMkLst>
            <pc:docMk/>
            <pc:sldMasterMk cId="2336424489" sldId="2147483760"/>
            <pc:sldLayoutMk cId="3880025317" sldId="2147483780"/>
          </pc:sldLayoutMkLst>
        </pc:sldLayoutChg>
        <pc:sldLayoutChg chg="del">
          <pc:chgData name="Egert Christian" userId="70eddeab-1bd2-4d1a-93e2-981897213cd9" providerId="ADAL" clId="{0BF74B64-46AC-47C6-9420-2DF14ED5E3FB}" dt="2023-07-26T09:00:12.616" v="429" actId="2696"/>
          <pc:sldLayoutMkLst>
            <pc:docMk/>
            <pc:sldMasterMk cId="2336424489" sldId="2147483760"/>
            <pc:sldLayoutMk cId="1284810960" sldId="2147483788"/>
          </pc:sldLayoutMkLst>
        </pc:sldLayoutChg>
        <pc:sldLayoutChg chg="del">
          <pc:chgData name="Egert Christian" userId="70eddeab-1bd2-4d1a-93e2-981897213cd9" providerId="ADAL" clId="{0BF74B64-46AC-47C6-9420-2DF14ED5E3FB}" dt="2023-07-26T08:56:24.715" v="408" actId="2696"/>
          <pc:sldLayoutMkLst>
            <pc:docMk/>
            <pc:sldMasterMk cId="2336424489" sldId="2147483760"/>
            <pc:sldLayoutMk cId="3756202527" sldId="2147483793"/>
          </pc:sldLayoutMkLst>
        </pc:sldLayoutChg>
        <pc:sldLayoutChg chg="del">
          <pc:chgData name="Egert Christian" userId="70eddeab-1bd2-4d1a-93e2-981897213cd9" providerId="ADAL" clId="{0BF74B64-46AC-47C6-9420-2DF14ED5E3FB}" dt="2023-07-26T08:56:26.686" v="409" actId="2696"/>
          <pc:sldLayoutMkLst>
            <pc:docMk/>
            <pc:sldMasterMk cId="2336424489" sldId="2147483760"/>
            <pc:sldLayoutMk cId="3317372215" sldId="2147483794"/>
          </pc:sldLayoutMkLst>
        </pc:sldLayoutChg>
        <pc:sldLayoutChg chg="del">
          <pc:chgData name="Egert Christian" userId="70eddeab-1bd2-4d1a-93e2-981897213cd9" providerId="ADAL" clId="{0BF74B64-46AC-47C6-9420-2DF14ED5E3FB}" dt="2023-07-26T08:56:27.851" v="410" actId="2696"/>
          <pc:sldLayoutMkLst>
            <pc:docMk/>
            <pc:sldMasterMk cId="2336424489" sldId="2147483760"/>
            <pc:sldLayoutMk cId="1145571518" sldId="2147483795"/>
          </pc:sldLayoutMkLst>
        </pc:sldLayoutChg>
        <pc:sldLayoutChg chg="del">
          <pc:chgData name="Egert Christian" userId="70eddeab-1bd2-4d1a-93e2-981897213cd9" providerId="ADAL" clId="{0BF74B64-46AC-47C6-9420-2DF14ED5E3FB}" dt="2023-07-26T08:56:20.270" v="405" actId="2696"/>
          <pc:sldLayoutMkLst>
            <pc:docMk/>
            <pc:sldMasterMk cId="2336424489" sldId="2147483760"/>
            <pc:sldLayoutMk cId="2542332882" sldId="2147483796"/>
          </pc:sldLayoutMkLst>
        </pc:sldLayoutChg>
        <pc:sldLayoutChg chg="del">
          <pc:chgData name="Egert Christian" userId="70eddeab-1bd2-4d1a-93e2-981897213cd9" providerId="ADAL" clId="{0BF74B64-46AC-47C6-9420-2DF14ED5E3FB}" dt="2023-07-26T08:56:23.542" v="407" actId="2696"/>
          <pc:sldLayoutMkLst>
            <pc:docMk/>
            <pc:sldMasterMk cId="2336424489" sldId="2147483760"/>
            <pc:sldLayoutMk cId="2550552895" sldId="2147483797"/>
          </pc:sldLayoutMkLst>
        </pc:sldLayoutChg>
        <pc:sldLayoutChg chg="del">
          <pc:chgData name="Egert Christian" userId="70eddeab-1bd2-4d1a-93e2-981897213cd9" providerId="ADAL" clId="{0BF74B64-46AC-47C6-9420-2DF14ED5E3FB}" dt="2023-07-26T08:56:19.212" v="404" actId="2696"/>
          <pc:sldLayoutMkLst>
            <pc:docMk/>
            <pc:sldMasterMk cId="2336424489" sldId="2147483760"/>
            <pc:sldLayoutMk cId="16228441" sldId="2147483798"/>
          </pc:sldLayoutMkLst>
        </pc:sldLayoutChg>
        <pc:sldLayoutChg chg="del">
          <pc:chgData name="Egert Christian" userId="70eddeab-1bd2-4d1a-93e2-981897213cd9" providerId="ADAL" clId="{0BF74B64-46AC-47C6-9420-2DF14ED5E3FB}" dt="2023-07-26T08:56:21.295" v="406" actId="2696"/>
          <pc:sldLayoutMkLst>
            <pc:docMk/>
            <pc:sldMasterMk cId="2336424489" sldId="2147483760"/>
            <pc:sldLayoutMk cId="2605885960" sldId="2147483799"/>
          </pc:sldLayoutMkLst>
        </pc:sldLayoutChg>
        <pc:sldLayoutChg chg="del">
          <pc:chgData name="Egert Christian" userId="70eddeab-1bd2-4d1a-93e2-981897213cd9" providerId="ADAL" clId="{0BF74B64-46AC-47C6-9420-2DF14ED5E3FB}" dt="2023-07-26T08:56:17.886" v="403" actId="2696"/>
          <pc:sldLayoutMkLst>
            <pc:docMk/>
            <pc:sldMasterMk cId="2336424489" sldId="2147483760"/>
            <pc:sldLayoutMk cId="382768055" sldId="2147483800"/>
          </pc:sldLayoutMkLst>
        </pc:sldLayoutChg>
        <pc:sldLayoutChg chg="del">
          <pc:chgData name="Egert Christian" userId="70eddeab-1bd2-4d1a-93e2-981897213cd9" providerId="ADAL" clId="{0BF74B64-46AC-47C6-9420-2DF14ED5E3FB}" dt="2023-07-26T09:00:21.348" v="431" actId="2696"/>
          <pc:sldLayoutMkLst>
            <pc:docMk/>
            <pc:sldMasterMk cId="2336424489" sldId="2147483760"/>
            <pc:sldLayoutMk cId="2114876824" sldId="2147483803"/>
          </pc:sldLayoutMkLst>
        </pc:sldLayoutChg>
        <pc:sldLayoutChg chg="del">
          <pc:chgData name="Egert Christian" userId="70eddeab-1bd2-4d1a-93e2-981897213cd9" providerId="ADAL" clId="{0BF74B64-46AC-47C6-9420-2DF14ED5E3FB}" dt="2023-07-26T08:56:15.876" v="402" actId="2696"/>
          <pc:sldLayoutMkLst>
            <pc:docMk/>
            <pc:sldMasterMk cId="2336424489" sldId="2147483760"/>
            <pc:sldLayoutMk cId="425079337" sldId="2147483804"/>
          </pc:sldLayoutMkLst>
        </pc:sldLayoutChg>
        <pc:sldLayoutChg chg="del">
          <pc:chgData name="Egert Christian" userId="70eddeab-1bd2-4d1a-93e2-981897213cd9" providerId="ADAL" clId="{0BF74B64-46AC-47C6-9420-2DF14ED5E3FB}" dt="2023-07-26T09:00:17.524" v="430" actId="2696"/>
          <pc:sldLayoutMkLst>
            <pc:docMk/>
            <pc:sldMasterMk cId="2336424489" sldId="2147483760"/>
            <pc:sldLayoutMk cId="3922276069" sldId="2147483805"/>
          </pc:sldLayoutMkLst>
        </pc:sldLayoutChg>
        <pc:sldLayoutChg chg="del">
          <pc:chgData name="Egert Christian" userId="70eddeab-1bd2-4d1a-93e2-981897213cd9" providerId="ADAL" clId="{0BF74B64-46AC-47C6-9420-2DF14ED5E3FB}" dt="2023-07-26T08:56:13.704" v="401" actId="2696"/>
          <pc:sldLayoutMkLst>
            <pc:docMk/>
            <pc:sldMasterMk cId="2336424489" sldId="2147483760"/>
            <pc:sldLayoutMk cId="735018666" sldId="2147483806"/>
          </pc:sldLayoutMkLst>
        </pc:sldLayoutChg>
        <pc:sldLayoutChg chg="del">
          <pc:chgData name="Egert Christian" userId="70eddeab-1bd2-4d1a-93e2-981897213cd9" providerId="ADAL" clId="{0BF74B64-46AC-47C6-9420-2DF14ED5E3FB}" dt="2023-07-26T09:00:29.883" v="432" actId="2696"/>
          <pc:sldLayoutMkLst>
            <pc:docMk/>
            <pc:sldMasterMk cId="2336424489" sldId="2147483760"/>
            <pc:sldLayoutMk cId="460941300" sldId="2147483807"/>
          </pc:sldLayoutMkLst>
        </pc:sldLayoutChg>
        <pc:sldLayoutChg chg="del">
          <pc:chgData name="Egert Christian" userId="70eddeab-1bd2-4d1a-93e2-981897213cd9" providerId="ADAL" clId="{0BF74B64-46AC-47C6-9420-2DF14ED5E3FB}" dt="2023-07-26T09:00:37.080" v="433" actId="2696"/>
          <pc:sldLayoutMkLst>
            <pc:docMk/>
            <pc:sldMasterMk cId="2336424489" sldId="2147483760"/>
            <pc:sldLayoutMk cId="1036918363" sldId="2147483808"/>
          </pc:sldLayoutMkLst>
        </pc:sldLayoutChg>
        <pc:sldLayoutChg chg="del">
          <pc:chgData name="Egert Christian" userId="70eddeab-1bd2-4d1a-93e2-981897213cd9" providerId="ADAL" clId="{0BF74B64-46AC-47C6-9420-2DF14ED5E3FB}" dt="2023-07-26T09:00:39.731" v="434" actId="2696"/>
          <pc:sldLayoutMkLst>
            <pc:docMk/>
            <pc:sldMasterMk cId="2336424489" sldId="2147483760"/>
            <pc:sldLayoutMk cId="580363437" sldId="2147483809"/>
          </pc:sldLayoutMkLst>
        </pc:sldLayoutChg>
        <pc:sldLayoutChg chg="del">
          <pc:chgData name="Egert Christian" userId="70eddeab-1bd2-4d1a-93e2-981897213cd9" providerId="ADAL" clId="{0BF74B64-46AC-47C6-9420-2DF14ED5E3FB}" dt="2023-07-26T08:56:11.119" v="400" actId="2696"/>
          <pc:sldLayoutMkLst>
            <pc:docMk/>
            <pc:sldMasterMk cId="2336424489" sldId="2147483760"/>
            <pc:sldLayoutMk cId="565985320" sldId="2147483810"/>
          </pc:sldLayoutMkLst>
        </pc:sldLayoutChg>
        <pc:sldLayoutChg chg="del">
          <pc:chgData name="Egert Christian" userId="70eddeab-1bd2-4d1a-93e2-981897213cd9" providerId="ADAL" clId="{0BF74B64-46AC-47C6-9420-2DF14ED5E3FB}" dt="2023-07-26T08:56:08.342" v="399" actId="2696"/>
          <pc:sldLayoutMkLst>
            <pc:docMk/>
            <pc:sldMasterMk cId="2336424489" sldId="2147483760"/>
            <pc:sldLayoutMk cId="3681713974" sldId="2147483811"/>
          </pc:sldLayoutMkLst>
        </pc:sldLayoutChg>
        <pc:sldLayoutChg chg="del">
          <pc:chgData name="Egert Christian" userId="70eddeab-1bd2-4d1a-93e2-981897213cd9" providerId="ADAL" clId="{0BF74B64-46AC-47C6-9420-2DF14ED5E3FB}" dt="2023-07-26T08:56:06.978" v="398" actId="2696"/>
          <pc:sldLayoutMkLst>
            <pc:docMk/>
            <pc:sldMasterMk cId="2336424489" sldId="2147483760"/>
            <pc:sldLayoutMk cId="880872658" sldId="2147483812"/>
          </pc:sldLayoutMkLst>
        </pc:sldLayoutChg>
        <pc:sldLayoutChg chg="del">
          <pc:chgData name="Egert Christian" userId="70eddeab-1bd2-4d1a-93e2-981897213cd9" providerId="ADAL" clId="{0BF74B64-46AC-47C6-9420-2DF14ED5E3FB}" dt="2023-07-26T08:56:05.558" v="397" actId="2696"/>
          <pc:sldLayoutMkLst>
            <pc:docMk/>
            <pc:sldMasterMk cId="2336424489" sldId="2147483760"/>
            <pc:sldLayoutMk cId="3979594288" sldId="2147483813"/>
          </pc:sldLayoutMkLst>
        </pc:sldLayoutChg>
        <pc:sldLayoutChg chg="del">
          <pc:chgData name="Egert Christian" userId="70eddeab-1bd2-4d1a-93e2-981897213cd9" providerId="ADAL" clId="{0BF74B64-46AC-47C6-9420-2DF14ED5E3FB}" dt="2023-07-26T08:56:04.087" v="396" actId="2696"/>
          <pc:sldLayoutMkLst>
            <pc:docMk/>
            <pc:sldMasterMk cId="2336424489" sldId="2147483760"/>
            <pc:sldLayoutMk cId="3263487438" sldId="2147483814"/>
          </pc:sldLayoutMkLst>
        </pc:sldLayoutChg>
        <pc:sldLayoutChg chg="del">
          <pc:chgData name="Egert Christian" userId="70eddeab-1bd2-4d1a-93e2-981897213cd9" providerId="ADAL" clId="{0BF74B64-46AC-47C6-9420-2DF14ED5E3FB}" dt="2023-07-26T09:01:01.102" v="440" actId="2696"/>
          <pc:sldLayoutMkLst>
            <pc:docMk/>
            <pc:sldMasterMk cId="2336424489" sldId="2147483760"/>
            <pc:sldLayoutMk cId="4017742023" sldId="2147483815"/>
          </pc:sldLayoutMkLst>
        </pc:sldLayoutChg>
        <pc:sldLayoutChg chg="del">
          <pc:chgData name="Egert Christian" userId="70eddeab-1bd2-4d1a-93e2-981897213cd9" providerId="ADAL" clId="{0BF74B64-46AC-47C6-9420-2DF14ED5E3FB}" dt="2023-07-26T09:00:47.981" v="435" actId="2696"/>
          <pc:sldLayoutMkLst>
            <pc:docMk/>
            <pc:sldMasterMk cId="2336424489" sldId="2147483760"/>
            <pc:sldLayoutMk cId="2957278175" sldId="2147483819"/>
          </pc:sldLayoutMkLst>
        </pc:sldLayoutChg>
        <pc:sldLayoutChg chg="del">
          <pc:chgData name="Egert Christian" userId="70eddeab-1bd2-4d1a-93e2-981897213cd9" providerId="ADAL" clId="{0BF74B64-46AC-47C6-9420-2DF14ED5E3FB}" dt="2023-07-26T09:00:56.567" v="439" actId="2696"/>
          <pc:sldLayoutMkLst>
            <pc:docMk/>
            <pc:sldMasterMk cId="2336424489" sldId="2147483760"/>
            <pc:sldLayoutMk cId="558178561" sldId="2147483820"/>
          </pc:sldLayoutMkLst>
        </pc:sldLayoutChg>
        <pc:sldLayoutChg chg="del">
          <pc:chgData name="Egert Christian" userId="70eddeab-1bd2-4d1a-93e2-981897213cd9" providerId="ADAL" clId="{0BF74B64-46AC-47C6-9420-2DF14ED5E3FB}" dt="2023-07-26T09:00:50.582" v="436" actId="2696"/>
          <pc:sldLayoutMkLst>
            <pc:docMk/>
            <pc:sldMasterMk cId="2336424489" sldId="2147483760"/>
            <pc:sldLayoutMk cId="126420695" sldId="2147483821"/>
          </pc:sldLayoutMkLst>
        </pc:sldLayoutChg>
        <pc:sldLayoutChg chg="del">
          <pc:chgData name="Egert Christian" userId="70eddeab-1bd2-4d1a-93e2-981897213cd9" providerId="ADAL" clId="{0BF74B64-46AC-47C6-9420-2DF14ED5E3FB}" dt="2023-07-26T09:00:52.181" v="437" actId="2696"/>
          <pc:sldLayoutMkLst>
            <pc:docMk/>
            <pc:sldMasterMk cId="2336424489" sldId="2147483760"/>
            <pc:sldLayoutMk cId="3635635430" sldId="2147483822"/>
          </pc:sldLayoutMkLst>
        </pc:sldLayoutChg>
        <pc:sldLayoutChg chg="del">
          <pc:chgData name="Egert Christian" userId="70eddeab-1bd2-4d1a-93e2-981897213cd9" providerId="ADAL" clId="{0BF74B64-46AC-47C6-9420-2DF14ED5E3FB}" dt="2023-07-26T09:00:53.964" v="438" actId="2696"/>
          <pc:sldLayoutMkLst>
            <pc:docMk/>
            <pc:sldMasterMk cId="2336424489" sldId="2147483760"/>
            <pc:sldLayoutMk cId="3023699602" sldId="2147483823"/>
          </pc:sldLayoutMkLst>
        </pc:sldLayoutChg>
        <pc:sldLayoutChg chg="del">
          <pc:chgData name="Egert Christian" userId="70eddeab-1bd2-4d1a-93e2-981897213cd9" providerId="ADAL" clId="{0BF74B64-46AC-47C6-9420-2DF14ED5E3FB}" dt="2023-07-26T08:55:49.637" v="395" actId="2696"/>
          <pc:sldLayoutMkLst>
            <pc:docMk/>
            <pc:sldMasterMk cId="2336424489" sldId="2147483760"/>
            <pc:sldLayoutMk cId="3304196076" sldId="2147483830"/>
          </pc:sldLayoutMkLst>
        </pc:sldLayoutChg>
        <pc:sldLayoutChg chg="del">
          <pc:chgData name="Egert Christian" userId="70eddeab-1bd2-4d1a-93e2-981897213cd9" providerId="ADAL" clId="{0BF74B64-46AC-47C6-9420-2DF14ED5E3FB}" dt="2023-07-26T09:01:22.995" v="441" actId="2696"/>
          <pc:sldLayoutMkLst>
            <pc:docMk/>
            <pc:sldMasterMk cId="2336424489" sldId="2147483760"/>
            <pc:sldLayoutMk cId="3330700852" sldId="2147483831"/>
          </pc:sldLayoutMkLst>
        </pc:sldLayoutChg>
      </pc:sldMasterChg>
      <pc:sldMasterChg chg="add del addSldLayout delSldLayout">
        <pc:chgData name="Egert Christian" userId="70eddeab-1bd2-4d1a-93e2-981897213cd9" providerId="ADAL" clId="{0BF74B64-46AC-47C6-9420-2DF14ED5E3FB}" dt="2023-07-26T08:55:39.938" v="394" actId="2696"/>
        <pc:sldMasterMkLst>
          <pc:docMk/>
          <pc:sldMasterMk cId="3831069723" sldId="2147483833"/>
        </pc:sldMasterMkLst>
        <pc:sldLayoutChg chg="add del">
          <pc:chgData name="Egert Christian" userId="70eddeab-1bd2-4d1a-93e2-981897213cd9" providerId="ADAL" clId="{0BF74B64-46AC-47C6-9420-2DF14ED5E3FB}" dt="2023-07-26T08:50:21.827" v="323" actId="700"/>
          <pc:sldLayoutMkLst>
            <pc:docMk/>
            <pc:sldMasterMk cId="3831069723" sldId="2147483833"/>
            <pc:sldLayoutMk cId="766121233" sldId="2147483834"/>
          </pc:sldLayoutMkLst>
        </pc:sldLayoutChg>
        <pc:sldLayoutChg chg="add del">
          <pc:chgData name="Egert Christian" userId="70eddeab-1bd2-4d1a-93e2-981897213cd9" providerId="ADAL" clId="{0BF74B64-46AC-47C6-9420-2DF14ED5E3FB}" dt="2023-07-26T08:50:21.827" v="323" actId="700"/>
          <pc:sldLayoutMkLst>
            <pc:docMk/>
            <pc:sldMasterMk cId="3831069723" sldId="2147483833"/>
            <pc:sldLayoutMk cId="323657938" sldId="2147483835"/>
          </pc:sldLayoutMkLst>
        </pc:sldLayoutChg>
        <pc:sldLayoutChg chg="add del">
          <pc:chgData name="Egert Christian" userId="70eddeab-1bd2-4d1a-93e2-981897213cd9" providerId="ADAL" clId="{0BF74B64-46AC-47C6-9420-2DF14ED5E3FB}" dt="2023-07-26T08:50:21.827" v="323" actId="700"/>
          <pc:sldLayoutMkLst>
            <pc:docMk/>
            <pc:sldMasterMk cId="3831069723" sldId="2147483833"/>
            <pc:sldLayoutMk cId="2585869100" sldId="2147483836"/>
          </pc:sldLayoutMkLst>
        </pc:sldLayoutChg>
        <pc:sldLayoutChg chg="add del">
          <pc:chgData name="Egert Christian" userId="70eddeab-1bd2-4d1a-93e2-981897213cd9" providerId="ADAL" clId="{0BF74B64-46AC-47C6-9420-2DF14ED5E3FB}" dt="2023-07-26T08:50:21.827" v="323" actId="700"/>
          <pc:sldLayoutMkLst>
            <pc:docMk/>
            <pc:sldMasterMk cId="3831069723" sldId="2147483833"/>
            <pc:sldLayoutMk cId="2829633348" sldId="2147483837"/>
          </pc:sldLayoutMkLst>
        </pc:sldLayoutChg>
        <pc:sldLayoutChg chg="add del">
          <pc:chgData name="Egert Christian" userId="70eddeab-1bd2-4d1a-93e2-981897213cd9" providerId="ADAL" clId="{0BF74B64-46AC-47C6-9420-2DF14ED5E3FB}" dt="2023-07-26T08:55:39.938" v="394" actId="2696"/>
          <pc:sldLayoutMkLst>
            <pc:docMk/>
            <pc:sldMasterMk cId="3831069723" sldId="2147483833"/>
            <pc:sldLayoutMk cId="474929384" sldId="2147483838"/>
          </pc:sldLayoutMkLst>
        </pc:sldLayoutChg>
        <pc:sldLayoutChg chg="add del">
          <pc:chgData name="Egert Christian" userId="70eddeab-1bd2-4d1a-93e2-981897213cd9" providerId="ADAL" clId="{0BF74B64-46AC-47C6-9420-2DF14ED5E3FB}" dt="2023-07-26T08:50:21.827" v="323" actId="700"/>
          <pc:sldLayoutMkLst>
            <pc:docMk/>
            <pc:sldMasterMk cId="3831069723" sldId="2147483833"/>
            <pc:sldLayoutMk cId="811261703" sldId="2147483839"/>
          </pc:sldLayoutMkLst>
        </pc:sldLayoutChg>
        <pc:sldLayoutChg chg="add del">
          <pc:chgData name="Egert Christian" userId="70eddeab-1bd2-4d1a-93e2-981897213cd9" providerId="ADAL" clId="{0BF74B64-46AC-47C6-9420-2DF14ED5E3FB}" dt="2023-07-26T08:50:21.827" v="323" actId="700"/>
          <pc:sldLayoutMkLst>
            <pc:docMk/>
            <pc:sldMasterMk cId="3831069723" sldId="2147483833"/>
            <pc:sldLayoutMk cId="2874101700" sldId="2147483840"/>
          </pc:sldLayoutMkLst>
        </pc:sldLayoutChg>
        <pc:sldLayoutChg chg="add del">
          <pc:chgData name="Egert Christian" userId="70eddeab-1bd2-4d1a-93e2-981897213cd9" providerId="ADAL" clId="{0BF74B64-46AC-47C6-9420-2DF14ED5E3FB}" dt="2023-07-26T08:50:21.827" v="323" actId="700"/>
          <pc:sldLayoutMkLst>
            <pc:docMk/>
            <pc:sldMasterMk cId="3831069723" sldId="2147483833"/>
            <pc:sldLayoutMk cId="3672789087" sldId="2147483841"/>
          </pc:sldLayoutMkLst>
        </pc:sldLayoutChg>
        <pc:sldLayoutChg chg="add del">
          <pc:chgData name="Egert Christian" userId="70eddeab-1bd2-4d1a-93e2-981897213cd9" providerId="ADAL" clId="{0BF74B64-46AC-47C6-9420-2DF14ED5E3FB}" dt="2023-07-26T08:55:33.393" v="393" actId="2696"/>
          <pc:sldLayoutMkLst>
            <pc:docMk/>
            <pc:sldMasterMk cId="3831069723" sldId="2147483833"/>
            <pc:sldLayoutMk cId="1771009674" sldId="2147483842"/>
          </pc:sldLayoutMkLst>
        </pc:sldLayoutChg>
        <pc:sldLayoutChg chg="add del">
          <pc:chgData name="Egert Christian" userId="70eddeab-1bd2-4d1a-93e2-981897213cd9" providerId="ADAL" clId="{0BF74B64-46AC-47C6-9420-2DF14ED5E3FB}" dt="2023-07-26T08:55:30.504" v="392" actId="2696"/>
          <pc:sldLayoutMkLst>
            <pc:docMk/>
            <pc:sldMasterMk cId="3831069723" sldId="2147483833"/>
            <pc:sldLayoutMk cId="1137402275" sldId="2147483843"/>
          </pc:sldLayoutMkLst>
        </pc:sldLayoutChg>
        <pc:sldLayoutChg chg="add del">
          <pc:chgData name="Egert Christian" userId="70eddeab-1bd2-4d1a-93e2-981897213cd9" providerId="ADAL" clId="{0BF74B64-46AC-47C6-9420-2DF14ED5E3FB}" dt="2023-07-26T08:55:28.630" v="391" actId="2696"/>
          <pc:sldLayoutMkLst>
            <pc:docMk/>
            <pc:sldMasterMk cId="3831069723" sldId="2147483833"/>
            <pc:sldLayoutMk cId="2200759872" sldId="2147483844"/>
          </pc:sldLayoutMkLst>
        </pc:sldLayoutChg>
      </pc:sldMasterChg>
    </pc:docChg>
  </pc:docChgLst>
  <pc:docChgLst>
    <pc:chgData name="Kellaway Mark" userId="S::kellawam@kapsch.net::451c9d64-bbe4-4dd4-9716-cf78bf85f79d" providerId="AD" clId="Web-{48FCC570-5D62-44A4-DDDE-2591DA90B423}"/>
    <pc:docChg chg="modSld">
      <pc:chgData name="Kellaway Mark" userId="S::kellawam@kapsch.net::451c9d64-bbe4-4dd4-9716-cf78bf85f79d" providerId="AD" clId="Web-{48FCC570-5D62-44A4-DDDE-2591DA90B423}" dt="2022-08-20T22:39:40.569" v="17" actId="20577"/>
      <pc:docMkLst>
        <pc:docMk/>
      </pc:docMkLst>
      <pc:sldChg chg="modSp">
        <pc:chgData name="Kellaway Mark" userId="S::kellawam@kapsch.net::451c9d64-bbe4-4dd4-9716-cf78bf85f79d" providerId="AD" clId="Web-{48FCC570-5D62-44A4-DDDE-2591DA90B423}" dt="2022-08-20T22:23:40.271" v="1" actId="20577"/>
        <pc:sldMkLst>
          <pc:docMk/>
          <pc:sldMk cId="3513220641" sldId="3581"/>
        </pc:sldMkLst>
        <pc:spChg chg="mod">
          <ac:chgData name="Kellaway Mark" userId="S::kellawam@kapsch.net::451c9d64-bbe4-4dd4-9716-cf78bf85f79d" providerId="AD" clId="Web-{48FCC570-5D62-44A4-DDDE-2591DA90B423}" dt="2022-08-20T22:23:40.271" v="1" actId="20577"/>
          <ac:spMkLst>
            <pc:docMk/>
            <pc:sldMk cId="3513220641" sldId="3581"/>
            <ac:spMk id="17" creationId="{6FC0358F-3E6D-0E41-A0D9-C7050E7316B1}"/>
          </ac:spMkLst>
        </pc:spChg>
      </pc:sldChg>
      <pc:sldChg chg="modSp">
        <pc:chgData name="Kellaway Mark" userId="S::kellawam@kapsch.net::451c9d64-bbe4-4dd4-9716-cf78bf85f79d" providerId="AD" clId="Web-{48FCC570-5D62-44A4-DDDE-2591DA90B423}" dt="2022-08-20T22:28:15.747" v="3" actId="20577"/>
        <pc:sldMkLst>
          <pc:docMk/>
          <pc:sldMk cId="4239587096" sldId="3583"/>
        </pc:sldMkLst>
        <pc:spChg chg="mod">
          <ac:chgData name="Kellaway Mark" userId="S::kellawam@kapsch.net::451c9d64-bbe4-4dd4-9716-cf78bf85f79d" providerId="AD" clId="Web-{48FCC570-5D62-44A4-DDDE-2591DA90B423}" dt="2022-08-20T22:28:15.747" v="3" actId="20577"/>
          <ac:spMkLst>
            <pc:docMk/>
            <pc:sldMk cId="4239587096" sldId="3583"/>
            <ac:spMk id="16" creationId="{E8AAB0B8-BF93-A94C-8EE7-8025947F17E9}"/>
          </ac:spMkLst>
        </pc:spChg>
      </pc:sldChg>
      <pc:sldChg chg="modSp">
        <pc:chgData name="Kellaway Mark" userId="S::kellawam@kapsch.net::451c9d64-bbe4-4dd4-9716-cf78bf85f79d" providerId="AD" clId="Web-{48FCC570-5D62-44A4-DDDE-2591DA90B423}" dt="2022-08-20T22:37:42.159" v="14" actId="20577"/>
        <pc:sldMkLst>
          <pc:docMk/>
          <pc:sldMk cId="1396755812" sldId="2076139154"/>
        </pc:sldMkLst>
        <pc:spChg chg="mod">
          <ac:chgData name="Kellaway Mark" userId="S::kellawam@kapsch.net::451c9d64-bbe4-4dd4-9716-cf78bf85f79d" providerId="AD" clId="Web-{48FCC570-5D62-44A4-DDDE-2591DA90B423}" dt="2022-08-20T22:37:32.331" v="13" actId="20577"/>
          <ac:spMkLst>
            <pc:docMk/>
            <pc:sldMk cId="1396755812" sldId="2076139154"/>
            <ac:spMk id="18" creationId="{6BA1AF6F-CE86-4982-B6DB-852DACAB3D58}"/>
          </ac:spMkLst>
        </pc:spChg>
        <pc:spChg chg="mod">
          <ac:chgData name="Kellaway Mark" userId="S::kellawam@kapsch.net::451c9d64-bbe4-4dd4-9716-cf78bf85f79d" providerId="AD" clId="Web-{48FCC570-5D62-44A4-DDDE-2591DA90B423}" dt="2022-08-20T22:37:42.159" v="14" actId="20577"/>
          <ac:spMkLst>
            <pc:docMk/>
            <pc:sldMk cId="1396755812" sldId="2076139154"/>
            <ac:spMk id="43" creationId="{126CC0BE-C7F1-44E3-919F-7B0EE146B1B1}"/>
          </ac:spMkLst>
        </pc:spChg>
      </pc:sldChg>
      <pc:sldChg chg="modSp">
        <pc:chgData name="Kellaway Mark" userId="S::kellawam@kapsch.net::451c9d64-bbe4-4dd4-9716-cf78bf85f79d" providerId="AD" clId="Web-{48FCC570-5D62-44A4-DDDE-2591DA90B423}" dt="2022-08-20T22:39:40.569" v="17" actId="20577"/>
        <pc:sldMkLst>
          <pc:docMk/>
          <pc:sldMk cId="426195572" sldId="2076139162"/>
        </pc:sldMkLst>
        <pc:spChg chg="mod">
          <ac:chgData name="Kellaway Mark" userId="S::kellawam@kapsch.net::451c9d64-bbe4-4dd4-9716-cf78bf85f79d" providerId="AD" clId="Web-{48FCC570-5D62-44A4-DDDE-2591DA90B423}" dt="2022-08-20T22:39:40.569" v="17" actId="20577"/>
          <ac:spMkLst>
            <pc:docMk/>
            <pc:sldMk cId="426195572" sldId="2076139162"/>
            <ac:spMk id="12" creationId="{BABE1C40-33CA-4EB0-8CD0-A3505739B3C4}"/>
          </ac:spMkLst>
        </pc:spChg>
      </pc:sldChg>
      <pc:sldChg chg="modSp">
        <pc:chgData name="Kellaway Mark" userId="S::kellawam@kapsch.net::451c9d64-bbe4-4dd4-9716-cf78bf85f79d" providerId="AD" clId="Web-{48FCC570-5D62-44A4-DDDE-2591DA90B423}" dt="2022-08-20T22:33:13.146" v="11"/>
        <pc:sldMkLst>
          <pc:docMk/>
          <pc:sldMk cId="1008912994" sldId="2076139178"/>
        </pc:sldMkLst>
        <pc:graphicFrameChg chg="mod modGraphic">
          <ac:chgData name="Kellaway Mark" userId="S::kellawam@kapsch.net::451c9d64-bbe4-4dd4-9716-cf78bf85f79d" providerId="AD" clId="Web-{48FCC570-5D62-44A4-DDDE-2591DA90B423}" dt="2022-08-20T22:33:13.146" v="11"/>
          <ac:graphicFrameMkLst>
            <pc:docMk/>
            <pc:sldMk cId="1008912994" sldId="2076139178"/>
            <ac:graphicFrameMk id="57" creationId="{C022AD76-3FBB-40C6-B1C7-C7D8A38A39DE}"/>
          </ac:graphicFrameMkLst>
        </pc:graphicFrameChg>
      </pc:sldChg>
    </pc:docChg>
  </pc:docChgLst>
  <pc:docChgLst>
    <pc:chgData name="Egert Christian" userId="70eddeab-1bd2-4d1a-93e2-981897213cd9" providerId="ADAL" clId="{0E3161C6-71AE-45EA-9E34-D1B3D5B6DEA1}"/>
    <pc:docChg chg="undo custSel modSld">
      <pc:chgData name="Egert Christian" userId="70eddeab-1bd2-4d1a-93e2-981897213cd9" providerId="ADAL" clId="{0E3161C6-71AE-45EA-9E34-D1B3D5B6DEA1}" dt="2023-05-25T14:33:30.472" v="219" actId="20577"/>
      <pc:docMkLst>
        <pc:docMk/>
      </pc:docMkLst>
      <pc:sldChg chg="modSp mod">
        <pc:chgData name="Egert Christian" userId="70eddeab-1bd2-4d1a-93e2-981897213cd9" providerId="ADAL" clId="{0E3161C6-71AE-45EA-9E34-D1B3D5B6DEA1}" dt="2023-05-25T14:30:11.216" v="120" actId="20577"/>
        <pc:sldMkLst>
          <pc:docMk/>
          <pc:sldMk cId="2003775344" sldId="3563"/>
        </pc:sldMkLst>
        <pc:spChg chg="mod">
          <ac:chgData name="Egert Christian" userId="70eddeab-1bd2-4d1a-93e2-981897213cd9" providerId="ADAL" clId="{0E3161C6-71AE-45EA-9E34-D1B3D5B6DEA1}" dt="2023-05-25T14:30:11.216" v="120" actId="20577"/>
          <ac:spMkLst>
            <pc:docMk/>
            <pc:sldMk cId="2003775344" sldId="3563"/>
            <ac:spMk id="23" creationId="{A30E0CE3-B427-EA42-B98B-65FCBDFF8D41}"/>
          </ac:spMkLst>
        </pc:spChg>
        <pc:spChg chg="mod">
          <ac:chgData name="Egert Christian" userId="70eddeab-1bd2-4d1a-93e2-981897213cd9" providerId="ADAL" clId="{0E3161C6-71AE-45EA-9E34-D1B3D5B6DEA1}" dt="2023-05-25T14:27:59.219" v="37"/>
          <ac:spMkLst>
            <pc:docMk/>
            <pc:sldMk cId="2003775344" sldId="3563"/>
            <ac:spMk id="26" creationId="{2F7A4954-6D75-D443-8B41-73AE468B8A2D}"/>
          </ac:spMkLst>
        </pc:spChg>
      </pc:sldChg>
      <pc:sldChg chg="modSp mod">
        <pc:chgData name="Egert Christian" userId="70eddeab-1bd2-4d1a-93e2-981897213cd9" providerId="ADAL" clId="{0E3161C6-71AE-45EA-9E34-D1B3D5B6DEA1}" dt="2023-05-25T14:27:08.679" v="35" actId="20577"/>
        <pc:sldMkLst>
          <pc:docMk/>
          <pc:sldMk cId="2722830755" sldId="3582"/>
        </pc:sldMkLst>
        <pc:spChg chg="mod">
          <ac:chgData name="Egert Christian" userId="70eddeab-1bd2-4d1a-93e2-981897213cd9" providerId="ADAL" clId="{0E3161C6-71AE-45EA-9E34-D1B3D5B6DEA1}" dt="2023-05-25T14:27:08.679" v="35" actId="20577"/>
          <ac:spMkLst>
            <pc:docMk/>
            <pc:sldMk cId="2722830755" sldId="3582"/>
            <ac:spMk id="17" creationId="{58A0438E-497D-9C47-B269-7CA7887C9914}"/>
          </ac:spMkLst>
        </pc:spChg>
      </pc:sldChg>
      <pc:sldChg chg="modSp mod">
        <pc:chgData name="Egert Christian" userId="70eddeab-1bd2-4d1a-93e2-981897213cd9" providerId="ADAL" clId="{0E3161C6-71AE-45EA-9E34-D1B3D5B6DEA1}" dt="2023-05-25T14:30:55.664" v="144" actId="20577"/>
        <pc:sldMkLst>
          <pc:docMk/>
          <pc:sldMk cId="1948143270" sldId="3585"/>
        </pc:sldMkLst>
        <pc:spChg chg="mod">
          <ac:chgData name="Egert Christian" userId="70eddeab-1bd2-4d1a-93e2-981897213cd9" providerId="ADAL" clId="{0E3161C6-71AE-45EA-9E34-D1B3D5B6DEA1}" dt="2023-05-25T14:30:45.618" v="130" actId="20577"/>
          <ac:spMkLst>
            <pc:docMk/>
            <pc:sldMk cId="1948143270" sldId="3585"/>
            <ac:spMk id="58" creationId="{7546F0D4-7CB8-9A41-A574-3E1395E6546B}"/>
          </ac:spMkLst>
        </pc:spChg>
        <pc:spChg chg="mod">
          <ac:chgData name="Egert Christian" userId="70eddeab-1bd2-4d1a-93e2-981897213cd9" providerId="ADAL" clId="{0E3161C6-71AE-45EA-9E34-D1B3D5B6DEA1}" dt="2023-05-25T14:30:55.664" v="144" actId="20577"/>
          <ac:spMkLst>
            <pc:docMk/>
            <pc:sldMk cId="1948143270" sldId="3585"/>
            <ac:spMk id="68" creationId="{A1A1DC23-593F-AE4D-B811-1AEA5FBF5C93}"/>
          </ac:spMkLst>
        </pc:spChg>
      </pc:sldChg>
      <pc:sldChg chg="modSp mod">
        <pc:chgData name="Egert Christian" userId="70eddeab-1bd2-4d1a-93e2-981897213cd9" providerId="ADAL" clId="{0E3161C6-71AE-45EA-9E34-D1B3D5B6DEA1}" dt="2023-05-25T14:31:45.453" v="178" actId="1076"/>
        <pc:sldMkLst>
          <pc:docMk/>
          <pc:sldMk cId="434881944" sldId="3593"/>
        </pc:sldMkLst>
        <pc:spChg chg="mod">
          <ac:chgData name="Egert Christian" userId="70eddeab-1bd2-4d1a-93e2-981897213cd9" providerId="ADAL" clId="{0E3161C6-71AE-45EA-9E34-D1B3D5B6DEA1}" dt="2023-05-25T14:31:45.453" v="178" actId="1076"/>
          <ac:spMkLst>
            <pc:docMk/>
            <pc:sldMk cId="434881944" sldId="3593"/>
            <ac:spMk id="8" creationId="{00964599-53FE-47BB-AB5B-9E692F00B8E0}"/>
          </ac:spMkLst>
        </pc:spChg>
        <pc:spChg chg="mod">
          <ac:chgData name="Egert Christian" userId="70eddeab-1bd2-4d1a-93e2-981897213cd9" providerId="ADAL" clId="{0E3161C6-71AE-45EA-9E34-D1B3D5B6DEA1}" dt="2023-05-25T14:31:19.056" v="160" actId="20577"/>
          <ac:spMkLst>
            <pc:docMk/>
            <pc:sldMk cId="434881944" sldId="3593"/>
            <ac:spMk id="58" creationId="{7546F0D4-7CB8-9A41-A574-3E1395E6546B}"/>
          </ac:spMkLst>
        </pc:spChg>
        <pc:spChg chg="mod">
          <ac:chgData name="Egert Christian" userId="70eddeab-1bd2-4d1a-93e2-981897213cd9" providerId="ADAL" clId="{0E3161C6-71AE-45EA-9E34-D1B3D5B6DEA1}" dt="2023-05-25T14:31:44.510" v="177" actId="20577"/>
          <ac:spMkLst>
            <pc:docMk/>
            <pc:sldMk cId="434881944" sldId="3593"/>
            <ac:spMk id="68" creationId="{A1A1DC23-593F-AE4D-B811-1AEA5FBF5C93}"/>
          </ac:spMkLst>
        </pc:spChg>
        <pc:spChg chg="mod">
          <ac:chgData name="Egert Christian" userId="70eddeab-1bd2-4d1a-93e2-981897213cd9" providerId="ADAL" clId="{0E3161C6-71AE-45EA-9E34-D1B3D5B6DEA1}" dt="2023-05-25T14:31:31.956" v="162" actId="1076"/>
          <ac:spMkLst>
            <pc:docMk/>
            <pc:sldMk cId="434881944" sldId="3593"/>
            <ac:spMk id="69" creationId="{B73E8E8D-9481-174E-A82C-919A3D5C7346}"/>
          </ac:spMkLst>
        </pc:spChg>
      </pc:sldChg>
      <pc:sldChg chg="addSp modSp mod">
        <pc:chgData name="Egert Christian" userId="70eddeab-1bd2-4d1a-93e2-981897213cd9" providerId="ADAL" clId="{0E3161C6-71AE-45EA-9E34-D1B3D5B6DEA1}" dt="2023-05-25T14:33:30.472" v="219" actId="20577"/>
        <pc:sldMkLst>
          <pc:docMk/>
          <pc:sldMk cId="3694132462" sldId="3608"/>
        </pc:sldMkLst>
        <pc:spChg chg="add mod">
          <ac:chgData name="Egert Christian" userId="70eddeab-1bd2-4d1a-93e2-981897213cd9" providerId="ADAL" clId="{0E3161C6-71AE-45EA-9E34-D1B3D5B6DEA1}" dt="2023-05-25T14:33:30.472" v="219" actId="20577"/>
          <ac:spMkLst>
            <pc:docMk/>
            <pc:sldMk cId="3694132462" sldId="3608"/>
            <ac:spMk id="2" creationId="{1ED5F161-527C-7CC8-9499-DAA51E7C39D2}"/>
          </ac:spMkLst>
        </pc:spChg>
        <pc:spChg chg="mod">
          <ac:chgData name="Egert Christian" userId="70eddeab-1bd2-4d1a-93e2-981897213cd9" providerId="ADAL" clId="{0E3161C6-71AE-45EA-9E34-D1B3D5B6DEA1}" dt="2023-05-25T14:33:12.136" v="208" actId="14100"/>
          <ac:spMkLst>
            <pc:docMk/>
            <pc:sldMk cId="3694132462" sldId="3608"/>
            <ac:spMk id="63" creationId="{13D0D7FC-A9B4-4D98-8066-0B94E31BCD25}"/>
          </ac:spMkLst>
        </pc:spChg>
      </pc:sldChg>
      <pc:sldChg chg="modSp mod">
        <pc:chgData name="Egert Christian" userId="70eddeab-1bd2-4d1a-93e2-981897213cd9" providerId="ADAL" clId="{0E3161C6-71AE-45EA-9E34-D1B3D5B6DEA1}" dt="2023-05-25T14:24:39.165" v="23" actId="20577"/>
        <pc:sldMkLst>
          <pc:docMk/>
          <pc:sldMk cId="2351112253" sldId="2076139176"/>
        </pc:sldMkLst>
        <pc:spChg chg="mod">
          <ac:chgData name="Egert Christian" userId="70eddeab-1bd2-4d1a-93e2-981897213cd9" providerId="ADAL" clId="{0E3161C6-71AE-45EA-9E34-D1B3D5B6DEA1}" dt="2023-05-25T14:24:28.800" v="9" actId="20577"/>
          <ac:spMkLst>
            <pc:docMk/>
            <pc:sldMk cId="2351112253" sldId="2076139176"/>
            <ac:spMk id="58" creationId="{7546F0D4-7CB8-9A41-A574-3E1395E6546B}"/>
          </ac:spMkLst>
        </pc:spChg>
        <pc:spChg chg="mod">
          <ac:chgData name="Egert Christian" userId="70eddeab-1bd2-4d1a-93e2-981897213cd9" providerId="ADAL" clId="{0E3161C6-71AE-45EA-9E34-D1B3D5B6DEA1}" dt="2023-05-25T14:24:39.165" v="23" actId="20577"/>
          <ac:spMkLst>
            <pc:docMk/>
            <pc:sldMk cId="2351112253" sldId="2076139176"/>
            <ac:spMk id="68" creationId="{A1A1DC23-593F-AE4D-B811-1AEA5FBF5C93}"/>
          </ac:spMkLst>
        </pc:spChg>
      </pc:sldChg>
      <pc:sldChg chg="modSp mod">
        <pc:chgData name="Egert Christian" userId="70eddeab-1bd2-4d1a-93e2-981897213cd9" providerId="ADAL" clId="{0E3161C6-71AE-45EA-9E34-D1B3D5B6DEA1}" dt="2023-05-25T14:32:30.975" v="207" actId="20577"/>
        <pc:sldMkLst>
          <pc:docMk/>
          <pc:sldMk cId="3116110917" sldId="2076139202"/>
        </pc:sldMkLst>
        <pc:spChg chg="mod">
          <ac:chgData name="Egert Christian" userId="70eddeab-1bd2-4d1a-93e2-981897213cd9" providerId="ADAL" clId="{0E3161C6-71AE-45EA-9E34-D1B3D5B6DEA1}" dt="2023-05-25T14:32:30.975" v="207" actId="20577"/>
          <ac:spMkLst>
            <pc:docMk/>
            <pc:sldMk cId="3116110917" sldId="2076139202"/>
            <ac:spMk id="58" creationId="{7546F0D4-7CB8-9A41-A574-3E1395E6546B}"/>
          </ac:spMkLst>
        </pc:spChg>
        <pc:spChg chg="mod">
          <ac:chgData name="Egert Christian" userId="70eddeab-1bd2-4d1a-93e2-981897213cd9" providerId="ADAL" clId="{0E3161C6-71AE-45EA-9E34-D1B3D5B6DEA1}" dt="2023-05-25T14:32:24.335" v="197" actId="1035"/>
          <ac:spMkLst>
            <pc:docMk/>
            <pc:sldMk cId="3116110917" sldId="2076139202"/>
            <ac:spMk id="68" creationId="{A1A1DC23-593F-AE4D-B811-1AEA5FBF5C93}"/>
          </ac:spMkLst>
        </pc:spChg>
        <pc:spChg chg="mod">
          <ac:chgData name="Egert Christian" userId="70eddeab-1bd2-4d1a-93e2-981897213cd9" providerId="ADAL" clId="{0E3161C6-71AE-45EA-9E34-D1B3D5B6DEA1}" dt="2023-05-25T14:32:12.839" v="194" actId="1076"/>
          <ac:spMkLst>
            <pc:docMk/>
            <pc:sldMk cId="3116110917" sldId="2076139202"/>
            <ac:spMk id="69" creationId="{B73E8E8D-9481-174E-A82C-919A3D5C7346}"/>
          </ac:spMkLst>
        </pc:spChg>
      </pc:sldChg>
    </pc:docChg>
  </pc:docChgLst>
  <pc:docChgLst>
    <pc:chgData name="Egert Christian" userId="10f203a1-646e-4822-8120-38417ac6bcb9" providerId="ADAL" clId="{87A5B318-B96B-4ADC-9D54-4690CD1F699B}"/>
    <pc:docChg chg="modSld">
      <pc:chgData name="Egert Christian" userId="10f203a1-646e-4822-8120-38417ac6bcb9" providerId="ADAL" clId="{87A5B318-B96B-4ADC-9D54-4690CD1F699B}" dt="2022-07-27T08:57:29.449" v="0"/>
      <pc:docMkLst>
        <pc:docMk/>
      </pc:docMkLst>
      <pc:sldChg chg="modAnim">
        <pc:chgData name="Egert Christian" userId="10f203a1-646e-4822-8120-38417ac6bcb9" providerId="ADAL" clId="{87A5B318-B96B-4ADC-9D54-4690CD1F699B}" dt="2022-07-27T08:57:29.449" v="0"/>
        <pc:sldMkLst>
          <pc:docMk/>
          <pc:sldMk cId="1948143270" sldId="3585"/>
        </pc:sldMkLst>
      </pc:sldChg>
    </pc:docChg>
  </pc:docChgLst>
  <pc:docChgLst>
    <pc:chgData name="Egert Christian" userId="70eddeab-1bd2-4d1a-93e2-981897213cd9" providerId="ADAL" clId="{78560EBF-3394-40E1-A047-3F03A5A511C6}"/>
    <pc:docChg chg="">
      <pc:chgData name="Egert Christian" userId="70eddeab-1bd2-4d1a-93e2-981897213cd9" providerId="ADAL" clId="{78560EBF-3394-40E1-A047-3F03A5A511C6}" dt="2023-11-17T15:51:38.400" v="41" actId="2696"/>
      <pc:docMkLst>
        <pc:docMk/>
      </pc:docMkLst>
      <pc:sldMasterChg chg="delSldLayout">
        <pc:chgData name="Egert Christian" userId="70eddeab-1bd2-4d1a-93e2-981897213cd9" providerId="ADAL" clId="{78560EBF-3394-40E1-A047-3F03A5A511C6}" dt="2023-11-17T15:51:25.777" v="39" actId="2696"/>
        <pc:sldMasterMkLst>
          <pc:docMk/>
          <pc:sldMasterMk cId="4132163396" sldId="2147483726"/>
        </pc:sldMasterMkLst>
        <pc:sldLayoutChg chg="del">
          <pc:chgData name="Egert Christian" userId="70eddeab-1bd2-4d1a-93e2-981897213cd9" providerId="ADAL" clId="{78560EBF-3394-40E1-A047-3F03A5A511C6}" dt="2023-11-17T15:51:11.347" v="33" actId="2696"/>
          <pc:sldLayoutMkLst>
            <pc:docMk/>
            <pc:sldMasterMk cId="4132163396" sldId="2147483726"/>
            <pc:sldLayoutMk cId="3541709562" sldId="2147483727"/>
          </pc:sldLayoutMkLst>
        </pc:sldLayoutChg>
        <pc:sldLayoutChg chg="del">
          <pc:chgData name="Egert Christian" userId="70eddeab-1bd2-4d1a-93e2-981897213cd9" providerId="ADAL" clId="{78560EBF-3394-40E1-A047-3F03A5A511C6}" dt="2023-11-17T15:51:13.682" v="34" actId="2696"/>
          <pc:sldLayoutMkLst>
            <pc:docMk/>
            <pc:sldMasterMk cId="4132163396" sldId="2147483726"/>
            <pc:sldLayoutMk cId="1208911432" sldId="2147483728"/>
          </pc:sldLayoutMkLst>
        </pc:sldLayoutChg>
        <pc:sldLayoutChg chg="del">
          <pc:chgData name="Egert Christian" userId="70eddeab-1bd2-4d1a-93e2-981897213cd9" providerId="ADAL" clId="{78560EBF-3394-40E1-A047-3F03A5A511C6}" dt="2023-11-17T15:50:06.756" v="28" actId="2696"/>
          <pc:sldLayoutMkLst>
            <pc:docMk/>
            <pc:sldMasterMk cId="4132163396" sldId="2147483726"/>
            <pc:sldLayoutMk cId="990493632" sldId="2147483729"/>
          </pc:sldLayoutMkLst>
        </pc:sldLayoutChg>
        <pc:sldLayoutChg chg="del">
          <pc:chgData name="Egert Christian" userId="70eddeab-1bd2-4d1a-93e2-981897213cd9" providerId="ADAL" clId="{78560EBF-3394-40E1-A047-3F03A5A511C6}" dt="2023-11-17T15:51:16.705" v="35" actId="2696"/>
          <pc:sldLayoutMkLst>
            <pc:docMk/>
            <pc:sldMasterMk cId="4132163396" sldId="2147483726"/>
            <pc:sldLayoutMk cId="2562762684" sldId="2147483731"/>
          </pc:sldLayoutMkLst>
        </pc:sldLayoutChg>
        <pc:sldLayoutChg chg="del">
          <pc:chgData name="Egert Christian" userId="70eddeab-1bd2-4d1a-93e2-981897213cd9" providerId="ADAL" clId="{78560EBF-3394-40E1-A047-3F03A5A511C6}" dt="2023-11-17T15:51:18.184" v="36" actId="2696"/>
          <pc:sldLayoutMkLst>
            <pc:docMk/>
            <pc:sldMasterMk cId="4132163396" sldId="2147483726"/>
            <pc:sldLayoutMk cId="4221766739" sldId="2147483732"/>
          </pc:sldLayoutMkLst>
        </pc:sldLayoutChg>
        <pc:sldLayoutChg chg="del">
          <pc:chgData name="Egert Christian" userId="70eddeab-1bd2-4d1a-93e2-981897213cd9" providerId="ADAL" clId="{78560EBF-3394-40E1-A047-3F03A5A511C6}" dt="2023-11-17T15:50:15.024" v="29" actId="2696"/>
          <pc:sldLayoutMkLst>
            <pc:docMk/>
            <pc:sldMasterMk cId="4132163396" sldId="2147483726"/>
            <pc:sldLayoutMk cId="533104154" sldId="2147483737"/>
          </pc:sldLayoutMkLst>
        </pc:sldLayoutChg>
        <pc:sldLayoutChg chg="del">
          <pc:chgData name="Egert Christian" userId="70eddeab-1bd2-4d1a-93e2-981897213cd9" providerId="ADAL" clId="{78560EBF-3394-40E1-A047-3F03A5A511C6}" dt="2023-11-17T15:50:20.842" v="30" actId="2696"/>
          <pc:sldLayoutMkLst>
            <pc:docMk/>
            <pc:sldMasterMk cId="4132163396" sldId="2147483726"/>
            <pc:sldLayoutMk cId="108804609" sldId="2147483740"/>
          </pc:sldLayoutMkLst>
        </pc:sldLayoutChg>
        <pc:sldLayoutChg chg="del">
          <pc:chgData name="Egert Christian" userId="70eddeab-1bd2-4d1a-93e2-981897213cd9" providerId="ADAL" clId="{78560EBF-3394-40E1-A047-3F03A5A511C6}" dt="2023-11-17T15:50:47.362" v="31" actId="2696"/>
          <pc:sldLayoutMkLst>
            <pc:docMk/>
            <pc:sldMasterMk cId="4132163396" sldId="2147483726"/>
            <pc:sldLayoutMk cId="349570858" sldId="2147483749"/>
          </pc:sldLayoutMkLst>
        </pc:sldLayoutChg>
        <pc:sldLayoutChg chg="del">
          <pc:chgData name="Egert Christian" userId="70eddeab-1bd2-4d1a-93e2-981897213cd9" providerId="ADAL" clId="{78560EBF-3394-40E1-A047-3F03A5A511C6}" dt="2023-11-17T15:50:50.237" v="32" actId="2696"/>
          <pc:sldLayoutMkLst>
            <pc:docMk/>
            <pc:sldMasterMk cId="4132163396" sldId="2147483726"/>
            <pc:sldLayoutMk cId="2924687044" sldId="2147483750"/>
          </pc:sldLayoutMkLst>
        </pc:sldLayoutChg>
        <pc:sldLayoutChg chg="del">
          <pc:chgData name="Egert Christian" userId="70eddeab-1bd2-4d1a-93e2-981897213cd9" providerId="ADAL" clId="{78560EBF-3394-40E1-A047-3F03A5A511C6}" dt="2023-11-17T15:51:23.061" v="37" actId="2696"/>
          <pc:sldLayoutMkLst>
            <pc:docMk/>
            <pc:sldMasterMk cId="4132163396" sldId="2147483726"/>
            <pc:sldLayoutMk cId="2626844835" sldId="2147483754"/>
          </pc:sldLayoutMkLst>
        </pc:sldLayoutChg>
        <pc:sldLayoutChg chg="del">
          <pc:chgData name="Egert Christian" userId="70eddeab-1bd2-4d1a-93e2-981897213cd9" providerId="ADAL" clId="{78560EBF-3394-40E1-A047-3F03A5A511C6}" dt="2023-11-17T15:51:24.476" v="38" actId="2696"/>
          <pc:sldLayoutMkLst>
            <pc:docMk/>
            <pc:sldMasterMk cId="4132163396" sldId="2147483726"/>
            <pc:sldLayoutMk cId="1038477688" sldId="2147483755"/>
          </pc:sldLayoutMkLst>
        </pc:sldLayoutChg>
        <pc:sldLayoutChg chg="del">
          <pc:chgData name="Egert Christian" userId="70eddeab-1bd2-4d1a-93e2-981897213cd9" providerId="ADAL" clId="{78560EBF-3394-40E1-A047-3F03A5A511C6}" dt="2023-11-17T15:51:25.777" v="39" actId="2696"/>
          <pc:sldLayoutMkLst>
            <pc:docMk/>
            <pc:sldMasterMk cId="4132163396" sldId="2147483726"/>
            <pc:sldLayoutMk cId="2084878239" sldId="2147483757"/>
          </pc:sldLayoutMkLst>
        </pc:sldLayoutChg>
      </pc:sldMasterChg>
      <pc:sldMasterChg chg="delSldLayout">
        <pc:chgData name="Egert Christian" userId="70eddeab-1bd2-4d1a-93e2-981897213cd9" providerId="ADAL" clId="{78560EBF-3394-40E1-A047-3F03A5A511C6}" dt="2023-11-17T15:51:38.400" v="41" actId="2696"/>
        <pc:sldMasterMkLst>
          <pc:docMk/>
          <pc:sldMasterMk cId="2336424489" sldId="2147483760"/>
        </pc:sldMasterMkLst>
        <pc:sldLayoutChg chg="del">
          <pc:chgData name="Egert Christian" userId="70eddeab-1bd2-4d1a-93e2-981897213cd9" providerId="ADAL" clId="{78560EBF-3394-40E1-A047-3F03A5A511C6}" dt="2023-11-17T15:49:57.215" v="27" actId="2696"/>
          <pc:sldLayoutMkLst>
            <pc:docMk/>
            <pc:sldMasterMk cId="2336424489" sldId="2147483760"/>
            <pc:sldLayoutMk cId="1012202032" sldId="2147483765"/>
          </pc:sldLayoutMkLst>
        </pc:sldLayoutChg>
        <pc:sldLayoutChg chg="del">
          <pc:chgData name="Egert Christian" userId="70eddeab-1bd2-4d1a-93e2-981897213cd9" providerId="ADAL" clId="{78560EBF-3394-40E1-A047-3F03A5A511C6}" dt="2023-11-17T15:51:36.997" v="40" actId="2696"/>
          <pc:sldLayoutMkLst>
            <pc:docMk/>
            <pc:sldMasterMk cId="2336424489" sldId="2147483760"/>
            <pc:sldLayoutMk cId="2659573952" sldId="2147483767"/>
          </pc:sldLayoutMkLst>
        </pc:sldLayoutChg>
        <pc:sldLayoutChg chg="del">
          <pc:chgData name="Egert Christian" userId="70eddeab-1bd2-4d1a-93e2-981897213cd9" providerId="ADAL" clId="{78560EBF-3394-40E1-A047-3F03A5A511C6}" dt="2023-11-17T15:51:38.400" v="41" actId="2696"/>
          <pc:sldLayoutMkLst>
            <pc:docMk/>
            <pc:sldMasterMk cId="2336424489" sldId="2147483760"/>
            <pc:sldLayoutMk cId="1831309945" sldId="2147483768"/>
          </pc:sldLayoutMkLst>
        </pc:sldLayoutChg>
        <pc:sldLayoutChg chg="del">
          <pc:chgData name="Egert Christian" userId="70eddeab-1bd2-4d1a-93e2-981897213cd9" providerId="ADAL" clId="{78560EBF-3394-40E1-A047-3F03A5A511C6}" dt="2023-11-17T15:49:48.223" v="26" actId="2696"/>
          <pc:sldLayoutMkLst>
            <pc:docMk/>
            <pc:sldMasterMk cId="2336424489" sldId="2147483760"/>
            <pc:sldLayoutMk cId="2059275967" sldId="2147483770"/>
          </pc:sldLayoutMkLst>
        </pc:sldLayoutChg>
        <pc:sldLayoutChg chg="del">
          <pc:chgData name="Egert Christian" userId="70eddeab-1bd2-4d1a-93e2-981897213cd9" providerId="ADAL" clId="{78560EBF-3394-40E1-A047-3F03A5A511C6}" dt="2023-11-17T15:49:41.017" v="22" actId="2696"/>
          <pc:sldLayoutMkLst>
            <pc:docMk/>
            <pc:sldMasterMk cId="2336424489" sldId="2147483760"/>
            <pc:sldLayoutMk cId="1463616485" sldId="2147483773"/>
          </pc:sldLayoutMkLst>
        </pc:sldLayoutChg>
        <pc:sldLayoutChg chg="del">
          <pc:chgData name="Egert Christian" userId="70eddeab-1bd2-4d1a-93e2-981897213cd9" providerId="ADAL" clId="{78560EBF-3394-40E1-A047-3F03A5A511C6}" dt="2023-11-17T15:49:39.318" v="21" actId="2696"/>
          <pc:sldLayoutMkLst>
            <pc:docMk/>
            <pc:sldMasterMk cId="2336424489" sldId="2147483760"/>
            <pc:sldLayoutMk cId="1615265001" sldId="2147483775"/>
          </pc:sldLayoutMkLst>
        </pc:sldLayoutChg>
        <pc:sldLayoutChg chg="del">
          <pc:chgData name="Egert Christian" userId="70eddeab-1bd2-4d1a-93e2-981897213cd9" providerId="ADAL" clId="{78560EBF-3394-40E1-A047-3F03A5A511C6}" dt="2023-11-17T15:49:46.578" v="25" actId="2696"/>
          <pc:sldLayoutMkLst>
            <pc:docMk/>
            <pc:sldMasterMk cId="2336424489" sldId="2147483760"/>
            <pc:sldLayoutMk cId="3451484888" sldId="2147483776"/>
          </pc:sldLayoutMkLst>
        </pc:sldLayoutChg>
        <pc:sldLayoutChg chg="del">
          <pc:chgData name="Egert Christian" userId="70eddeab-1bd2-4d1a-93e2-981897213cd9" providerId="ADAL" clId="{78560EBF-3394-40E1-A047-3F03A5A511C6}" dt="2023-11-17T15:49:37.569" v="20" actId="2696"/>
          <pc:sldLayoutMkLst>
            <pc:docMk/>
            <pc:sldMasterMk cId="2336424489" sldId="2147483760"/>
            <pc:sldLayoutMk cId="496292237" sldId="2147483778"/>
          </pc:sldLayoutMkLst>
        </pc:sldLayoutChg>
        <pc:sldLayoutChg chg="del">
          <pc:chgData name="Egert Christian" userId="70eddeab-1bd2-4d1a-93e2-981897213cd9" providerId="ADAL" clId="{78560EBF-3394-40E1-A047-3F03A5A511C6}" dt="2023-11-17T15:49:42.247" v="23" actId="2696"/>
          <pc:sldLayoutMkLst>
            <pc:docMk/>
            <pc:sldMasterMk cId="2336424489" sldId="2147483760"/>
            <pc:sldLayoutMk cId="890203166" sldId="2147483781"/>
          </pc:sldLayoutMkLst>
        </pc:sldLayoutChg>
        <pc:sldLayoutChg chg="del">
          <pc:chgData name="Egert Christian" userId="70eddeab-1bd2-4d1a-93e2-981897213cd9" providerId="ADAL" clId="{78560EBF-3394-40E1-A047-3F03A5A511C6}" dt="2023-11-17T15:49:36.320" v="19" actId="2696"/>
          <pc:sldLayoutMkLst>
            <pc:docMk/>
            <pc:sldMasterMk cId="2336424489" sldId="2147483760"/>
            <pc:sldLayoutMk cId="142874667" sldId="2147483782"/>
          </pc:sldLayoutMkLst>
        </pc:sldLayoutChg>
        <pc:sldLayoutChg chg="del">
          <pc:chgData name="Egert Christian" userId="70eddeab-1bd2-4d1a-93e2-981897213cd9" providerId="ADAL" clId="{78560EBF-3394-40E1-A047-3F03A5A511C6}" dt="2023-11-17T15:49:35.114" v="18" actId="2696"/>
          <pc:sldLayoutMkLst>
            <pc:docMk/>
            <pc:sldMasterMk cId="2336424489" sldId="2147483760"/>
            <pc:sldLayoutMk cId="1663805914" sldId="2147483784"/>
          </pc:sldLayoutMkLst>
        </pc:sldLayoutChg>
        <pc:sldLayoutChg chg="del">
          <pc:chgData name="Egert Christian" userId="70eddeab-1bd2-4d1a-93e2-981897213cd9" providerId="ADAL" clId="{78560EBF-3394-40E1-A047-3F03A5A511C6}" dt="2023-11-17T15:49:34.343" v="17" actId="2696"/>
          <pc:sldLayoutMkLst>
            <pc:docMk/>
            <pc:sldMasterMk cId="2336424489" sldId="2147483760"/>
            <pc:sldLayoutMk cId="470129583" sldId="2147483785"/>
          </pc:sldLayoutMkLst>
        </pc:sldLayoutChg>
        <pc:sldLayoutChg chg="del">
          <pc:chgData name="Egert Christian" userId="70eddeab-1bd2-4d1a-93e2-981897213cd9" providerId="ADAL" clId="{78560EBF-3394-40E1-A047-3F03A5A511C6}" dt="2023-11-17T15:49:32.796" v="16" actId="2696"/>
          <pc:sldLayoutMkLst>
            <pc:docMk/>
            <pc:sldMasterMk cId="2336424489" sldId="2147483760"/>
            <pc:sldLayoutMk cId="2332299213" sldId="2147483786"/>
          </pc:sldLayoutMkLst>
        </pc:sldLayoutChg>
        <pc:sldLayoutChg chg="del">
          <pc:chgData name="Egert Christian" userId="70eddeab-1bd2-4d1a-93e2-981897213cd9" providerId="ADAL" clId="{78560EBF-3394-40E1-A047-3F03A5A511C6}" dt="2023-11-17T15:49:31.576" v="15" actId="2696"/>
          <pc:sldLayoutMkLst>
            <pc:docMk/>
            <pc:sldMasterMk cId="2336424489" sldId="2147483760"/>
            <pc:sldLayoutMk cId="1503585451" sldId="2147483787"/>
          </pc:sldLayoutMkLst>
        </pc:sldLayoutChg>
        <pc:sldLayoutChg chg="del">
          <pc:chgData name="Egert Christian" userId="70eddeab-1bd2-4d1a-93e2-981897213cd9" providerId="ADAL" clId="{78560EBF-3394-40E1-A047-3F03A5A511C6}" dt="2023-11-17T15:49:30.080" v="14" actId="2696"/>
          <pc:sldLayoutMkLst>
            <pc:docMk/>
            <pc:sldMasterMk cId="2336424489" sldId="2147483760"/>
            <pc:sldLayoutMk cId="3088693136" sldId="2147483789"/>
          </pc:sldLayoutMkLst>
        </pc:sldLayoutChg>
        <pc:sldLayoutChg chg="del">
          <pc:chgData name="Egert Christian" userId="70eddeab-1bd2-4d1a-93e2-981897213cd9" providerId="ADAL" clId="{78560EBF-3394-40E1-A047-3F03A5A511C6}" dt="2023-11-17T15:49:29.056" v="13" actId="2696"/>
          <pc:sldLayoutMkLst>
            <pc:docMk/>
            <pc:sldMasterMk cId="2336424489" sldId="2147483760"/>
            <pc:sldLayoutMk cId="463392968" sldId="2147483790"/>
          </pc:sldLayoutMkLst>
        </pc:sldLayoutChg>
        <pc:sldLayoutChg chg="del">
          <pc:chgData name="Egert Christian" userId="70eddeab-1bd2-4d1a-93e2-981897213cd9" providerId="ADAL" clId="{78560EBF-3394-40E1-A047-3F03A5A511C6}" dt="2023-11-17T15:49:28.021" v="12" actId="2696"/>
          <pc:sldLayoutMkLst>
            <pc:docMk/>
            <pc:sldMasterMk cId="2336424489" sldId="2147483760"/>
            <pc:sldLayoutMk cId="1486278263" sldId="2147483791"/>
          </pc:sldLayoutMkLst>
        </pc:sldLayoutChg>
        <pc:sldLayoutChg chg="del">
          <pc:chgData name="Egert Christian" userId="70eddeab-1bd2-4d1a-93e2-981897213cd9" providerId="ADAL" clId="{78560EBF-3394-40E1-A047-3F03A5A511C6}" dt="2023-11-17T15:49:45.049" v="24" actId="2696"/>
          <pc:sldLayoutMkLst>
            <pc:docMk/>
            <pc:sldMasterMk cId="2336424489" sldId="2147483760"/>
            <pc:sldLayoutMk cId="2065923779" sldId="2147483792"/>
          </pc:sldLayoutMkLst>
        </pc:sldLayoutChg>
        <pc:sldLayoutChg chg="del">
          <pc:chgData name="Egert Christian" userId="70eddeab-1bd2-4d1a-93e2-981897213cd9" providerId="ADAL" clId="{78560EBF-3394-40E1-A047-3F03A5A511C6}" dt="2023-11-17T15:49:26.981" v="11" actId="2696"/>
          <pc:sldLayoutMkLst>
            <pc:docMk/>
            <pc:sldMasterMk cId="2336424489" sldId="2147483760"/>
            <pc:sldLayoutMk cId="2107097668" sldId="2147483801"/>
          </pc:sldLayoutMkLst>
        </pc:sldLayoutChg>
        <pc:sldLayoutChg chg="del">
          <pc:chgData name="Egert Christian" userId="70eddeab-1bd2-4d1a-93e2-981897213cd9" providerId="ADAL" clId="{78560EBF-3394-40E1-A047-3F03A5A511C6}" dt="2023-11-17T15:49:26.203" v="10" actId="2696"/>
          <pc:sldLayoutMkLst>
            <pc:docMk/>
            <pc:sldMasterMk cId="2336424489" sldId="2147483760"/>
            <pc:sldLayoutMk cId="3832485585" sldId="2147483802"/>
          </pc:sldLayoutMkLst>
        </pc:sldLayoutChg>
        <pc:sldLayoutChg chg="del">
          <pc:chgData name="Egert Christian" userId="70eddeab-1bd2-4d1a-93e2-981897213cd9" providerId="ADAL" clId="{78560EBF-3394-40E1-A047-3F03A5A511C6}" dt="2023-11-17T15:49:25.466" v="9" actId="2696"/>
          <pc:sldLayoutMkLst>
            <pc:docMk/>
            <pc:sldMasterMk cId="2336424489" sldId="2147483760"/>
            <pc:sldLayoutMk cId="3061791579" sldId="2147483816"/>
          </pc:sldLayoutMkLst>
        </pc:sldLayoutChg>
        <pc:sldLayoutChg chg="del">
          <pc:chgData name="Egert Christian" userId="70eddeab-1bd2-4d1a-93e2-981897213cd9" providerId="ADAL" clId="{78560EBF-3394-40E1-A047-3F03A5A511C6}" dt="2023-11-17T15:49:24.656" v="8" actId="2696"/>
          <pc:sldLayoutMkLst>
            <pc:docMk/>
            <pc:sldMasterMk cId="2336424489" sldId="2147483760"/>
            <pc:sldLayoutMk cId="3459389671" sldId="2147483817"/>
          </pc:sldLayoutMkLst>
        </pc:sldLayoutChg>
        <pc:sldLayoutChg chg="del">
          <pc:chgData name="Egert Christian" userId="70eddeab-1bd2-4d1a-93e2-981897213cd9" providerId="ADAL" clId="{78560EBF-3394-40E1-A047-3F03A5A511C6}" dt="2023-11-17T15:49:23.225" v="7" actId="2696"/>
          <pc:sldLayoutMkLst>
            <pc:docMk/>
            <pc:sldMasterMk cId="2336424489" sldId="2147483760"/>
            <pc:sldLayoutMk cId="1610347686" sldId="2147483818"/>
          </pc:sldLayoutMkLst>
        </pc:sldLayoutChg>
        <pc:sldLayoutChg chg="del">
          <pc:chgData name="Egert Christian" userId="70eddeab-1bd2-4d1a-93e2-981897213cd9" providerId="ADAL" clId="{78560EBF-3394-40E1-A047-3F03A5A511C6}" dt="2023-11-17T15:49:22.380" v="6" actId="2696"/>
          <pc:sldLayoutMkLst>
            <pc:docMk/>
            <pc:sldMasterMk cId="2336424489" sldId="2147483760"/>
            <pc:sldLayoutMk cId="3061836397" sldId="2147483824"/>
          </pc:sldLayoutMkLst>
        </pc:sldLayoutChg>
        <pc:sldLayoutChg chg="del">
          <pc:chgData name="Egert Christian" userId="70eddeab-1bd2-4d1a-93e2-981897213cd9" providerId="ADAL" clId="{78560EBF-3394-40E1-A047-3F03A5A511C6}" dt="2023-11-17T15:49:21.226" v="5" actId="2696"/>
          <pc:sldLayoutMkLst>
            <pc:docMk/>
            <pc:sldMasterMk cId="2336424489" sldId="2147483760"/>
            <pc:sldLayoutMk cId="132830749" sldId="2147483825"/>
          </pc:sldLayoutMkLst>
        </pc:sldLayoutChg>
        <pc:sldLayoutChg chg="del">
          <pc:chgData name="Egert Christian" userId="70eddeab-1bd2-4d1a-93e2-981897213cd9" providerId="ADAL" clId="{78560EBF-3394-40E1-A047-3F03A5A511C6}" dt="2023-11-17T15:49:20.428" v="4" actId="2696"/>
          <pc:sldLayoutMkLst>
            <pc:docMk/>
            <pc:sldMasterMk cId="2336424489" sldId="2147483760"/>
            <pc:sldLayoutMk cId="560424804" sldId="2147483826"/>
          </pc:sldLayoutMkLst>
        </pc:sldLayoutChg>
        <pc:sldLayoutChg chg="del">
          <pc:chgData name="Egert Christian" userId="70eddeab-1bd2-4d1a-93e2-981897213cd9" providerId="ADAL" clId="{78560EBF-3394-40E1-A047-3F03A5A511C6}" dt="2023-11-17T15:49:19.614" v="3" actId="2696"/>
          <pc:sldLayoutMkLst>
            <pc:docMk/>
            <pc:sldMasterMk cId="2336424489" sldId="2147483760"/>
            <pc:sldLayoutMk cId="1364142468" sldId="2147483827"/>
          </pc:sldLayoutMkLst>
        </pc:sldLayoutChg>
        <pc:sldLayoutChg chg="del">
          <pc:chgData name="Egert Christian" userId="70eddeab-1bd2-4d1a-93e2-981897213cd9" providerId="ADAL" clId="{78560EBF-3394-40E1-A047-3F03A5A511C6}" dt="2023-11-17T15:49:18.767" v="2" actId="2696"/>
          <pc:sldLayoutMkLst>
            <pc:docMk/>
            <pc:sldMasterMk cId="2336424489" sldId="2147483760"/>
            <pc:sldLayoutMk cId="1514171954" sldId="2147483828"/>
          </pc:sldLayoutMkLst>
        </pc:sldLayoutChg>
        <pc:sldLayoutChg chg="del">
          <pc:chgData name="Egert Christian" userId="70eddeab-1bd2-4d1a-93e2-981897213cd9" providerId="ADAL" clId="{78560EBF-3394-40E1-A047-3F03A5A511C6}" dt="2023-11-17T15:49:17.786" v="1" actId="2696"/>
          <pc:sldLayoutMkLst>
            <pc:docMk/>
            <pc:sldMasterMk cId="2336424489" sldId="2147483760"/>
            <pc:sldLayoutMk cId="1371356945" sldId="2147483829"/>
          </pc:sldLayoutMkLst>
        </pc:sldLayoutChg>
        <pc:sldLayoutChg chg="del">
          <pc:chgData name="Egert Christian" userId="70eddeab-1bd2-4d1a-93e2-981897213cd9" providerId="ADAL" clId="{78560EBF-3394-40E1-A047-3F03A5A511C6}" dt="2023-11-17T15:49:16.520" v="0" actId="2696"/>
          <pc:sldLayoutMkLst>
            <pc:docMk/>
            <pc:sldMasterMk cId="2336424489" sldId="2147483760"/>
            <pc:sldLayoutMk cId="3469096240" sldId="2147483832"/>
          </pc:sldLayoutMkLst>
        </pc:sldLayoutChg>
      </pc:sldMasterChg>
    </pc:docChg>
  </pc:docChgLst>
  <pc:docChgLst>
    <pc:chgData name="Peinsipp Martin" userId="9c2509de-fe3b-480c-940a-e67cffd5b0b7" providerId="ADAL" clId="{93D4DE97-18B7-49F0-9302-54AF71367093}"/>
    <pc:docChg chg="sldOrd">
      <pc:chgData name="Peinsipp Martin" userId="9c2509de-fe3b-480c-940a-e67cffd5b0b7" providerId="ADAL" clId="{93D4DE97-18B7-49F0-9302-54AF71367093}" dt="2023-07-21T12:36:52.475" v="0" actId="20578"/>
      <pc:docMkLst>
        <pc:docMk/>
      </pc:docMkLst>
      <pc:sldChg chg="ord">
        <pc:chgData name="Peinsipp Martin" userId="9c2509de-fe3b-480c-940a-e67cffd5b0b7" providerId="ADAL" clId="{93D4DE97-18B7-49F0-9302-54AF71367093}" dt="2023-07-21T12:36:52.475" v="0" actId="20578"/>
        <pc:sldMkLst>
          <pc:docMk/>
          <pc:sldMk cId="2351112253" sldId="207613917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548709488974612E-2"/>
          <c:y val="0.10426629401809763"/>
          <c:w val="0.83091072228283525"/>
          <c:h val="0.79146726165379788"/>
        </c:manualLayout>
      </c:layout>
      <c:pieChart>
        <c:varyColors val="1"/>
        <c:ser>
          <c:idx val="0"/>
          <c:order val="0"/>
          <c:tx>
            <c:strRef>
              <c:f>Tabelle1!$B$1</c:f>
              <c:strCache>
                <c:ptCount val="1"/>
                <c:pt idx="0">
                  <c:v>Datenreihe 1</c:v>
                </c:pt>
              </c:strCache>
            </c:strRef>
          </c:tx>
          <c:spPr>
            <a:solidFill>
              <a:schemeClr val="bg1">
                <a:lumMod val="85000"/>
              </a:schemeClr>
            </a:solidFill>
            <a:ln w="34925">
              <a:solidFill>
                <a:schemeClr val="bg1"/>
              </a:solidFill>
            </a:ln>
          </c:spPr>
          <c:dPt>
            <c:idx val="0"/>
            <c:bubble3D val="0"/>
            <c:spPr>
              <a:solidFill>
                <a:schemeClr val="bg1">
                  <a:lumMod val="85000"/>
                </a:schemeClr>
              </a:solidFill>
              <a:ln w="34925">
                <a:solidFill>
                  <a:schemeClr val="bg1"/>
                </a:solidFill>
              </a:ln>
              <a:effectLst/>
            </c:spPr>
            <c:extLst>
              <c:ext xmlns:c16="http://schemas.microsoft.com/office/drawing/2014/chart" uri="{C3380CC4-5D6E-409C-BE32-E72D297353CC}">
                <c16:uniqueId val="{00000005-5F3A-9843-8783-18429A8FED76}"/>
              </c:ext>
            </c:extLst>
          </c:dPt>
          <c:dPt>
            <c:idx val="1"/>
            <c:bubble3D val="0"/>
            <c:spPr>
              <a:solidFill>
                <a:schemeClr val="bg1">
                  <a:lumMod val="85000"/>
                </a:schemeClr>
              </a:solidFill>
              <a:ln w="34925">
                <a:solidFill>
                  <a:schemeClr val="bg1"/>
                </a:solidFill>
              </a:ln>
              <a:effectLst/>
            </c:spPr>
            <c:extLst>
              <c:ext xmlns:c16="http://schemas.microsoft.com/office/drawing/2014/chart" uri="{C3380CC4-5D6E-409C-BE32-E72D297353CC}">
                <c16:uniqueId val="{00000004-5F3A-9843-8783-18429A8FED76}"/>
              </c:ext>
            </c:extLst>
          </c:dPt>
          <c:dPt>
            <c:idx val="2"/>
            <c:bubble3D val="0"/>
            <c:spPr>
              <a:solidFill>
                <a:schemeClr val="bg1">
                  <a:lumMod val="85000"/>
                </a:schemeClr>
              </a:solidFill>
              <a:ln w="34925">
                <a:solidFill>
                  <a:schemeClr val="bg1"/>
                </a:solidFill>
              </a:ln>
              <a:effectLst/>
            </c:spPr>
            <c:extLst>
              <c:ext xmlns:c16="http://schemas.microsoft.com/office/drawing/2014/chart" uri="{C3380CC4-5D6E-409C-BE32-E72D297353CC}">
                <c16:uniqueId val="{00000003-5F3A-9843-8783-18429A8FED76}"/>
              </c:ext>
            </c:extLst>
          </c:dPt>
          <c:dPt>
            <c:idx val="3"/>
            <c:bubble3D val="0"/>
            <c:spPr>
              <a:solidFill>
                <a:schemeClr val="bg1">
                  <a:lumMod val="85000"/>
                </a:schemeClr>
              </a:solidFill>
              <a:ln w="34925">
                <a:solidFill>
                  <a:schemeClr val="bg1"/>
                </a:solidFill>
              </a:ln>
              <a:effectLst/>
            </c:spPr>
            <c:extLst>
              <c:ext xmlns:c16="http://schemas.microsoft.com/office/drawing/2014/chart" uri="{C3380CC4-5D6E-409C-BE32-E72D297353CC}">
                <c16:uniqueId val="{00000002-5F3A-9843-8783-18429A8FED76}"/>
              </c:ext>
            </c:extLst>
          </c:dPt>
          <c:dPt>
            <c:idx val="4"/>
            <c:bubble3D val="0"/>
            <c:spPr>
              <a:solidFill>
                <a:schemeClr val="bg1">
                  <a:lumMod val="85000"/>
                </a:schemeClr>
              </a:solidFill>
              <a:ln w="34925">
                <a:solidFill>
                  <a:schemeClr val="bg1"/>
                </a:solidFill>
              </a:ln>
              <a:effectLst/>
            </c:spPr>
            <c:extLst>
              <c:ext xmlns:c16="http://schemas.microsoft.com/office/drawing/2014/chart" uri="{C3380CC4-5D6E-409C-BE32-E72D297353CC}">
                <c16:uniqueId val="{00000001-5F3A-9843-8783-18429A8FED76}"/>
              </c:ext>
            </c:extLst>
          </c:dPt>
          <c:dPt>
            <c:idx val="5"/>
            <c:bubble3D val="0"/>
            <c:spPr>
              <a:solidFill>
                <a:schemeClr val="bg1">
                  <a:lumMod val="85000"/>
                </a:schemeClr>
              </a:solidFill>
              <a:ln w="34925">
                <a:solidFill>
                  <a:schemeClr val="bg1"/>
                </a:solidFill>
              </a:ln>
              <a:effectLst/>
            </c:spPr>
            <c:extLst>
              <c:ext xmlns:c16="http://schemas.microsoft.com/office/drawing/2014/chart" uri="{C3380CC4-5D6E-409C-BE32-E72D297353CC}">
                <c16:uniqueId val="{0000000B-5F3A-9843-8783-18429A8FED76}"/>
              </c:ext>
            </c:extLst>
          </c:dPt>
          <c:dPt>
            <c:idx val="6"/>
            <c:bubble3D val="0"/>
            <c:spPr>
              <a:solidFill>
                <a:schemeClr val="bg1">
                  <a:lumMod val="85000"/>
                </a:schemeClr>
              </a:solidFill>
              <a:ln w="34925">
                <a:solidFill>
                  <a:schemeClr val="bg1"/>
                </a:solidFill>
              </a:ln>
              <a:effectLst/>
            </c:spPr>
            <c:extLst>
              <c:ext xmlns:c16="http://schemas.microsoft.com/office/drawing/2014/chart" uri="{C3380CC4-5D6E-409C-BE32-E72D297353CC}">
                <c16:uniqueId val="{0000000A-5F3A-9843-8783-18429A8FED76}"/>
              </c:ext>
            </c:extLst>
          </c:dPt>
          <c:dPt>
            <c:idx val="7"/>
            <c:bubble3D val="0"/>
            <c:spPr>
              <a:solidFill>
                <a:schemeClr val="bg1">
                  <a:lumMod val="85000"/>
                </a:schemeClr>
              </a:solidFill>
              <a:ln w="34925">
                <a:solidFill>
                  <a:schemeClr val="bg1"/>
                </a:solidFill>
              </a:ln>
              <a:effectLst/>
            </c:spPr>
            <c:extLst>
              <c:ext xmlns:c16="http://schemas.microsoft.com/office/drawing/2014/chart" uri="{C3380CC4-5D6E-409C-BE32-E72D297353CC}">
                <c16:uniqueId val="{00000009-5F3A-9843-8783-18429A8FED76}"/>
              </c:ext>
            </c:extLst>
          </c:dPt>
          <c:dPt>
            <c:idx val="8"/>
            <c:bubble3D val="0"/>
            <c:spPr>
              <a:solidFill>
                <a:schemeClr val="bg1">
                  <a:lumMod val="85000"/>
                </a:schemeClr>
              </a:solidFill>
              <a:ln w="34925">
                <a:solidFill>
                  <a:schemeClr val="bg1"/>
                </a:solidFill>
              </a:ln>
              <a:effectLst/>
            </c:spPr>
            <c:extLst>
              <c:ext xmlns:c16="http://schemas.microsoft.com/office/drawing/2014/chart" uri="{C3380CC4-5D6E-409C-BE32-E72D297353CC}">
                <c16:uniqueId val="{00000008-5F3A-9843-8783-18429A8FED76}"/>
              </c:ext>
            </c:extLst>
          </c:dPt>
          <c:dPt>
            <c:idx val="9"/>
            <c:bubble3D val="0"/>
            <c:spPr>
              <a:solidFill>
                <a:schemeClr val="bg1">
                  <a:lumMod val="85000"/>
                </a:schemeClr>
              </a:solidFill>
              <a:ln w="34925">
                <a:solidFill>
                  <a:schemeClr val="bg1"/>
                </a:solidFill>
              </a:ln>
              <a:effectLst/>
            </c:spPr>
            <c:extLst>
              <c:ext xmlns:c16="http://schemas.microsoft.com/office/drawing/2014/chart" uri="{C3380CC4-5D6E-409C-BE32-E72D297353CC}">
                <c16:uniqueId val="{00000006-5F3A-9843-8783-18429A8FED76}"/>
              </c:ext>
            </c:extLst>
          </c:dPt>
          <c:dPt>
            <c:idx val="10"/>
            <c:bubble3D val="0"/>
            <c:spPr>
              <a:solidFill>
                <a:schemeClr val="bg1">
                  <a:lumMod val="50000"/>
                </a:schemeClr>
              </a:solidFill>
              <a:ln w="34925">
                <a:solidFill>
                  <a:schemeClr val="bg1"/>
                </a:solidFill>
              </a:ln>
              <a:effectLst/>
            </c:spPr>
            <c:extLst>
              <c:ext xmlns:c16="http://schemas.microsoft.com/office/drawing/2014/chart" uri="{C3380CC4-5D6E-409C-BE32-E72D297353CC}">
                <c16:uniqueId val="{00000000-5F3A-9843-8783-18429A8FED76}"/>
              </c:ext>
            </c:extLst>
          </c:dPt>
          <c:dLbls>
            <c:dLbl>
              <c:idx val="0"/>
              <c:tx>
                <c:rich>
                  <a:bodyPr/>
                  <a:lstStyle/>
                  <a:p>
                    <a:fld id="{43413D86-9BDC-1747-91F7-5B02B8AFC84E}" type="CATEGORYNAME">
                      <a:rPr lang="en-US" b="0" smtClean="0"/>
                      <a:pPr/>
                      <a:t>[RUBRIKENNAME]</a:t>
                    </a:fld>
                    <a:endParaRPr lang="en-US" b="0" baseline="0"/>
                  </a:p>
                  <a:p>
                    <a:fld id="{19FBEAD1-72DD-094A-A174-A1E67AB0B4C8}" type="VALUE">
                      <a:rPr lang="en-US" sz="1200" baseline="0" smtClean="0"/>
                      <a:pPr/>
                      <a:t>[WERT]</a:t>
                    </a:fld>
                    <a:endParaRPr lang="en-US"/>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5F3A-9843-8783-18429A8FED76}"/>
                </c:ext>
              </c:extLst>
            </c:dLbl>
            <c:dLbl>
              <c:idx val="1"/>
              <c:tx>
                <c:rich>
                  <a:bodyPr/>
                  <a:lstStyle/>
                  <a:p>
                    <a:fld id="{152D4F93-F7EC-8245-A032-DF642EDEC093}" type="CATEGORYNAME">
                      <a:rPr lang="en-US" b="0" smtClean="0"/>
                      <a:pPr/>
                      <a:t>[RUBRIKENNAME]</a:t>
                    </a:fld>
                    <a:endParaRPr lang="en-US" b="0" baseline="0"/>
                  </a:p>
                  <a:p>
                    <a:fld id="{6C30A2A8-A949-5C4E-90E2-526FB828821A}" type="VALUE">
                      <a:rPr lang="en-US" sz="1200" baseline="0" smtClean="0"/>
                      <a:pPr/>
                      <a:t>[WERT]</a:t>
                    </a:fld>
                    <a:endParaRPr lang="en-US"/>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5F3A-9843-8783-18429A8FED76}"/>
                </c:ext>
              </c:extLst>
            </c:dLbl>
            <c:dLbl>
              <c:idx val="2"/>
              <c:tx>
                <c:rich>
                  <a:bodyPr/>
                  <a:lstStyle/>
                  <a:p>
                    <a:fld id="{112A8E2E-0808-6D4F-AA9B-FB850BABFD33}" type="CATEGORYNAME">
                      <a:rPr lang="en-US" b="0" smtClean="0"/>
                      <a:pPr/>
                      <a:t>[RUBRIKENNAME]</a:t>
                    </a:fld>
                    <a:endParaRPr lang="en-US" b="0" baseline="0"/>
                  </a:p>
                  <a:p>
                    <a:fld id="{297C7327-B41E-1F4A-9DF1-BCFE7738B5FB}" type="VALUE">
                      <a:rPr lang="en-US" sz="1200" baseline="0" smtClean="0"/>
                      <a:pPr/>
                      <a:t>[WERT]</a:t>
                    </a:fld>
                    <a:endParaRPr lang="en-US"/>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5F3A-9843-8783-18429A8FED76}"/>
                </c:ext>
              </c:extLst>
            </c:dLbl>
            <c:dLbl>
              <c:idx val="3"/>
              <c:tx>
                <c:rich>
                  <a:bodyPr/>
                  <a:lstStyle/>
                  <a:p>
                    <a:fld id="{520C6A3E-5356-8B4A-8D94-821CB3B250EF}" type="CATEGORYNAME">
                      <a:rPr lang="en-US" b="0" smtClean="0"/>
                      <a:pPr/>
                      <a:t>[RUBRIKENNAME]</a:t>
                    </a:fld>
                    <a:endParaRPr lang="en-US" b="0" baseline="0"/>
                  </a:p>
                  <a:p>
                    <a:fld id="{A0B494A1-9516-254F-96E5-4A878873D70F}" type="VALUE">
                      <a:rPr lang="en-US" sz="1200" baseline="0" smtClean="0"/>
                      <a:pPr/>
                      <a:t>[WERT]</a:t>
                    </a:fld>
                    <a:endParaRPr lang="en-US"/>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5F3A-9843-8783-18429A8FED76}"/>
                </c:ext>
              </c:extLst>
            </c:dLbl>
            <c:dLbl>
              <c:idx val="4"/>
              <c:tx>
                <c:rich>
                  <a:bodyPr/>
                  <a:lstStyle/>
                  <a:p>
                    <a:fld id="{934F1646-4972-C040-8649-BA385018DC71}" type="CATEGORYNAME">
                      <a:rPr lang="en-US" b="0" smtClean="0"/>
                      <a:pPr/>
                      <a:t>[RUBRIKENNAME]</a:t>
                    </a:fld>
                    <a:endParaRPr lang="en-US" b="0" baseline="0"/>
                  </a:p>
                  <a:p>
                    <a:fld id="{F3FD1D49-F91D-6A4B-86B7-487FCF2911D5}" type="VALUE">
                      <a:rPr lang="en-US" sz="1200" baseline="0" smtClean="0"/>
                      <a:pPr/>
                      <a:t>[WERT]</a:t>
                    </a:fld>
                    <a:endParaRPr lang="en-US"/>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5F3A-9843-8783-18429A8FED76}"/>
                </c:ext>
              </c:extLst>
            </c:dLbl>
            <c:dLbl>
              <c:idx val="5"/>
              <c:tx>
                <c:rich>
                  <a:bodyPr/>
                  <a:lstStyle/>
                  <a:p>
                    <a:fld id="{F371AC2F-D4A2-7140-AAE6-A3606DC510DD}" type="CATEGORYNAME">
                      <a:rPr lang="en-US" b="0" smtClean="0"/>
                      <a:pPr/>
                      <a:t>[RUBRIKENNAME]</a:t>
                    </a:fld>
                    <a:endParaRPr lang="en-US" b="0" baseline="0"/>
                  </a:p>
                  <a:p>
                    <a:fld id="{09D6F368-E273-3245-8042-6FFA3A3D096C}" type="VALUE">
                      <a:rPr lang="en-US" sz="1200" baseline="0" smtClean="0"/>
                      <a:pPr/>
                      <a:t>[WERT]</a:t>
                    </a:fld>
                    <a:endParaRPr lang="en-US"/>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5F3A-9843-8783-18429A8FED76}"/>
                </c:ext>
              </c:extLst>
            </c:dLbl>
            <c:dLbl>
              <c:idx val="6"/>
              <c:tx>
                <c:rich>
                  <a:bodyPr/>
                  <a:lstStyle/>
                  <a:p>
                    <a:fld id="{018E2457-300C-1F40-BD95-858A09FE7C23}" type="CATEGORYNAME">
                      <a:rPr lang="en-US" b="0" smtClean="0"/>
                      <a:pPr/>
                      <a:t>[RUBRIKENNAME]</a:t>
                    </a:fld>
                    <a:endParaRPr lang="en-US" b="0" baseline="0"/>
                  </a:p>
                  <a:p>
                    <a:fld id="{571E4595-7CFC-0946-B41E-470D595339DC}" type="VALUE">
                      <a:rPr lang="en-US" sz="1200" baseline="0" smtClean="0"/>
                      <a:pPr/>
                      <a:t>[WERT]</a:t>
                    </a:fld>
                    <a:endParaRPr lang="en-US"/>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5F3A-9843-8783-18429A8FED76}"/>
                </c:ext>
              </c:extLst>
            </c:dLbl>
            <c:dLbl>
              <c:idx val="7"/>
              <c:tx>
                <c:rich>
                  <a:bodyPr/>
                  <a:lstStyle/>
                  <a:p>
                    <a:fld id="{4A189F21-0A8A-FB46-A559-5304A61C3456}" type="CATEGORYNAME">
                      <a:rPr lang="en-US" b="0" smtClean="0"/>
                      <a:pPr/>
                      <a:t>[RUBRIKENNAME]</a:t>
                    </a:fld>
                    <a:r>
                      <a:rPr lang="en-US" baseline="0"/>
                      <a:t> </a:t>
                    </a:r>
                    <a:fld id="{44E12BD9-E64A-5147-87CA-2ACAF2D9AFB1}" type="VALUE">
                      <a:rPr lang="en-US" sz="1200" baseline="0"/>
                      <a:pPr/>
                      <a:t>[WERT]</a:t>
                    </a:fld>
                    <a:endParaRPr lang="en-US" baseline="0"/>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5F3A-9843-8783-18429A8FED76}"/>
                </c:ext>
              </c:extLst>
            </c:dLbl>
            <c:dLbl>
              <c:idx val="8"/>
              <c:tx>
                <c:rich>
                  <a:bodyPr/>
                  <a:lstStyle/>
                  <a:p>
                    <a:fld id="{3249D498-4B11-7043-BEF3-4EB3F371AF50}" type="CATEGORYNAME">
                      <a:rPr lang="en-US" b="0" smtClean="0"/>
                      <a:pPr/>
                      <a:t>[RUBRIKENNAME]</a:t>
                    </a:fld>
                    <a:endParaRPr lang="en-US" b="0" baseline="0"/>
                  </a:p>
                  <a:p>
                    <a:fld id="{C4D406C9-0E7F-3C44-941C-C8810D0932D7}" type="VALUE">
                      <a:rPr lang="en-US" sz="1200" baseline="0" smtClean="0"/>
                      <a:pPr/>
                      <a:t>[WERT]</a:t>
                    </a:fld>
                    <a:endParaRPr lang="en-US"/>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8-5F3A-9843-8783-18429A8FED76}"/>
                </c:ext>
              </c:extLst>
            </c:dLbl>
            <c:dLbl>
              <c:idx val="9"/>
              <c:tx>
                <c:rich>
                  <a:bodyPr/>
                  <a:lstStyle/>
                  <a:p>
                    <a:fld id="{9F1204D0-52F5-1E4C-BEA7-60EFE329C7EB}" type="CATEGORYNAME">
                      <a:rPr lang="en-US" b="0" smtClean="0"/>
                      <a:pPr/>
                      <a:t>[RUBRIKENNAME]</a:t>
                    </a:fld>
                    <a:r>
                      <a:rPr lang="en-US" baseline="0"/>
                      <a:t> </a:t>
                    </a:r>
                  </a:p>
                  <a:p>
                    <a:fld id="{659FAEFE-E880-9F4B-B7E0-76490503E0F3}" type="VALUE">
                      <a:rPr lang="en-US" sz="1200" b="1" baseline="0" smtClean="0"/>
                      <a:pPr/>
                      <a:t>[WERT]</a:t>
                    </a:fld>
                    <a:endParaRPr lang="en-US"/>
                  </a:p>
                </c:rich>
              </c:tx>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6-5F3A-9843-8783-18429A8FED76}"/>
                </c:ext>
              </c:extLst>
            </c:dLbl>
            <c:dLbl>
              <c:idx val="10"/>
              <c:tx>
                <c:rich>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mn-lt"/>
                        <a:ea typeface="+mn-ea"/>
                        <a:cs typeface="+mn-cs"/>
                      </a:defRPr>
                    </a:pPr>
                    <a:r>
                      <a:rPr lang="en-US" b="0" err="1"/>
                      <a:t>Verfügbare</a:t>
                    </a:r>
                    <a:r>
                      <a:rPr lang="en-US" b="0"/>
                      <a:t> Zeit</a:t>
                    </a:r>
                  </a:p>
                  <a:p>
                    <a:pPr>
                      <a:defRPr sz="800" b="1">
                        <a:solidFill>
                          <a:schemeClr val="bg1"/>
                        </a:solidFill>
                      </a:defRPr>
                    </a:pPr>
                    <a:fld id="{BF9C131F-EE27-D143-BAA3-8F217184E812}" type="VALUE">
                      <a:rPr lang="en-US" sz="1200" baseline="0" smtClean="0"/>
                      <a:pPr>
                        <a:defRPr sz="800" b="1">
                          <a:solidFill>
                            <a:schemeClr val="bg1"/>
                          </a:solidFill>
                        </a:defRPr>
                      </a:pPr>
                      <a:t>[WERT]</a:t>
                    </a:fld>
                    <a:endParaRPr lang="en-US"/>
                  </a:p>
                </c:rich>
              </c:tx>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mn-lt"/>
                      <a:ea typeface="+mn-ea"/>
                      <a:cs typeface="+mn-cs"/>
                    </a:defRPr>
                  </a:pPr>
                  <a:endParaRPr lang="de-DE"/>
                </a:p>
              </c:txPr>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5F3A-9843-8783-18429A8FED76}"/>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de-DE"/>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Tabelle1!$A$2:$A$12</c:f>
              <c:strCache>
                <c:ptCount val="11"/>
                <c:pt idx="0">
                  <c:v>SLA management</c:v>
                </c:pt>
                <c:pt idx="1">
                  <c:v>Monitoring</c:v>
                </c:pt>
                <c:pt idx="2">
                  <c:v>Troubleshooting</c:v>
                </c:pt>
                <c:pt idx="3">
                  <c:v>Installation and deployment of hardware</c:v>
                </c:pt>
                <c:pt idx="4">
                  <c:v>Compliance</c:v>
                </c:pt>
                <c:pt idx="5">
                  <c:v>Install of O/S or virtualisation</c:v>
                </c:pt>
                <c:pt idx="6">
                  <c:v>Asset management and analytics</c:v>
                </c:pt>
                <c:pt idx="7">
                  <c:v>Patching and updating</c:v>
                </c:pt>
                <c:pt idx="8">
                  <c:v>Performance and tuning</c:v>
                </c:pt>
                <c:pt idx="9">
                  <c:v>Interacting with outside support</c:v>
                </c:pt>
                <c:pt idx="10">
                  <c:v>Other management tasks</c:v>
                </c:pt>
              </c:strCache>
            </c:strRef>
          </c:cat>
          <c:val>
            <c:numRef>
              <c:f>Tabelle1!$B$2:$B$12</c:f>
              <c:numCache>
                <c:formatCode>0.00%</c:formatCode>
                <c:ptCount val="11"/>
                <c:pt idx="0">
                  <c:v>0.13800000000000001</c:v>
                </c:pt>
                <c:pt idx="1">
                  <c:v>0.129</c:v>
                </c:pt>
                <c:pt idx="2">
                  <c:v>0.126</c:v>
                </c:pt>
                <c:pt idx="3">
                  <c:v>0.107</c:v>
                </c:pt>
                <c:pt idx="4">
                  <c:v>9.8000000000000004E-2</c:v>
                </c:pt>
                <c:pt idx="5">
                  <c:v>7.0999999999999994E-2</c:v>
                </c:pt>
                <c:pt idx="6">
                  <c:v>7.0000000000000007E-2</c:v>
                </c:pt>
                <c:pt idx="7">
                  <c:v>6.9000000000000006E-2</c:v>
                </c:pt>
                <c:pt idx="8">
                  <c:v>6.9000000000000006E-2</c:v>
                </c:pt>
                <c:pt idx="9">
                  <c:v>0.06</c:v>
                </c:pt>
                <c:pt idx="10">
                  <c:v>6.5000000000000002E-2</c:v>
                </c:pt>
              </c:numCache>
            </c:numRef>
          </c:val>
          <c:extLst>
            <c:ext xmlns:c16="http://schemas.microsoft.com/office/drawing/2014/chart" uri="{C3380CC4-5D6E-409C-BE32-E72D297353CC}">
              <c16:uniqueId val="{00000000-C73C-EF49-98E6-C60A017F9AE3}"/>
            </c:ext>
          </c:extLst>
        </c:ser>
        <c:dLbls>
          <c:showLegendKey val="0"/>
          <c:showVal val="0"/>
          <c:showCatName val="0"/>
          <c:showSerName val="0"/>
          <c:showPercent val="0"/>
          <c:showBubbleSize val="0"/>
          <c:showLeaderLines val="1"/>
        </c:dLbls>
        <c:firstSliceAng val="15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e-DE"/>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Tabelle1!$B$1</c:f>
              <c:strCache>
                <c:ptCount val="1"/>
                <c:pt idx="0">
                  <c:v>Datenreihe 1</c:v>
                </c:pt>
              </c:strCache>
            </c:strRef>
          </c:tx>
          <c:spPr>
            <a:solidFill>
              <a:schemeClr val="bg2"/>
            </a:solidFill>
            <a:ln w="34925">
              <a:solidFill>
                <a:schemeClr val="bg1"/>
              </a:solidFill>
            </a:ln>
          </c:spPr>
          <c:dPt>
            <c:idx val="0"/>
            <c:bubble3D val="0"/>
            <c:spPr>
              <a:solidFill>
                <a:srgbClr val="FFC000"/>
              </a:solidFill>
              <a:ln w="34925">
                <a:solidFill>
                  <a:schemeClr val="bg1"/>
                </a:solidFill>
              </a:ln>
              <a:effectLst/>
            </c:spPr>
            <c:extLst>
              <c:ext xmlns:c16="http://schemas.microsoft.com/office/drawing/2014/chart" uri="{C3380CC4-5D6E-409C-BE32-E72D297353CC}">
                <c16:uniqueId val="{00000005-5F3A-9843-8783-18429A8FED76}"/>
              </c:ext>
            </c:extLst>
          </c:dPt>
          <c:dPt>
            <c:idx val="1"/>
            <c:bubble3D val="0"/>
            <c:spPr>
              <a:solidFill>
                <a:srgbClr val="FFC000"/>
              </a:solidFill>
              <a:ln w="34925">
                <a:solidFill>
                  <a:schemeClr val="bg1"/>
                </a:solidFill>
              </a:ln>
              <a:effectLst/>
            </c:spPr>
            <c:extLst>
              <c:ext xmlns:c16="http://schemas.microsoft.com/office/drawing/2014/chart" uri="{C3380CC4-5D6E-409C-BE32-E72D297353CC}">
                <c16:uniqueId val="{00000004-5F3A-9843-8783-18429A8FED76}"/>
              </c:ext>
            </c:extLst>
          </c:dPt>
          <c:dPt>
            <c:idx val="2"/>
            <c:bubble3D val="0"/>
            <c:spPr>
              <a:solidFill>
                <a:srgbClr val="FFC000"/>
              </a:solidFill>
              <a:ln w="34925">
                <a:solidFill>
                  <a:schemeClr val="bg1"/>
                </a:solidFill>
              </a:ln>
              <a:effectLst/>
            </c:spPr>
            <c:extLst>
              <c:ext xmlns:c16="http://schemas.microsoft.com/office/drawing/2014/chart" uri="{C3380CC4-5D6E-409C-BE32-E72D297353CC}">
                <c16:uniqueId val="{00000003-5F3A-9843-8783-18429A8FED76}"/>
              </c:ext>
            </c:extLst>
          </c:dPt>
          <c:dPt>
            <c:idx val="3"/>
            <c:bubble3D val="0"/>
            <c:spPr>
              <a:solidFill>
                <a:srgbClr val="FFC000"/>
              </a:solidFill>
              <a:ln w="34925">
                <a:solidFill>
                  <a:schemeClr val="bg1"/>
                </a:solidFill>
              </a:ln>
              <a:effectLst/>
            </c:spPr>
            <c:extLst>
              <c:ext xmlns:c16="http://schemas.microsoft.com/office/drawing/2014/chart" uri="{C3380CC4-5D6E-409C-BE32-E72D297353CC}">
                <c16:uniqueId val="{00000002-5F3A-9843-8783-18429A8FED76}"/>
              </c:ext>
            </c:extLst>
          </c:dPt>
          <c:dPt>
            <c:idx val="4"/>
            <c:bubble3D val="0"/>
            <c:spPr>
              <a:solidFill>
                <a:srgbClr val="FFC000"/>
              </a:solidFill>
              <a:ln w="34925">
                <a:solidFill>
                  <a:schemeClr val="bg1"/>
                </a:solidFill>
              </a:ln>
              <a:effectLst/>
            </c:spPr>
            <c:extLst>
              <c:ext xmlns:c16="http://schemas.microsoft.com/office/drawing/2014/chart" uri="{C3380CC4-5D6E-409C-BE32-E72D297353CC}">
                <c16:uniqueId val="{00000001-5F3A-9843-8783-18429A8FED76}"/>
              </c:ext>
            </c:extLst>
          </c:dPt>
          <c:dPt>
            <c:idx val="5"/>
            <c:bubble3D val="0"/>
            <c:spPr>
              <a:solidFill>
                <a:srgbClr val="FFC000"/>
              </a:solidFill>
              <a:ln w="34925">
                <a:solidFill>
                  <a:schemeClr val="bg1"/>
                </a:solidFill>
              </a:ln>
              <a:effectLst/>
            </c:spPr>
            <c:extLst>
              <c:ext xmlns:c16="http://schemas.microsoft.com/office/drawing/2014/chart" uri="{C3380CC4-5D6E-409C-BE32-E72D297353CC}">
                <c16:uniqueId val="{0000000B-5F3A-9843-8783-18429A8FED76}"/>
              </c:ext>
            </c:extLst>
          </c:dPt>
          <c:dPt>
            <c:idx val="6"/>
            <c:bubble3D val="0"/>
            <c:spPr>
              <a:solidFill>
                <a:srgbClr val="FFC000"/>
              </a:solidFill>
              <a:ln w="34925">
                <a:solidFill>
                  <a:schemeClr val="bg1"/>
                </a:solidFill>
              </a:ln>
              <a:effectLst/>
            </c:spPr>
            <c:extLst>
              <c:ext xmlns:c16="http://schemas.microsoft.com/office/drawing/2014/chart" uri="{C3380CC4-5D6E-409C-BE32-E72D297353CC}">
                <c16:uniqueId val="{0000000A-5F3A-9843-8783-18429A8FED76}"/>
              </c:ext>
            </c:extLst>
          </c:dPt>
          <c:dPt>
            <c:idx val="7"/>
            <c:bubble3D val="0"/>
            <c:spPr>
              <a:solidFill>
                <a:schemeClr val="bg1">
                  <a:lumMod val="85000"/>
                </a:schemeClr>
              </a:solidFill>
              <a:ln w="34925">
                <a:solidFill>
                  <a:schemeClr val="bg1"/>
                </a:solidFill>
              </a:ln>
              <a:effectLst/>
            </c:spPr>
            <c:extLst>
              <c:ext xmlns:c16="http://schemas.microsoft.com/office/drawing/2014/chart" uri="{C3380CC4-5D6E-409C-BE32-E72D297353CC}">
                <c16:uniqueId val="{00000009-5F3A-9843-8783-18429A8FED76}"/>
              </c:ext>
            </c:extLst>
          </c:dPt>
          <c:dPt>
            <c:idx val="8"/>
            <c:bubble3D val="0"/>
            <c:spPr>
              <a:solidFill>
                <a:schemeClr val="bg1">
                  <a:lumMod val="85000"/>
                </a:schemeClr>
              </a:solidFill>
              <a:ln w="34925">
                <a:solidFill>
                  <a:schemeClr val="bg1"/>
                </a:solidFill>
              </a:ln>
              <a:effectLst/>
            </c:spPr>
            <c:extLst>
              <c:ext xmlns:c16="http://schemas.microsoft.com/office/drawing/2014/chart" uri="{C3380CC4-5D6E-409C-BE32-E72D297353CC}">
                <c16:uniqueId val="{00000008-5F3A-9843-8783-18429A8FED76}"/>
              </c:ext>
            </c:extLst>
          </c:dPt>
          <c:dPt>
            <c:idx val="9"/>
            <c:bubble3D val="0"/>
            <c:spPr>
              <a:solidFill>
                <a:schemeClr val="bg1">
                  <a:lumMod val="85000"/>
                </a:schemeClr>
              </a:solidFill>
              <a:ln w="34925">
                <a:solidFill>
                  <a:schemeClr val="bg1"/>
                </a:solidFill>
              </a:ln>
              <a:effectLst/>
            </c:spPr>
            <c:extLst>
              <c:ext xmlns:c16="http://schemas.microsoft.com/office/drawing/2014/chart" uri="{C3380CC4-5D6E-409C-BE32-E72D297353CC}">
                <c16:uniqueId val="{00000006-5F3A-9843-8783-18429A8FED76}"/>
              </c:ext>
            </c:extLst>
          </c:dPt>
          <c:dPt>
            <c:idx val="10"/>
            <c:bubble3D val="0"/>
            <c:spPr>
              <a:solidFill>
                <a:schemeClr val="tx1">
                  <a:lumMod val="50000"/>
                  <a:lumOff val="50000"/>
                </a:schemeClr>
              </a:solidFill>
              <a:ln w="34925">
                <a:solidFill>
                  <a:schemeClr val="bg1"/>
                </a:solidFill>
              </a:ln>
              <a:effectLst/>
            </c:spPr>
            <c:extLst>
              <c:ext xmlns:c16="http://schemas.microsoft.com/office/drawing/2014/chart" uri="{C3380CC4-5D6E-409C-BE32-E72D297353CC}">
                <c16:uniqueId val="{00000000-5F3A-9843-8783-18429A8FED76}"/>
              </c:ext>
            </c:extLst>
          </c:dPt>
          <c:dLbls>
            <c:dLbl>
              <c:idx val="0"/>
              <c:delete val="1"/>
              <c:extLst>
                <c:ext xmlns:c15="http://schemas.microsoft.com/office/drawing/2012/chart" uri="{CE6537A1-D6FC-4f65-9D91-7224C49458BB}"/>
                <c:ext xmlns:c16="http://schemas.microsoft.com/office/drawing/2014/chart" uri="{C3380CC4-5D6E-409C-BE32-E72D297353CC}">
                  <c16:uniqueId val="{00000005-5F3A-9843-8783-18429A8FED76}"/>
                </c:ext>
              </c:extLst>
            </c:dLbl>
            <c:dLbl>
              <c:idx val="1"/>
              <c:delete val="1"/>
              <c:extLst>
                <c:ext xmlns:c15="http://schemas.microsoft.com/office/drawing/2012/chart" uri="{CE6537A1-D6FC-4f65-9D91-7224C49458BB}"/>
                <c:ext xmlns:c16="http://schemas.microsoft.com/office/drawing/2014/chart" uri="{C3380CC4-5D6E-409C-BE32-E72D297353CC}">
                  <c16:uniqueId val="{00000004-5F3A-9843-8783-18429A8FED76}"/>
                </c:ext>
              </c:extLst>
            </c:dLbl>
            <c:dLbl>
              <c:idx val="2"/>
              <c:delete val="1"/>
              <c:extLst>
                <c:ext xmlns:c15="http://schemas.microsoft.com/office/drawing/2012/chart" uri="{CE6537A1-D6FC-4f65-9D91-7224C49458BB}"/>
                <c:ext xmlns:c16="http://schemas.microsoft.com/office/drawing/2014/chart" uri="{C3380CC4-5D6E-409C-BE32-E72D297353CC}">
                  <c16:uniqueId val="{00000003-5F3A-9843-8783-18429A8FED76}"/>
                </c:ext>
              </c:extLst>
            </c:dLbl>
            <c:dLbl>
              <c:idx val="3"/>
              <c:delete val="1"/>
              <c:extLst>
                <c:ext xmlns:c15="http://schemas.microsoft.com/office/drawing/2012/chart" uri="{CE6537A1-D6FC-4f65-9D91-7224C49458BB}"/>
                <c:ext xmlns:c16="http://schemas.microsoft.com/office/drawing/2014/chart" uri="{C3380CC4-5D6E-409C-BE32-E72D297353CC}">
                  <c16:uniqueId val="{00000002-5F3A-9843-8783-18429A8FED76}"/>
                </c:ext>
              </c:extLst>
            </c:dLbl>
            <c:dLbl>
              <c:idx val="4"/>
              <c:delete val="1"/>
              <c:extLst>
                <c:ext xmlns:c15="http://schemas.microsoft.com/office/drawing/2012/chart" uri="{CE6537A1-D6FC-4f65-9D91-7224C49458BB}"/>
                <c:ext xmlns:c16="http://schemas.microsoft.com/office/drawing/2014/chart" uri="{C3380CC4-5D6E-409C-BE32-E72D297353CC}">
                  <c16:uniqueId val="{00000001-5F3A-9843-8783-18429A8FED76}"/>
                </c:ext>
              </c:extLst>
            </c:dLbl>
            <c:dLbl>
              <c:idx val="5"/>
              <c:delete val="1"/>
              <c:extLst>
                <c:ext xmlns:c15="http://schemas.microsoft.com/office/drawing/2012/chart" uri="{CE6537A1-D6FC-4f65-9D91-7224C49458BB}"/>
                <c:ext xmlns:c16="http://schemas.microsoft.com/office/drawing/2014/chart" uri="{C3380CC4-5D6E-409C-BE32-E72D297353CC}">
                  <c16:uniqueId val="{0000000B-5F3A-9843-8783-18429A8FED76}"/>
                </c:ext>
              </c:extLst>
            </c:dLbl>
            <c:dLbl>
              <c:idx val="6"/>
              <c:delete val="1"/>
              <c:extLst>
                <c:ext xmlns:c15="http://schemas.microsoft.com/office/drawing/2012/chart" uri="{CE6537A1-D6FC-4f65-9D91-7224C49458BB}"/>
                <c:ext xmlns:c16="http://schemas.microsoft.com/office/drawing/2014/chart" uri="{C3380CC4-5D6E-409C-BE32-E72D297353CC}">
                  <c16:uniqueId val="{0000000A-5F3A-9843-8783-18429A8FED76}"/>
                </c:ext>
              </c:extLst>
            </c:dLbl>
            <c:dLbl>
              <c:idx val="7"/>
              <c:delete val="1"/>
              <c:extLst>
                <c:ext xmlns:c15="http://schemas.microsoft.com/office/drawing/2012/chart" uri="{CE6537A1-D6FC-4f65-9D91-7224C49458BB}"/>
                <c:ext xmlns:c16="http://schemas.microsoft.com/office/drawing/2014/chart" uri="{C3380CC4-5D6E-409C-BE32-E72D297353CC}">
                  <c16:uniqueId val="{00000009-5F3A-9843-8783-18429A8FED76}"/>
                </c:ext>
              </c:extLst>
            </c:dLbl>
            <c:dLbl>
              <c:idx val="8"/>
              <c:delete val="1"/>
              <c:extLst>
                <c:ext xmlns:c15="http://schemas.microsoft.com/office/drawing/2012/chart" uri="{CE6537A1-D6FC-4f65-9D91-7224C49458BB}"/>
                <c:ext xmlns:c16="http://schemas.microsoft.com/office/drawing/2014/chart" uri="{C3380CC4-5D6E-409C-BE32-E72D297353CC}">
                  <c16:uniqueId val="{00000008-5F3A-9843-8783-18429A8FED76}"/>
                </c:ext>
              </c:extLst>
            </c:dLbl>
            <c:dLbl>
              <c:idx val="9"/>
              <c:delete val="1"/>
              <c:extLst>
                <c:ext xmlns:c15="http://schemas.microsoft.com/office/drawing/2012/chart" uri="{CE6537A1-D6FC-4f65-9D91-7224C49458BB}"/>
                <c:ext xmlns:c16="http://schemas.microsoft.com/office/drawing/2014/chart" uri="{C3380CC4-5D6E-409C-BE32-E72D297353CC}">
                  <c16:uniqueId val="{00000006-5F3A-9843-8783-18429A8FED76}"/>
                </c:ext>
              </c:extLst>
            </c:dLbl>
            <c:dLbl>
              <c:idx val="10"/>
              <c:layout>
                <c:manualLayout>
                  <c:x val="-0.12971228804586071"/>
                  <c:y val="-5.7373329623682367E-3"/>
                </c:manualLayout>
              </c:layout>
              <c:tx>
                <c:rich>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mn-lt"/>
                        <a:ea typeface="+mn-ea"/>
                        <a:cs typeface="+mn-cs"/>
                      </a:defRPr>
                    </a:pPr>
                    <a:r>
                      <a:rPr lang="en-US" b="0"/>
                      <a:t>.</a:t>
                    </a:r>
                    <a:endParaRPr lang="en-US"/>
                  </a:p>
                </c:rich>
              </c:tx>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mn-lt"/>
                      <a:ea typeface="+mn-ea"/>
                      <a:cs typeface="+mn-cs"/>
                    </a:defRPr>
                  </a:pPr>
                  <a:endParaRPr lang="de-DE"/>
                </a:p>
              </c:txPr>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5F3A-9843-8783-18429A8FED76}"/>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de-DE"/>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Tabelle1!$A$2:$A$12</c:f>
              <c:strCache>
                <c:ptCount val="11"/>
                <c:pt idx="0">
                  <c:v>SLA management</c:v>
                </c:pt>
                <c:pt idx="1">
                  <c:v>Monitoring</c:v>
                </c:pt>
                <c:pt idx="2">
                  <c:v>Troubleshooting</c:v>
                </c:pt>
                <c:pt idx="3">
                  <c:v>Installation and deployment of hardware</c:v>
                </c:pt>
                <c:pt idx="4">
                  <c:v>Compliance</c:v>
                </c:pt>
                <c:pt idx="5">
                  <c:v>Install of O/S or virtualisation</c:v>
                </c:pt>
                <c:pt idx="6">
                  <c:v>Asset management and analytics</c:v>
                </c:pt>
                <c:pt idx="7">
                  <c:v>Patching and updating</c:v>
                </c:pt>
                <c:pt idx="8">
                  <c:v>Performance and tuning</c:v>
                </c:pt>
                <c:pt idx="9">
                  <c:v>Interacting with outside support</c:v>
                </c:pt>
                <c:pt idx="10">
                  <c:v>Other management tasks</c:v>
                </c:pt>
              </c:strCache>
            </c:strRef>
          </c:cat>
          <c:val>
            <c:numRef>
              <c:f>Tabelle1!$B$2:$B$12</c:f>
              <c:numCache>
                <c:formatCode>0.00%</c:formatCode>
                <c:ptCount val="11"/>
                <c:pt idx="0">
                  <c:v>0.09</c:v>
                </c:pt>
                <c:pt idx="1">
                  <c:v>0.08</c:v>
                </c:pt>
                <c:pt idx="2">
                  <c:v>0.08</c:v>
                </c:pt>
                <c:pt idx="3">
                  <c:v>7.0000000000000007E-2</c:v>
                </c:pt>
                <c:pt idx="4">
                  <c:v>0.06</c:v>
                </c:pt>
                <c:pt idx="5">
                  <c:v>0.05</c:v>
                </c:pt>
                <c:pt idx="6">
                  <c:v>0.05</c:v>
                </c:pt>
                <c:pt idx="7">
                  <c:v>0.05</c:v>
                </c:pt>
                <c:pt idx="8">
                  <c:v>0.05</c:v>
                </c:pt>
                <c:pt idx="9">
                  <c:v>0.04</c:v>
                </c:pt>
                <c:pt idx="10">
                  <c:v>0.3</c:v>
                </c:pt>
              </c:numCache>
            </c:numRef>
          </c:val>
          <c:extLst>
            <c:ext xmlns:c16="http://schemas.microsoft.com/office/drawing/2014/chart" uri="{C3380CC4-5D6E-409C-BE32-E72D297353CC}">
              <c16:uniqueId val="{00000000-C73C-EF49-98E6-C60A017F9AE3}"/>
            </c:ext>
          </c:extLst>
        </c:ser>
        <c:dLbls>
          <c:showLegendKey val="0"/>
          <c:showVal val="0"/>
          <c:showCatName val="0"/>
          <c:showSerName val="0"/>
          <c:showPercent val="0"/>
          <c:showBubbleSize val="0"/>
          <c:showLeaderLines val="1"/>
        </c:dLbls>
        <c:firstSliceAng val="192"/>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e-DE"/>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Tabelle1!$B$1</c:f>
              <c:strCache>
                <c:ptCount val="1"/>
                <c:pt idx="0">
                  <c:v>Datenreihe 1</c:v>
                </c:pt>
              </c:strCache>
            </c:strRef>
          </c:tx>
          <c:spPr>
            <a:solidFill>
              <a:schemeClr val="bg2"/>
            </a:solidFill>
            <a:ln w="34925">
              <a:solidFill>
                <a:schemeClr val="bg1"/>
              </a:solidFill>
            </a:ln>
          </c:spPr>
          <c:dPt>
            <c:idx val="0"/>
            <c:bubble3D val="0"/>
            <c:spPr>
              <a:solidFill>
                <a:srgbClr val="FFC000"/>
              </a:solidFill>
              <a:ln w="34925">
                <a:solidFill>
                  <a:schemeClr val="bg1"/>
                </a:solidFill>
              </a:ln>
              <a:effectLst/>
            </c:spPr>
            <c:extLst>
              <c:ext xmlns:c16="http://schemas.microsoft.com/office/drawing/2014/chart" uri="{C3380CC4-5D6E-409C-BE32-E72D297353CC}">
                <c16:uniqueId val="{00000005-5F3A-9843-8783-18429A8FED76}"/>
              </c:ext>
            </c:extLst>
          </c:dPt>
          <c:dPt>
            <c:idx val="1"/>
            <c:bubble3D val="0"/>
            <c:spPr>
              <a:solidFill>
                <a:srgbClr val="FFC000"/>
              </a:solidFill>
              <a:ln w="34925">
                <a:solidFill>
                  <a:schemeClr val="bg1"/>
                </a:solidFill>
              </a:ln>
              <a:effectLst/>
            </c:spPr>
            <c:extLst>
              <c:ext xmlns:c16="http://schemas.microsoft.com/office/drawing/2014/chart" uri="{C3380CC4-5D6E-409C-BE32-E72D297353CC}">
                <c16:uniqueId val="{00000004-5F3A-9843-8783-18429A8FED76}"/>
              </c:ext>
            </c:extLst>
          </c:dPt>
          <c:dPt>
            <c:idx val="2"/>
            <c:bubble3D val="0"/>
            <c:spPr>
              <a:solidFill>
                <a:srgbClr val="FFC000"/>
              </a:solidFill>
              <a:ln w="34925">
                <a:solidFill>
                  <a:schemeClr val="bg1"/>
                </a:solidFill>
              </a:ln>
              <a:effectLst/>
            </c:spPr>
            <c:extLst>
              <c:ext xmlns:c16="http://schemas.microsoft.com/office/drawing/2014/chart" uri="{C3380CC4-5D6E-409C-BE32-E72D297353CC}">
                <c16:uniqueId val="{00000003-5F3A-9843-8783-18429A8FED76}"/>
              </c:ext>
            </c:extLst>
          </c:dPt>
          <c:dPt>
            <c:idx val="3"/>
            <c:bubble3D val="0"/>
            <c:spPr>
              <a:solidFill>
                <a:srgbClr val="FFC000"/>
              </a:solidFill>
              <a:ln w="34925">
                <a:solidFill>
                  <a:schemeClr val="bg1"/>
                </a:solidFill>
              </a:ln>
              <a:effectLst/>
            </c:spPr>
            <c:extLst>
              <c:ext xmlns:c16="http://schemas.microsoft.com/office/drawing/2014/chart" uri="{C3380CC4-5D6E-409C-BE32-E72D297353CC}">
                <c16:uniqueId val="{00000002-5F3A-9843-8783-18429A8FED76}"/>
              </c:ext>
            </c:extLst>
          </c:dPt>
          <c:dPt>
            <c:idx val="4"/>
            <c:bubble3D val="0"/>
            <c:spPr>
              <a:solidFill>
                <a:srgbClr val="FFC000"/>
              </a:solidFill>
              <a:ln w="34925">
                <a:solidFill>
                  <a:schemeClr val="bg1"/>
                </a:solidFill>
              </a:ln>
              <a:effectLst/>
            </c:spPr>
            <c:extLst>
              <c:ext xmlns:c16="http://schemas.microsoft.com/office/drawing/2014/chart" uri="{C3380CC4-5D6E-409C-BE32-E72D297353CC}">
                <c16:uniqueId val="{00000001-5F3A-9843-8783-18429A8FED76}"/>
              </c:ext>
            </c:extLst>
          </c:dPt>
          <c:dPt>
            <c:idx val="5"/>
            <c:bubble3D val="0"/>
            <c:spPr>
              <a:solidFill>
                <a:srgbClr val="FFC000"/>
              </a:solidFill>
              <a:ln w="34925">
                <a:solidFill>
                  <a:schemeClr val="bg1"/>
                </a:solidFill>
              </a:ln>
              <a:effectLst/>
            </c:spPr>
            <c:extLst>
              <c:ext xmlns:c16="http://schemas.microsoft.com/office/drawing/2014/chart" uri="{C3380CC4-5D6E-409C-BE32-E72D297353CC}">
                <c16:uniqueId val="{0000000B-5F3A-9843-8783-18429A8FED76}"/>
              </c:ext>
            </c:extLst>
          </c:dPt>
          <c:dPt>
            <c:idx val="6"/>
            <c:bubble3D val="0"/>
            <c:spPr>
              <a:solidFill>
                <a:srgbClr val="FFC000"/>
              </a:solidFill>
              <a:ln w="34925">
                <a:solidFill>
                  <a:schemeClr val="bg1"/>
                </a:solidFill>
              </a:ln>
              <a:effectLst/>
            </c:spPr>
            <c:extLst>
              <c:ext xmlns:c16="http://schemas.microsoft.com/office/drawing/2014/chart" uri="{C3380CC4-5D6E-409C-BE32-E72D297353CC}">
                <c16:uniqueId val="{0000000A-5F3A-9843-8783-18429A8FED76}"/>
              </c:ext>
            </c:extLst>
          </c:dPt>
          <c:dPt>
            <c:idx val="7"/>
            <c:bubble3D val="0"/>
            <c:spPr>
              <a:solidFill>
                <a:srgbClr val="FFC000"/>
              </a:solidFill>
              <a:ln w="34925">
                <a:solidFill>
                  <a:schemeClr val="bg1"/>
                </a:solidFill>
              </a:ln>
              <a:effectLst/>
            </c:spPr>
            <c:extLst>
              <c:ext xmlns:c16="http://schemas.microsoft.com/office/drawing/2014/chart" uri="{C3380CC4-5D6E-409C-BE32-E72D297353CC}">
                <c16:uniqueId val="{00000009-5F3A-9843-8783-18429A8FED76}"/>
              </c:ext>
            </c:extLst>
          </c:dPt>
          <c:dPt>
            <c:idx val="8"/>
            <c:bubble3D val="0"/>
            <c:spPr>
              <a:solidFill>
                <a:schemeClr val="bg1">
                  <a:lumMod val="85000"/>
                </a:schemeClr>
              </a:solidFill>
              <a:ln w="34925">
                <a:solidFill>
                  <a:schemeClr val="bg1"/>
                </a:solidFill>
              </a:ln>
              <a:effectLst/>
            </c:spPr>
            <c:extLst>
              <c:ext xmlns:c16="http://schemas.microsoft.com/office/drawing/2014/chart" uri="{C3380CC4-5D6E-409C-BE32-E72D297353CC}">
                <c16:uniqueId val="{00000008-5F3A-9843-8783-18429A8FED76}"/>
              </c:ext>
            </c:extLst>
          </c:dPt>
          <c:dPt>
            <c:idx val="9"/>
            <c:bubble3D val="0"/>
            <c:spPr>
              <a:solidFill>
                <a:schemeClr val="bg1">
                  <a:lumMod val="85000"/>
                </a:schemeClr>
              </a:solidFill>
              <a:ln w="34925">
                <a:solidFill>
                  <a:schemeClr val="bg1"/>
                </a:solidFill>
              </a:ln>
              <a:effectLst/>
            </c:spPr>
            <c:extLst>
              <c:ext xmlns:c16="http://schemas.microsoft.com/office/drawing/2014/chart" uri="{C3380CC4-5D6E-409C-BE32-E72D297353CC}">
                <c16:uniqueId val="{00000006-5F3A-9843-8783-18429A8FED76}"/>
              </c:ext>
            </c:extLst>
          </c:dPt>
          <c:dPt>
            <c:idx val="10"/>
            <c:bubble3D val="0"/>
            <c:spPr>
              <a:solidFill>
                <a:srgbClr val="FFC000"/>
              </a:solidFill>
              <a:ln w="34925">
                <a:solidFill>
                  <a:schemeClr val="bg1"/>
                </a:solidFill>
              </a:ln>
              <a:effectLst/>
            </c:spPr>
            <c:extLst>
              <c:ext xmlns:c16="http://schemas.microsoft.com/office/drawing/2014/chart" uri="{C3380CC4-5D6E-409C-BE32-E72D297353CC}">
                <c16:uniqueId val="{00000000-5F3A-9843-8783-18429A8FED76}"/>
              </c:ext>
            </c:extLst>
          </c:dPt>
          <c:dLbls>
            <c:dLbl>
              <c:idx val="0"/>
              <c:delete val="1"/>
              <c:extLst>
                <c:ext xmlns:c15="http://schemas.microsoft.com/office/drawing/2012/chart" uri="{CE6537A1-D6FC-4f65-9D91-7224C49458BB}"/>
                <c:ext xmlns:c16="http://schemas.microsoft.com/office/drawing/2014/chart" uri="{C3380CC4-5D6E-409C-BE32-E72D297353CC}">
                  <c16:uniqueId val="{00000005-5F3A-9843-8783-18429A8FED76}"/>
                </c:ext>
              </c:extLst>
            </c:dLbl>
            <c:dLbl>
              <c:idx val="1"/>
              <c:delete val="1"/>
              <c:extLst>
                <c:ext xmlns:c15="http://schemas.microsoft.com/office/drawing/2012/chart" uri="{CE6537A1-D6FC-4f65-9D91-7224C49458BB}"/>
                <c:ext xmlns:c16="http://schemas.microsoft.com/office/drawing/2014/chart" uri="{C3380CC4-5D6E-409C-BE32-E72D297353CC}">
                  <c16:uniqueId val="{00000004-5F3A-9843-8783-18429A8FED76}"/>
                </c:ext>
              </c:extLst>
            </c:dLbl>
            <c:dLbl>
              <c:idx val="2"/>
              <c:delete val="1"/>
              <c:extLst>
                <c:ext xmlns:c15="http://schemas.microsoft.com/office/drawing/2012/chart" uri="{CE6537A1-D6FC-4f65-9D91-7224C49458BB}"/>
                <c:ext xmlns:c16="http://schemas.microsoft.com/office/drawing/2014/chart" uri="{C3380CC4-5D6E-409C-BE32-E72D297353CC}">
                  <c16:uniqueId val="{00000003-5F3A-9843-8783-18429A8FED76}"/>
                </c:ext>
              </c:extLst>
            </c:dLbl>
            <c:dLbl>
              <c:idx val="3"/>
              <c:delete val="1"/>
              <c:extLst>
                <c:ext xmlns:c15="http://schemas.microsoft.com/office/drawing/2012/chart" uri="{CE6537A1-D6FC-4f65-9D91-7224C49458BB}"/>
                <c:ext xmlns:c16="http://schemas.microsoft.com/office/drawing/2014/chart" uri="{C3380CC4-5D6E-409C-BE32-E72D297353CC}">
                  <c16:uniqueId val="{00000002-5F3A-9843-8783-18429A8FED76}"/>
                </c:ext>
              </c:extLst>
            </c:dLbl>
            <c:dLbl>
              <c:idx val="4"/>
              <c:delete val="1"/>
              <c:extLst>
                <c:ext xmlns:c15="http://schemas.microsoft.com/office/drawing/2012/chart" uri="{CE6537A1-D6FC-4f65-9D91-7224C49458BB}"/>
                <c:ext xmlns:c16="http://schemas.microsoft.com/office/drawing/2014/chart" uri="{C3380CC4-5D6E-409C-BE32-E72D297353CC}">
                  <c16:uniqueId val="{00000001-5F3A-9843-8783-18429A8FED76}"/>
                </c:ext>
              </c:extLst>
            </c:dLbl>
            <c:dLbl>
              <c:idx val="5"/>
              <c:delete val="1"/>
              <c:extLst>
                <c:ext xmlns:c15="http://schemas.microsoft.com/office/drawing/2012/chart" uri="{CE6537A1-D6FC-4f65-9D91-7224C49458BB}"/>
                <c:ext xmlns:c16="http://schemas.microsoft.com/office/drawing/2014/chart" uri="{C3380CC4-5D6E-409C-BE32-E72D297353CC}">
                  <c16:uniqueId val="{0000000B-5F3A-9843-8783-18429A8FED76}"/>
                </c:ext>
              </c:extLst>
            </c:dLbl>
            <c:dLbl>
              <c:idx val="6"/>
              <c:delete val="1"/>
              <c:extLst>
                <c:ext xmlns:c15="http://schemas.microsoft.com/office/drawing/2012/chart" uri="{CE6537A1-D6FC-4f65-9D91-7224C49458BB}"/>
                <c:ext xmlns:c16="http://schemas.microsoft.com/office/drawing/2014/chart" uri="{C3380CC4-5D6E-409C-BE32-E72D297353CC}">
                  <c16:uniqueId val="{0000000A-5F3A-9843-8783-18429A8FED76}"/>
                </c:ext>
              </c:extLst>
            </c:dLbl>
            <c:dLbl>
              <c:idx val="7"/>
              <c:delete val="1"/>
              <c:extLst>
                <c:ext xmlns:c15="http://schemas.microsoft.com/office/drawing/2012/chart" uri="{CE6537A1-D6FC-4f65-9D91-7224C49458BB}"/>
                <c:ext xmlns:c16="http://schemas.microsoft.com/office/drawing/2014/chart" uri="{C3380CC4-5D6E-409C-BE32-E72D297353CC}">
                  <c16:uniqueId val="{00000009-5F3A-9843-8783-18429A8FED76}"/>
                </c:ext>
              </c:extLst>
            </c:dLbl>
            <c:dLbl>
              <c:idx val="8"/>
              <c:delete val="1"/>
              <c:extLst>
                <c:ext xmlns:c15="http://schemas.microsoft.com/office/drawing/2012/chart" uri="{CE6537A1-D6FC-4f65-9D91-7224C49458BB}"/>
                <c:ext xmlns:c16="http://schemas.microsoft.com/office/drawing/2014/chart" uri="{C3380CC4-5D6E-409C-BE32-E72D297353CC}">
                  <c16:uniqueId val="{00000008-5F3A-9843-8783-18429A8FED76}"/>
                </c:ext>
              </c:extLst>
            </c:dLbl>
            <c:dLbl>
              <c:idx val="9"/>
              <c:delete val="1"/>
              <c:extLst>
                <c:ext xmlns:c15="http://schemas.microsoft.com/office/drawing/2012/chart" uri="{CE6537A1-D6FC-4f65-9D91-7224C49458BB}"/>
                <c:ext xmlns:c16="http://schemas.microsoft.com/office/drawing/2014/chart" uri="{C3380CC4-5D6E-409C-BE32-E72D297353CC}">
                  <c16:uniqueId val="{00000006-5F3A-9843-8783-18429A8FED76}"/>
                </c:ext>
              </c:extLst>
            </c:dLbl>
            <c:dLbl>
              <c:idx val="10"/>
              <c:layout>
                <c:manualLayout>
                  <c:x val="-0.12971228804586071"/>
                  <c:y val="-5.7373329623682367E-3"/>
                </c:manualLayout>
              </c:layout>
              <c:tx>
                <c:rich>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mn-lt"/>
                        <a:ea typeface="+mn-ea"/>
                        <a:cs typeface="+mn-cs"/>
                      </a:defRPr>
                    </a:pPr>
                    <a:r>
                      <a:rPr lang="en-US" b="0"/>
                      <a:t>.</a:t>
                    </a:r>
                    <a:endParaRPr lang="en-US"/>
                  </a:p>
                </c:rich>
              </c:tx>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bg1"/>
                      </a:solidFill>
                      <a:latin typeface="+mn-lt"/>
                      <a:ea typeface="+mn-ea"/>
                      <a:cs typeface="+mn-cs"/>
                    </a:defRPr>
                  </a:pPr>
                  <a:endParaRPr lang="de-DE"/>
                </a:p>
              </c:txPr>
              <c:showLegendKey val="0"/>
              <c:showVal val="1"/>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5F3A-9843-8783-18429A8FED76}"/>
                </c:ext>
              </c:extLst>
            </c:dLbl>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lumMod val="75000"/>
                        <a:lumOff val="25000"/>
                      </a:schemeClr>
                    </a:solidFill>
                    <a:latin typeface="+mn-lt"/>
                    <a:ea typeface="+mn-ea"/>
                    <a:cs typeface="+mn-cs"/>
                  </a:defRPr>
                </a:pPr>
                <a:endParaRPr lang="de-DE"/>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Tabelle1!$A$2:$A$12</c:f>
              <c:strCache>
                <c:ptCount val="11"/>
                <c:pt idx="0">
                  <c:v>SLA management</c:v>
                </c:pt>
                <c:pt idx="1">
                  <c:v>Monitoring</c:v>
                </c:pt>
                <c:pt idx="2">
                  <c:v>Troubleshooting</c:v>
                </c:pt>
                <c:pt idx="3">
                  <c:v>Installation and deployment of hardware</c:v>
                </c:pt>
                <c:pt idx="4">
                  <c:v>Compliance</c:v>
                </c:pt>
                <c:pt idx="5">
                  <c:v>Install of O/S or virtualisation</c:v>
                </c:pt>
                <c:pt idx="6">
                  <c:v>Asset management and analytics</c:v>
                </c:pt>
                <c:pt idx="7">
                  <c:v>Patching and updating</c:v>
                </c:pt>
                <c:pt idx="8">
                  <c:v>Performance and tuning</c:v>
                </c:pt>
                <c:pt idx="9">
                  <c:v>Interacting with outside support</c:v>
                </c:pt>
                <c:pt idx="10">
                  <c:v>Other management tasks</c:v>
                </c:pt>
              </c:strCache>
            </c:strRef>
          </c:cat>
          <c:val>
            <c:numRef>
              <c:f>Tabelle1!$B$2:$B$12</c:f>
              <c:numCache>
                <c:formatCode>0.00%</c:formatCode>
                <c:ptCount val="11"/>
                <c:pt idx="0">
                  <c:v>0.09</c:v>
                </c:pt>
                <c:pt idx="1">
                  <c:v>0.08</c:v>
                </c:pt>
                <c:pt idx="2">
                  <c:v>0.08</c:v>
                </c:pt>
                <c:pt idx="3">
                  <c:v>7.0000000000000007E-2</c:v>
                </c:pt>
                <c:pt idx="4">
                  <c:v>0.06</c:v>
                </c:pt>
                <c:pt idx="5">
                  <c:v>0.05</c:v>
                </c:pt>
                <c:pt idx="6">
                  <c:v>0.05</c:v>
                </c:pt>
                <c:pt idx="7">
                  <c:v>0.05</c:v>
                </c:pt>
                <c:pt idx="8">
                  <c:v>0.05</c:v>
                </c:pt>
                <c:pt idx="9">
                  <c:v>0.04</c:v>
                </c:pt>
                <c:pt idx="10">
                  <c:v>0.3</c:v>
                </c:pt>
              </c:numCache>
            </c:numRef>
          </c:val>
          <c:extLst>
            <c:ext xmlns:c16="http://schemas.microsoft.com/office/drawing/2014/chart" uri="{C3380CC4-5D6E-409C-BE32-E72D297353CC}">
              <c16:uniqueId val="{00000000-C73C-EF49-98E6-C60A017F9AE3}"/>
            </c:ext>
          </c:extLst>
        </c:ser>
        <c:dLbls>
          <c:showLegendKey val="0"/>
          <c:showVal val="0"/>
          <c:showCatName val="0"/>
          <c:showSerName val="0"/>
          <c:showPercent val="0"/>
          <c:showBubbleSize val="0"/>
          <c:showLeaderLines val="1"/>
        </c:dLbls>
        <c:firstSliceAng val="192"/>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85.png"/></Relationships>
</file>

<file path=ppt/drawings/drawing1.xml><?xml version="1.0" encoding="utf-8"?>
<c:userShapes xmlns:c="http://schemas.openxmlformats.org/drawingml/2006/chart">
  <cdr:relSizeAnchor xmlns:cdr="http://schemas.openxmlformats.org/drawingml/2006/chartDrawing">
    <cdr:from>
      <cdr:x>0.02674</cdr:x>
      <cdr:y>0.15949</cdr:y>
    </cdr:from>
    <cdr:to>
      <cdr:x>0.46724</cdr:x>
      <cdr:y>0.36928</cdr:y>
    </cdr:to>
    <cdr:pic>
      <cdr:nvPicPr>
        <cdr:cNvPr id="2" name="chart">
          <a:extLst xmlns:a="http://schemas.openxmlformats.org/drawingml/2006/main">
            <a:ext uri="{FF2B5EF4-FFF2-40B4-BE49-F238E27FC236}">
              <a16:creationId xmlns:a16="http://schemas.microsoft.com/office/drawing/2014/main" id="{187B2514-A01A-4D2A-ACF2-C3C0BA92F71C}"/>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169466" y="1061064"/>
          <a:ext cx="2791477" cy="1395739"/>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76672" y="692150"/>
            <a:ext cx="4749448" cy="329837"/>
          </a:xfrm>
          <a:prstGeom prst="rect">
            <a:avLst/>
          </a:prstGeom>
        </p:spPr>
        <p:txBody>
          <a:bodyPr vert="horz" lIns="0" tIns="0" rIns="0" bIns="0" rtlCol="0" anchor="t" anchorCtr="0"/>
          <a:lstStyle>
            <a:lvl1pPr algn="l">
              <a:defRPr sz="1200"/>
            </a:lvl1pPr>
          </a:lstStyle>
          <a:p>
            <a:endParaRPr lang="de-DE" b="1" i="1"/>
          </a:p>
        </p:txBody>
      </p:sp>
      <p:sp>
        <p:nvSpPr>
          <p:cNvPr id="4" name="Fußzeilenplatzhalter 3"/>
          <p:cNvSpPr>
            <a:spLocks noGrp="1"/>
          </p:cNvSpPr>
          <p:nvPr>
            <p:ph type="ftr" sz="quarter" idx="2"/>
          </p:nvPr>
        </p:nvSpPr>
        <p:spPr>
          <a:xfrm>
            <a:off x="476672" y="239540"/>
            <a:ext cx="4680520" cy="216000"/>
          </a:xfrm>
          <a:prstGeom prst="rect">
            <a:avLst/>
          </a:prstGeom>
        </p:spPr>
        <p:txBody>
          <a:bodyPr vert="horz" lIns="0" tIns="0" rIns="0" bIns="0" rtlCol="0" anchor="ctr"/>
          <a:lstStyle>
            <a:lvl1pPr algn="l">
              <a:defRPr sz="1200"/>
            </a:lvl1pPr>
          </a:lstStyle>
          <a:p>
            <a:pPr algn="r"/>
            <a:endParaRPr lang="de-DE" sz="900" i="1"/>
          </a:p>
        </p:txBody>
      </p:sp>
      <p:sp>
        <p:nvSpPr>
          <p:cNvPr id="5" name="Foliennummernplatzhalter 4"/>
          <p:cNvSpPr>
            <a:spLocks noGrp="1"/>
          </p:cNvSpPr>
          <p:nvPr>
            <p:ph type="sldNum" sz="quarter" idx="3"/>
          </p:nvPr>
        </p:nvSpPr>
        <p:spPr>
          <a:xfrm>
            <a:off x="5301208" y="239540"/>
            <a:ext cx="288032" cy="216000"/>
          </a:xfrm>
          <a:prstGeom prst="rect">
            <a:avLst/>
          </a:prstGeom>
        </p:spPr>
        <p:txBody>
          <a:bodyPr vert="horz" lIns="0" tIns="0" rIns="0" bIns="0" rtlCol="0" anchor="ctr"/>
          <a:lstStyle>
            <a:lvl1pPr algn="r">
              <a:defRPr sz="1200"/>
            </a:lvl1pPr>
          </a:lstStyle>
          <a:p>
            <a:pPr algn="l"/>
            <a:fld id="{E5BBCCF6-F8A8-4C49-BF3D-CA1AA74CA975}" type="slidenum">
              <a:rPr lang="de-DE" sz="900" i="1" smtClean="0"/>
              <a:pPr algn="l"/>
              <a:t>‹Nr.›</a:t>
            </a:fld>
            <a:endParaRPr lang="de-DE" sz="900" i="1"/>
          </a:p>
        </p:txBody>
      </p:sp>
      <p:sp>
        <p:nvSpPr>
          <p:cNvPr id="7" name="Textplatzhalter 45">
            <a:extLst>
              <a:ext uri="{FF2B5EF4-FFF2-40B4-BE49-F238E27FC236}">
                <a16:creationId xmlns:a16="http://schemas.microsoft.com/office/drawing/2014/main" id="{7509F030-9FC3-4C3F-8B21-7750549F5227}"/>
              </a:ext>
            </a:extLst>
          </p:cNvPr>
          <p:cNvSpPr txBox="1">
            <a:spLocks/>
          </p:cNvSpPr>
          <p:nvPr userDrawn="1"/>
        </p:nvSpPr>
        <p:spPr>
          <a:xfrm>
            <a:off x="5660166" y="-29143"/>
            <a:ext cx="7200" cy="460800"/>
          </a:xfrm>
          <a:prstGeom prst="rect">
            <a:avLst/>
          </a:prstGeom>
          <a:solidFill>
            <a:schemeClr val="tx2"/>
          </a:solidFill>
        </p:spPr>
        <p:txBody>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100" b="0" kern="1200">
                <a:solidFill>
                  <a:schemeClr val="bg1"/>
                </a:solidFill>
                <a:latin typeface="+mn-lt"/>
                <a:ea typeface="+mn-ea"/>
                <a:cs typeface="+mn-cs"/>
              </a:defRPr>
            </a:lvl1pPr>
            <a:lvl2pPr marL="0" indent="0" algn="l" defTabSz="914400" rtl="0" eaLnBrk="1" latinLnBrk="0" hangingPunct="1">
              <a:lnSpc>
                <a:spcPct val="110000"/>
              </a:lnSpc>
              <a:spcBef>
                <a:spcPts val="0"/>
              </a:spcBef>
              <a:spcAft>
                <a:spcPts val="0"/>
              </a:spcAft>
              <a:buFont typeface="Arial" panose="020B0604020202020204" pitchFamily="34" charset="0"/>
              <a:buNone/>
              <a:defRPr sz="100" b="0" i="0" kern="1200">
                <a:solidFill>
                  <a:schemeClr val="bg1"/>
                </a:solidFill>
                <a:latin typeface="+mn-lt"/>
                <a:ea typeface="+mn-ea"/>
                <a:cs typeface="+mn-cs"/>
              </a:defRPr>
            </a:lvl2pPr>
            <a:lvl3pPr marL="0" indent="0" algn="l" defTabSz="914400" rtl="0" eaLnBrk="1" latinLnBrk="0" hangingPunct="1">
              <a:lnSpc>
                <a:spcPct val="110000"/>
              </a:lnSpc>
              <a:spcBef>
                <a:spcPts val="0"/>
              </a:spcBef>
              <a:spcAft>
                <a:spcPts val="0"/>
              </a:spcAft>
              <a:buClr>
                <a:schemeClr val="tx2"/>
              </a:buClr>
              <a:buFontTx/>
              <a:buNone/>
              <a:defRPr sz="100" kern="1200">
                <a:solidFill>
                  <a:schemeClr val="bg1"/>
                </a:solidFill>
                <a:latin typeface="+mn-lt"/>
                <a:ea typeface="+mn-ea"/>
                <a:cs typeface="+mn-cs"/>
              </a:defRPr>
            </a:lvl3pPr>
            <a:lvl4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4pPr>
            <a:lvl5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5pPr>
            <a:lvl6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6pPr>
            <a:lvl7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7pPr>
            <a:lvl8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8pPr>
            <a:lvl9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9pPr>
          </a:lstStyle>
          <a:p>
            <a:r>
              <a:rPr lang="de-DE"/>
              <a:t> </a:t>
            </a:r>
          </a:p>
        </p:txBody>
      </p:sp>
      <p:sp>
        <p:nvSpPr>
          <p:cNvPr id="9" name="Textplatzhalter 45">
            <a:extLst>
              <a:ext uri="{FF2B5EF4-FFF2-40B4-BE49-F238E27FC236}">
                <a16:creationId xmlns:a16="http://schemas.microsoft.com/office/drawing/2014/main" id="{E7E464C6-E19C-45A1-A0CF-32C0665F8BCA}"/>
              </a:ext>
            </a:extLst>
          </p:cNvPr>
          <p:cNvSpPr txBox="1">
            <a:spLocks/>
          </p:cNvSpPr>
          <p:nvPr userDrawn="1"/>
        </p:nvSpPr>
        <p:spPr>
          <a:xfrm>
            <a:off x="5226120" y="273257"/>
            <a:ext cx="7200" cy="158400"/>
          </a:xfrm>
          <a:prstGeom prst="rect">
            <a:avLst/>
          </a:prstGeom>
          <a:solidFill>
            <a:schemeClr val="tx2"/>
          </a:solidFill>
        </p:spPr>
        <p:txBody>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100" b="0" kern="1200">
                <a:solidFill>
                  <a:schemeClr val="bg1"/>
                </a:solidFill>
                <a:latin typeface="+mn-lt"/>
                <a:ea typeface="+mn-ea"/>
                <a:cs typeface="+mn-cs"/>
              </a:defRPr>
            </a:lvl1pPr>
            <a:lvl2pPr marL="0" indent="0" algn="l" defTabSz="914400" rtl="0" eaLnBrk="1" latinLnBrk="0" hangingPunct="1">
              <a:lnSpc>
                <a:spcPct val="110000"/>
              </a:lnSpc>
              <a:spcBef>
                <a:spcPts val="0"/>
              </a:spcBef>
              <a:spcAft>
                <a:spcPts val="0"/>
              </a:spcAft>
              <a:buFont typeface="Arial" panose="020B0604020202020204" pitchFamily="34" charset="0"/>
              <a:buNone/>
              <a:defRPr sz="100" b="0" i="0" kern="1200">
                <a:solidFill>
                  <a:schemeClr val="bg1"/>
                </a:solidFill>
                <a:latin typeface="+mn-lt"/>
                <a:ea typeface="+mn-ea"/>
                <a:cs typeface="+mn-cs"/>
              </a:defRPr>
            </a:lvl2pPr>
            <a:lvl3pPr marL="0" indent="0" algn="l" defTabSz="914400" rtl="0" eaLnBrk="1" latinLnBrk="0" hangingPunct="1">
              <a:lnSpc>
                <a:spcPct val="110000"/>
              </a:lnSpc>
              <a:spcBef>
                <a:spcPts val="0"/>
              </a:spcBef>
              <a:spcAft>
                <a:spcPts val="0"/>
              </a:spcAft>
              <a:buClr>
                <a:schemeClr val="tx2"/>
              </a:buClr>
              <a:buFontTx/>
              <a:buNone/>
              <a:defRPr sz="100" kern="1200">
                <a:solidFill>
                  <a:schemeClr val="bg1"/>
                </a:solidFill>
                <a:latin typeface="+mn-lt"/>
                <a:ea typeface="+mn-ea"/>
                <a:cs typeface="+mn-cs"/>
              </a:defRPr>
            </a:lvl3pPr>
            <a:lvl4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4pPr>
            <a:lvl5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5pPr>
            <a:lvl6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6pPr>
            <a:lvl7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7pPr>
            <a:lvl8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8pPr>
            <a:lvl9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9pPr>
          </a:lstStyle>
          <a:p>
            <a:r>
              <a:rPr lang="de-DE"/>
              <a:t> </a:t>
            </a:r>
          </a:p>
        </p:txBody>
      </p:sp>
      <p:sp>
        <p:nvSpPr>
          <p:cNvPr id="11" name="Textplatzhalter 45">
            <a:extLst>
              <a:ext uri="{FF2B5EF4-FFF2-40B4-BE49-F238E27FC236}">
                <a16:creationId xmlns:a16="http://schemas.microsoft.com/office/drawing/2014/main" id="{9342D39B-F9C9-41A2-BBCC-AD211E7EF088}"/>
              </a:ext>
            </a:extLst>
          </p:cNvPr>
          <p:cNvSpPr txBox="1">
            <a:spLocks/>
          </p:cNvSpPr>
          <p:nvPr userDrawn="1"/>
        </p:nvSpPr>
        <p:spPr>
          <a:xfrm>
            <a:off x="5733256" y="282610"/>
            <a:ext cx="720080" cy="120132"/>
          </a:xfrm>
          <a:prstGeom prst="rect">
            <a:avLst/>
          </a:prstGeom>
          <a:blipFill dpi="0"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a:blipFill>
        </p:spPr>
        <p:txBody>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100" b="0" kern="1200">
                <a:solidFill>
                  <a:schemeClr val="bg1"/>
                </a:solidFill>
                <a:latin typeface="+mn-lt"/>
                <a:ea typeface="+mn-ea"/>
                <a:cs typeface="+mn-cs"/>
              </a:defRPr>
            </a:lvl1pPr>
            <a:lvl2pPr marL="0" indent="0" algn="l" defTabSz="914400" rtl="0" eaLnBrk="1" latinLnBrk="0" hangingPunct="1">
              <a:lnSpc>
                <a:spcPct val="110000"/>
              </a:lnSpc>
              <a:spcBef>
                <a:spcPts val="0"/>
              </a:spcBef>
              <a:spcAft>
                <a:spcPts val="0"/>
              </a:spcAft>
              <a:buFont typeface="Arial" panose="020B0604020202020204" pitchFamily="34" charset="0"/>
              <a:buNone/>
              <a:defRPr sz="100" b="0" i="0" kern="1200">
                <a:solidFill>
                  <a:schemeClr val="bg1"/>
                </a:solidFill>
                <a:latin typeface="+mn-lt"/>
                <a:ea typeface="+mn-ea"/>
                <a:cs typeface="+mn-cs"/>
              </a:defRPr>
            </a:lvl2pPr>
            <a:lvl3pPr marL="0" indent="0" algn="l" defTabSz="914400" rtl="0" eaLnBrk="1" latinLnBrk="0" hangingPunct="1">
              <a:lnSpc>
                <a:spcPct val="110000"/>
              </a:lnSpc>
              <a:spcBef>
                <a:spcPts val="0"/>
              </a:spcBef>
              <a:spcAft>
                <a:spcPts val="0"/>
              </a:spcAft>
              <a:buClr>
                <a:schemeClr val="tx2"/>
              </a:buClr>
              <a:buFontTx/>
              <a:buNone/>
              <a:defRPr sz="100" kern="1200">
                <a:solidFill>
                  <a:schemeClr val="bg1"/>
                </a:solidFill>
                <a:latin typeface="+mn-lt"/>
                <a:ea typeface="+mn-ea"/>
                <a:cs typeface="+mn-cs"/>
              </a:defRPr>
            </a:lvl3pPr>
            <a:lvl4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4pPr>
            <a:lvl5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5pPr>
            <a:lvl6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6pPr>
            <a:lvl7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7pPr>
            <a:lvl8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8pPr>
            <a:lvl9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9pPr>
          </a:lstStyle>
          <a:p>
            <a:r>
              <a:rPr lang="de-DE"/>
              <a:t> </a:t>
            </a:r>
          </a:p>
        </p:txBody>
      </p:sp>
      <p:sp>
        <p:nvSpPr>
          <p:cNvPr id="15" name="Datumsplatzhalter 2">
            <a:extLst>
              <a:ext uri="{FF2B5EF4-FFF2-40B4-BE49-F238E27FC236}">
                <a16:creationId xmlns:a16="http://schemas.microsoft.com/office/drawing/2014/main" id="{C6DDDDF1-504E-412B-BF64-B0B36E960284}"/>
              </a:ext>
            </a:extLst>
          </p:cNvPr>
          <p:cNvSpPr txBox="1">
            <a:spLocks/>
          </p:cNvSpPr>
          <p:nvPr/>
        </p:nvSpPr>
        <p:spPr>
          <a:xfrm>
            <a:off x="5638081" y="8532440"/>
            <a:ext cx="720000" cy="216000"/>
          </a:xfrm>
          <a:prstGeom prst="rect">
            <a:avLst/>
          </a:prstGeom>
        </p:spPr>
        <p:txBody>
          <a:bodyPr vert="horz" lIns="0" tIns="0" rIns="0" bIns="0" rtlCol="0" anchor="ctr"/>
          <a:lstStyle>
            <a:defPPr>
              <a:defRPr lang="de-DE"/>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5320D358-F853-4E66-A71E-3A9A01236113}" type="datetimeFigureOut">
              <a:rPr lang="de-DE" sz="900" i="1" smtClean="0"/>
              <a:pPr/>
              <a:t>17.11.2023</a:t>
            </a:fld>
            <a:endParaRPr lang="de-DE" sz="900" i="1"/>
          </a:p>
        </p:txBody>
      </p:sp>
    </p:spTree>
    <p:extLst>
      <p:ext uri="{BB962C8B-B14F-4D97-AF65-F5344CB8AC3E}">
        <p14:creationId xmlns:p14="http://schemas.microsoft.com/office/powerpoint/2010/main" val="3143861194"/>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pos="302" userDrawn="1">
          <p15:clr>
            <a:srgbClr val="F26B43"/>
          </p15:clr>
        </p15:guide>
        <p15:guide id="2" pos="4021" userDrawn="1">
          <p15:clr>
            <a:srgbClr val="F26B43"/>
          </p15:clr>
        </p15:guide>
        <p15:guide id="3" orient="horz" pos="436"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lienbildplatzhalter 3"/>
          <p:cNvSpPr>
            <a:spLocks noGrp="1" noRot="1" noChangeAspect="1"/>
          </p:cNvSpPr>
          <p:nvPr>
            <p:ph type="sldImg" idx="2"/>
          </p:nvPr>
        </p:nvSpPr>
        <p:spPr>
          <a:xfrm>
            <a:off x="476672" y="1158137"/>
            <a:ext cx="5904000" cy="3321000"/>
          </a:xfrm>
          <a:prstGeom prst="rect">
            <a:avLst/>
          </a:prstGeom>
          <a:noFill/>
          <a:ln w="6350">
            <a:solidFill>
              <a:schemeClr val="accent3"/>
            </a:solidFill>
          </a:ln>
        </p:spPr>
        <p:txBody>
          <a:bodyPr vert="horz" lIns="91440" tIns="45720" rIns="91440" bIns="45720" rtlCol="0" anchor="ctr"/>
          <a:lstStyle/>
          <a:p>
            <a:r>
              <a:rPr lang="de-DE"/>
              <a:t> </a:t>
            </a:r>
          </a:p>
        </p:txBody>
      </p:sp>
      <p:sp>
        <p:nvSpPr>
          <p:cNvPr id="5" name="Notizenplatzhalter 4"/>
          <p:cNvSpPr>
            <a:spLocks noGrp="1"/>
          </p:cNvSpPr>
          <p:nvPr>
            <p:ph type="body" sz="quarter" idx="3"/>
          </p:nvPr>
        </p:nvSpPr>
        <p:spPr>
          <a:xfrm>
            <a:off x="476672" y="4593667"/>
            <a:ext cx="5904000" cy="3722749"/>
          </a:xfrm>
          <a:prstGeom prst="rect">
            <a:avLst/>
          </a:prstGeom>
        </p:spPr>
        <p:txBody>
          <a:bodyPr vert="horz" lIns="0" tIns="0" rIns="0" bIns="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a:p>
            <a:pPr lvl="5"/>
            <a:r>
              <a:rPr lang="de-DE"/>
              <a:t>Sechste Ebene</a:t>
            </a:r>
          </a:p>
          <a:p>
            <a:pPr lvl="6"/>
            <a:r>
              <a:rPr lang="de-DE"/>
              <a:t>Siebte Ebene</a:t>
            </a:r>
          </a:p>
          <a:p>
            <a:pPr lvl="7"/>
            <a:r>
              <a:rPr lang="de-DE"/>
              <a:t>Achte Ebene</a:t>
            </a:r>
          </a:p>
          <a:p>
            <a:pPr lvl="8"/>
            <a:r>
              <a:rPr lang="de-DE"/>
              <a:t>Neunte Ebene</a:t>
            </a:r>
          </a:p>
        </p:txBody>
      </p:sp>
      <p:sp>
        <p:nvSpPr>
          <p:cNvPr id="8" name="Kopfzeilenplatzhalter 1"/>
          <p:cNvSpPr>
            <a:spLocks noGrp="1"/>
          </p:cNvSpPr>
          <p:nvPr>
            <p:ph type="hdr" sz="quarter"/>
          </p:nvPr>
        </p:nvSpPr>
        <p:spPr>
          <a:xfrm>
            <a:off x="476672" y="686896"/>
            <a:ext cx="4756648" cy="356711"/>
          </a:xfrm>
          <a:prstGeom prst="rect">
            <a:avLst/>
          </a:prstGeom>
        </p:spPr>
        <p:txBody>
          <a:bodyPr vert="horz" lIns="0" tIns="0" rIns="0" bIns="0" rtlCol="0" anchor="t" anchorCtr="0"/>
          <a:lstStyle>
            <a:lvl1pPr algn="l">
              <a:defRPr sz="1200" b="1" i="1"/>
            </a:lvl1pPr>
          </a:lstStyle>
          <a:p>
            <a:endParaRPr lang="de-DE"/>
          </a:p>
        </p:txBody>
      </p:sp>
      <p:sp>
        <p:nvSpPr>
          <p:cNvPr id="9" name="Datumsplatzhalter 2"/>
          <p:cNvSpPr>
            <a:spLocks noGrp="1"/>
          </p:cNvSpPr>
          <p:nvPr>
            <p:ph type="dt" sz="quarter" idx="1"/>
          </p:nvPr>
        </p:nvSpPr>
        <p:spPr>
          <a:xfrm>
            <a:off x="5661248" y="8532440"/>
            <a:ext cx="720000" cy="216000"/>
          </a:xfrm>
          <a:prstGeom prst="rect">
            <a:avLst/>
          </a:prstGeom>
        </p:spPr>
        <p:txBody>
          <a:bodyPr vert="horz" lIns="0" tIns="0" rIns="0" bIns="0" rtlCol="0" anchor="ctr"/>
          <a:lstStyle>
            <a:lvl1pPr algn="r">
              <a:defRPr sz="900" i="1"/>
            </a:lvl1pPr>
          </a:lstStyle>
          <a:p>
            <a:fld id="{5320D358-F853-4E66-A71E-3A9A01236113}" type="datetimeFigureOut">
              <a:rPr lang="de-DE" smtClean="0"/>
              <a:pPr/>
              <a:t>17.11.2023</a:t>
            </a:fld>
            <a:endParaRPr lang="de-DE" i="1"/>
          </a:p>
        </p:txBody>
      </p:sp>
      <p:sp>
        <p:nvSpPr>
          <p:cNvPr id="10" name="Fußzeilenplatzhalter 3"/>
          <p:cNvSpPr>
            <a:spLocks noGrp="1"/>
          </p:cNvSpPr>
          <p:nvPr>
            <p:ph type="ftr" sz="quarter" idx="4"/>
          </p:nvPr>
        </p:nvSpPr>
        <p:spPr>
          <a:xfrm>
            <a:off x="476672" y="245917"/>
            <a:ext cx="4680520" cy="216000"/>
          </a:xfrm>
          <a:prstGeom prst="rect">
            <a:avLst/>
          </a:prstGeom>
        </p:spPr>
        <p:txBody>
          <a:bodyPr vert="horz" lIns="0" tIns="0" rIns="0" bIns="0" rtlCol="0" anchor="ctr"/>
          <a:lstStyle>
            <a:lvl1pPr algn="l">
              <a:defRPr sz="900" i="1"/>
            </a:lvl1pPr>
          </a:lstStyle>
          <a:p>
            <a:pPr algn="r"/>
            <a:endParaRPr lang="de-DE" i="1"/>
          </a:p>
        </p:txBody>
      </p:sp>
      <p:sp>
        <p:nvSpPr>
          <p:cNvPr id="11" name="Foliennummernplatzhalter 4"/>
          <p:cNvSpPr>
            <a:spLocks noGrp="1"/>
          </p:cNvSpPr>
          <p:nvPr>
            <p:ph type="sldNum" sz="quarter" idx="5"/>
          </p:nvPr>
        </p:nvSpPr>
        <p:spPr>
          <a:xfrm>
            <a:off x="5308423" y="245917"/>
            <a:ext cx="280817" cy="216000"/>
          </a:xfrm>
          <a:prstGeom prst="rect">
            <a:avLst/>
          </a:prstGeom>
        </p:spPr>
        <p:txBody>
          <a:bodyPr vert="horz" lIns="0" tIns="0" rIns="0" bIns="0" rtlCol="0" anchor="ctr"/>
          <a:lstStyle>
            <a:lvl1pPr algn="l">
              <a:defRPr sz="900"/>
            </a:lvl1pPr>
          </a:lstStyle>
          <a:p>
            <a:pPr algn="l"/>
            <a:fld id="{E5BBCCF6-F8A8-4C49-BF3D-CA1AA74CA975}" type="slidenum">
              <a:rPr lang="de-DE" smtClean="0"/>
              <a:pPr algn="l"/>
              <a:t>‹Nr.›</a:t>
            </a:fld>
            <a:endParaRPr lang="de-DE"/>
          </a:p>
        </p:txBody>
      </p:sp>
      <p:sp>
        <p:nvSpPr>
          <p:cNvPr id="13" name="Textplatzhalter 45">
            <a:extLst>
              <a:ext uri="{FF2B5EF4-FFF2-40B4-BE49-F238E27FC236}">
                <a16:creationId xmlns:a16="http://schemas.microsoft.com/office/drawing/2014/main" id="{F70F07DF-F2BC-435C-A265-FF43A54EB75E}"/>
              </a:ext>
            </a:extLst>
          </p:cNvPr>
          <p:cNvSpPr txBox="1">
            <a:spLocks/>
          </p:cNvSpPr>
          <p:nvPr/>
        </p:nvSpPr>
        <p:spPr>
          <a:xfrm>
            <a:off x="5660166" y="-29143"/>
            <a:ext cx="7200" cy="460800"/>
          </a:xfrm>
          <a:prstGeom prst="rect">
            <a:avLst/>
          </a:prstGeom>
          <a:solidFill>
            <a:schemeClr val="tx2"/>
          </a:solidFill>
        </p:spPr>
        <p:txBody>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100" b="0" kern="1200">
                <a:solidFill>
                  <a:schemeClr val="bg1"/>
                </a:solidFill>
                <a:latin typeface="+mn-lt"/>
                <a:ea typeface="+mn-ea"/>
                <a:cs typeface="+mn-cs"/>
              </a:defRPr>
            </a:lvl1pPr>
            <a:lvl2pPr marL="0" indent="0" algn="l" defTabSz="914400" rtl="0" eaLnBrk="1" latinLnBrk="0" hangingPunct="1">
              <a:lnSpc>
                <a:spcPct val="110000"/>
              </a:lnSpc>
              <a:spcBef>
                <a:spcPts val="0"/>
              </a:spcBef>
              <a:spcAft>
                <a:spcPts val="0"/>
              </a:spcAft>
              <a:buFont typeface="Arial" panose="020B0604020202020204" pitchFamily="34" charset="0"/>
              <a:buNone/>
              <a:defRPr sz="100" b="0" i="0" kern="1200">
                <a:solidFill>
                  <a:schemeClr val="bg1"/>
                </a:solidFill>
                <a:latin typeface="+mn-lt"/>
                <a:ea typeface="+mn-ea"/>
                <a:cs typeface="+mn-cs"/>
              </a:defRPr>
            </a:lvl2pPr>
            <a:lvl3pPr marL="0" indent="0" algn="l" defTabSz="914400" rtl="0" eaLnBrk="1" latinLnBrk="0" hangingPunct="1">
              <a:lnSpc>
                <a:spcPct val="110000"/>
              </a:lnSpc>
              <a:spcBef>
                <a:spcPts val="0"/>
              </a:spcBef>
              <a:spcAft>
                <a:spcPts val="0"/>
              </a:spcAft>
              <a:buClr>
                <a:schemeClr val="tx2"/>
              </a:buClr>
              <a:buFontTx/>
              <a:buNone/>
              <a:defRPr sz="100" kern="1200">
                <a:solidFill>
                  <a:schemeClr val="bg1"/>
                </a:solidFill>
                <a:latin typeface="+mn-lt"/>
                <a:ea typeface="+mn-ea"/>
                <a:cs typeface="+mn-cs"/>
              </a:defRPr>
            </a:lvl3pPr>
            <a:lvl4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4pPr>
            <a:lvl5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5pPr>
            <a:lvl6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6pPr>
            <a:lvl7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7pPr>
            <a:lvl8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8pPr>
            <a:lvl9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9pPr>
          </a:lstStyle>
          <a:p>
            <a:r>
              <a:rPr lang="de-DE"/>
              <a:t> </a:t>
            </a:r>
          </a:p>
        </p:txBody>
      </p:sp>
      <p:sp>
        <p:nvSpPr>
          <p:cNvPr id="14" name="Textplatzhalter 45">
            <a:extLst>
              <a:ext uri="{FF2B5EF4-FFF2-40B4-BE49-F238E27FC236}">
                <a16:creationId xmlns:a16="http://schemas.microsoft.com/office/drawing/2014/main" id="{EE1F86C6-0905-4A5F-A961-019C38F47375}"/>
              </a:ext>
            </a:extLst>
          </p:cNvPr>
          <p:cNvSpPr txBox="1">
            <a:spLocks/>
          </p:cNvSpPr>
          <p:nvPr/>
        </p:nvSpPr>
        <p:spPr>
          <a:xfrm>
            <a:off x="5226120" y="273257"/>
            <a:ext cx="7200" cy="158400"/>
          </a:xfrm>
          <a:prstGeom prst="rect">
            <a:avLst/>
          </a:prstGeom>
          <a:solidFill>
            <a:schemeClr val="tx2"/>
          </a:solidFill>
        </p:spPr>
        <p:txBody>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100" b="0" kern="1200">
                <a:solidFill>
                  <a:schemeClr val="bg1"/>
                </a:solidFill>
                <a:latin typeface="+mn-lt"/>
                <a:ea typeface="+mn-ea"/>
                <a:cs typeface="+mn-cs"/>
              </a:defRPr>
            </a:lvl1pPr>
            <a:lvl2pPr marL="0" indent="0" algn="l" defTabSz="914400" rtl="0" eaLnBrk="1" latinLnBrk="0" hangingPunct="1">
              <a:lnSpc>
                <a:spcPct val="110000"/>
              </a:lnSpc>
              <a:spcBef>
                <a:spcPts val="0"/>
              </a:spcBef>
              <a:spcAft>
                <a:spcPts val="0"/>
              </a:spcAft>
              <a:buFont typeface="Arial" panose="020B0604020202020204" pitchFamily="34" charset="0"/>
              <a:buNone/>
              <a:defRPr sz="100" b="0" i="0" kern="1200">
                <a:solidFill>
                  <a:schemeClr val="bg1"/>
                </a:solidFill>
                <a:latin typeface="+mn-lt"/>
                <a:ea typeface="+mn-ea"/>
                <a:cs typeface="+mn-cs"/>
              </a:defRPr>
            </a:lvl2pPr>
            <a:lvl3pPr marL="0" indent="0" algn="l" defTabSz="914400" rtl="0" eaLnBrk="1" latinLnBrk="0" hangingPunct="1">
              <a:lnSpc>
                <a:spcPct val="110000"/>
              </a:lnSpc>
              <a:spcBef>
                <a:spcPts val="0"/>
              </a:spcBef>
              <a:spcAft>
                <a:spcPts val="0"/>
              </a:spcAft>
              <a:buClr>
                <a:schemeClr val="tx2"/>
              </a:buClr>
              <a:buFontTx/>
              <a:buNone/>
              <a:defRPr sz="100" kern="1200">
                <a:solidFill>
                  <a:schemeClr val="bg1"/>
                </a:solidFill>
                <a:latin typeface="+mn-lt"/>
                <a:ea typeface="+mn-ea"/>
                <a:cs typeface="+mn-cs"/>
              </a:defRPr>
            </a:lvl3pPr>
            <a:lvl4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4pPr>
            <a:lvl5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5pPr>
            <a:lvl6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6pPr>
            <a:lvl7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7pPr>
            <a:lvl8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8pPr>
            <a:lvl9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9pPr>
          </a:lstStyle>
          <a:p>
            <a:r>
              <a:rPr lang="de-DE"/>
              <a:t>     </a:t>
            </a:r>
          </a:p>
        </p:txBody>
      </p:sp>
      <p:sp>
        <p:nvSpPr>
          <p:cNvPr id="15" name="Textplatzhalter 45">
            <a:extLst>
              <a:ext uri="{FF2B5EF4-FFF2-40B4-BE49-F238E27FC236}">
                <a16:creationId xmlns:a16="http://schemas.microsoft.com/office/drawing/2014/main" id="{A96759DF-017A-4CAE-9F9C-3BF4D9360D9F}"/>
              </a:ext>
            </a:extLst>
          </p:cNvPr>
          <p:cNvSpPr txBox="1">
            <a:spLocks/>
          </p:cNvSpPr>
          <p:nvPr/>
        </p:nvSpPr>
        <p:spPr>
          <a:xfrm>
            <a:off x="5733256" y="282610"/>
            <a:ext cx="720080" cy="120132"/>
          </a:xfrm>
          <a:prstGeom prst="rect">
            <a:avLst/>
          </a:prstGeom>
          <a:blipFill dpi="0"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a:blipFill>
        </p:spPr>
        <p:txBody>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100" b="0" kern="1200">
                <a:solidFill>
                  <a:schemeClr val="bg1"/>
                </a:solidFill>
                <a:latin typeface="+mn-lt"/>
                <a:ea typeface="+mn-ea"/>
                <a:cs typeface="+mn-cs"/>
              </a:defRPr>
            </a:lvl1pPr>
            <a:lvl2pPr marL="0" indent="0" algn="l" defTabSz="914400" rtl="0" eaLnBrk="1" latinLnBrk="0" hangingPunct="1">
              <a:lnSpc>
                <a:spcPct val="110000"/>
              </a:lnSpc>
              <a:spcBef>
                <a:spcPts val="0"/>
              </a:spcBef>
              <a:spcAft>
                <a:spcPts val="0"/>
              </a:spcAft>
              <a:buFont typeface="Arial" panose="020B0604020202020204" pitchFamily="34" charset="0"/>
              <a:buNone/>
              <a:defRPr sz="100" b="0" i="0" kern="1200">
                <a:solidFill>
                  <a:schemeClr val="bg1"/>
                </a:solidFill>
                <a:latin typeface="+mn-lt"/>
                <a:ea typeface="+mn-ea"/>
                <a:cs typeface="+mn-cs"/>
              </a:defRPr>
            </a:lvl2pPr>
            <a:lvl3pPr marL="0" indent="0" algn="l" defTabSz="914400" rtl="0" eaLnBrk="1" latinLnBrk="0" hangingPunct="1">
              <a:lnSpc>
                <a:spcPct val="110000"/>
              </a:lnSpc>
              <a:spcBef>
                <a:spcPts val="0"/>
              </a:spcBef>
              <a:spcAft>
                <a:spcPts val="0"/>
              </a:spcAft>
              <a:buClr>
                <a:schemeClr val="tx2"/>
              </a:buClr>
              <a:buFontTx/>
              <a:buNone/>
              <a:defRPr sz="100" kern="1200">
                <a:solidFill>
                  <a:schemeClr val="bg1"/>
                </a:solidFill>
                <a:latin typeface="+mn-lt"/>
                <a:ea typeface="+mn-ea"/>
                <a:cs typeface="+mn-cs"/>
              </a:defRPr>
            </a:lvl3pPr>
            <a:lvl4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4pPr>
            <a:lvl5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5pPr>
            <a:lvl6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6pPr>
            <a:lvl7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7pPr>
            <a:lvl8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8pPr>
            <a:lvl9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9pPr>
          </a:lstStyle>
          <a:p>
            <a:r>
              <a:rPr lang="de-DE"/>
              <a:t> </a:t>
            </a:r>
          </a:p>
        </p:txBody>
      </p:sp>
    </p:spTree>
    <p:extLst>
      <p:ext uri="{BB962C8B-B14F-4D97-AF65-F5344CB8AC3E}">
        <p14:creationId xmlns:p14="http://schemas.microsoft.com/office/powerpoint/2010/main" val="2846198732"/>
      </p:ext>
    </p:extLst>
  </p:cSld>
  <p:clrMap bg1="lt1" tx1="dk1" bg2="lt2" tx2="dk2" accent1="accent1" accent2="accent2" accent3="accent3" accent4="accent4" accent5="accent5" accent6="accent6" hlink="hlink" folHlink="folHlink"/>
  <p:notesStyle>
    <a:lvl1pPr marL="0" algn="l" defTabSz="914400" rtl="0" eaLnBrk="1" latinLnBrk="0" hangingPunct="1">
      <a:lnSpc>
        <a:spcPct val="110000"/>
      </a:lnSpc>
      <a:spcBef>
        <a:spcPts val="400"/>
      </a:spcBef>
      <a:spcAft>
        <a:spcPts val="400"/>
      </a:spcAft>
      <a:defRPr sz="1100" b="0" kern="1200">
        <a:solidFill>
          <a:schemeClr val="tx1"/>
        </a:solidFill>
        <a:latin typeface="+mn-lt"/>
        <a:ea typeface="+mn-ea"/>
        <a:cs typeface="+mn-cs"/>
      </a:defRPr>
    </a:lvl1pPr>
    <a:lvl2pPr marL="0" algn="l" defTabSz="914400" rtl="0" eaLnBrk="1" latinLnBrk="0" hangingPunct="1">
      <a:lnSpc>
        <a:spcPct val="110000"/>
      </a:lnSpc>
      <a:spcBef>
        <a:spcPts val="800"/>
      </a:spcBef>
      <a:spcAft>
        <a:spcPts val="400"/>
      </a:spcAft>
      <a:defRPr sz="1100" b="1" i="1" kern="1200">
        <a:solidFill>
          <a:schemeClr val="tx1"/>
        </a:solidFill>
        <a:latin typeface="+mj-lt"/>
        <a:ea typeface="+mn-ea"/>
        <a:cs typeface="+mn-cs"/>
      </a:defRPr>
    </a:lvl2pPr>
    <a:lvl3pPr marL="144000" indent="-144000" algn="l" defTabSz="914400" rtl="0" eaLnBrk="1" latinLnBrk="0" hangingPunct="1">
      <a:lnSpc>
        <a:spcPct val="110000"/>
      </a:lnSpc>
      <a:spcBef>
        <a:spcPts val="400"/>
      </a:spcBef>
      <a:spcAft>
        <a:spcPts val="100"/>
      </a:spcAft>
      <a:buClr>
        <a:schemeClr val="tx2"/>
      </a:buClr>
      <a:buFont typeface="Wingdings 2" panose="05020102010507070707" pitchFamily="18" charset="2"/>
      <a:buChar char="¡"/>
      <a:defRPr sz="1100" kern="1200">
        <a:solidFill>
          <a:schemeClr val="tx1"/>
        </a:solidFill>
        <a:latin typeface="+mn-lt"/>
        <a:ea typeface="+mn-ea"/>
        <a:cs typeface="+mn-cs"/>
      </a:defRPr>
    </a:lvl3pPr>
    <a:lvl4pPr marL="288000" indent="-144000" algn="l" defTabSz="914400" rtl="0" eaLnBrk="1" latinLnBrk="0" hangingPunct="1">
      <a:lnSpc>
        <a:spcPct val="110000"/>
      </a:lnSpc>
      <a:spcBef>
        <a:spcPts val="100"/>
      </a:spcBef>
      <a:spcAft>
        <a:spcPts val="100"/>
      </a:spcAft>
      <a:buClr>
        <a:schemeClr val="bg1">
          <a:lumMod val="50000"/>
        </a:schemeClr>
      </a:buClr>
      <a:buFont typeface="Wingdings 2" panose="05020102010507070707" pitchFamily="18" charset="2"/>
      <a:buChar char="¡"/>
      <a:defRPr sz="1100" kern="1200">
        <a:solidFill>
          <a:schemeClr val="tx1"/>
        </a:solidFill>
        <a:latin typeface="+mn-lt"/>
        <a:ea typeface="+mn-ea"/>
        <a:cs typeface="+mn-cs"/>
      </a:defRPr>
    </a:lvl4pPr>
    <a:lvl5pPr marL="432000" indent="-144000" algn="l" defTabSz="914400" rtl="0" eaLnBrk="1" latinLnBrk="0" hangingPunct="1">
      <a:lnSpc>
        <a:spcPct val="110000"/>
      </a:lnSpc>
      <a:spcBef>
        <a:spcPts val="100"/>
      </a:spcBef>
      <a:spcAft>
        <a:spcPts val="100"/>
      </a:spcAft>
      <a:buClr>
        <a:schemeClr val="bg1">
          <a:lumMod val="65000"/>
        </a:schemeClr>
      </a:buClr>
      <a:buFont typeface="Wingdings 2" panose="05020102010507070707" pitchFamily="18" charset="2"/>
      <a:buChar char="¡"/>
      <a:defRPr sz="1000" kern="1200">
        <a:solidFill>
          <a:schemeClr val="tx1"/>
        </a:solidFill>
        <a:latin typeface="+mn-lt"/>
        <a:ea typeface="+mn-ea"/>
        <a:cs typeface="+mn-cs"/>
      </a:defRPr>
    </a:lvl5pPr>
    <a:lvl6pPr marL="576000" indent="-144000" algn="l" defTabSz="914400" rtl="0" eaLnBrk="1" latinLnBrk="0" hangingPunct="1">
      <a:lnSpc>
        <a:spcPct val="110000"/>
      </a:lnSpc>
      <a:spcBef>
        <a:spcPts val="100"/>
      </a:spcBef>
      <a:spcAft>
        <a:spcPts val="100"/>
      </a:spcAft>
      <a:buClr>
        <a:schemeClr val="bg1">
          <a:lumMod val="75000"/>
        </a:schemeClr>
      </a:buClr>
      <a:buFont typeface="Wingdings 2" panose="05020102010507070707" pitchFamily="18" charset="2"/>
      <a:buChar char="¡"/>
      <a:defRPr sz="1000" kern="1200">
        <a:solidFill>
          <a:schemeClr val="tx1"/>
        </a:solidFill>
        <a:latin typeface="+mn-lt"/>
        <a:ea typeface="+mn-ea"/>
        <a:cs typeface="+mn-cs"/>
      </a:defRPr>
    </a:lvl6pPr>
    <a:lvl7pPr marL="720000" indent="-144000" algn="l" defTabSz="914400" rtl="0" eaLnBrk="1" latinLnBrk="0" hangingPunct="1">
      <a:lnSpc>
        <a:spcPct val="110000"/>
      </a:lnSpc>
      <a:spcBef>
        <a:spcPts val="100"/>
      </a:spcBef>
      <a:spcAft>
        <a:spcPts val="100"/>
      </a:spcAft>
      <a:buClr>
        <a:schemeClr val="bg1">
          <a:lumMod val="50000"/>
        </a:schemeClr>
      </a:buClr>
      <a:buFont typeface="Symbol" panose="05050102010706020507" pitchFamily="18" charset="2"/>
      <a:buChar char="-"/>
      <a:defRPr sz="900" kern="1200">
        <a:solidFill>
          <a:schemeClr val="tx1"/>
        </a:solidFill>
        <a:latin typeface="+mn-lt"/>
        <a:ea typeface="+mn-ea"/>
        <a:cs typeface="+mn-cs"/>
      </a:defRPr>
    </a:lvl7pPr>
    <a:lvl8pPr marL="720000" indent="-144000" algn="l" defTabSz="914400" rtl="0" eaLnBrk="1" latinLnBrk="0" hangingPunct="1">
      <a:lnSpc>
        <a:spcPct val="110000"/>
      </a:lnSpc>
      <a:spcBef>
        <a:spcPts val="100"/>
      </a:spcBef>
      <a:spcAft>
        <a:spcPts val="100"/>
      </a:spcAft>
      <a:buClr>
        <a:schemeClr val="bg1">
          <a:lumMod val="50000"/>
        </a:schemeClr>
      </a:buClr>
      <a:buFont typeface="Symbol" panose="05050102010706020507" pitchFamily="18" charset="2"/>
      <a:buChar char="-"/>
      <a:defRPr sz="900" kern="1200">
        <a:solidFill>
          <a:schemeClr val="tx1"/>
        </a:solidFill>
        <a:latin typeface="+mn-lt"/>
        <a:ea typeface="+mn-ea"/>
        <a:cs typeface="+mn-cs"/>
      </a:defRPr>
    </a:lvl8pPr>
    <a:lvl9pPr marL="720000" indent="-144000" algn="l" defTabSz="914400" rtl="0" eaLnBrk="1" latinLnBrk="0" hangingPunct="1">
      <a:lnSpc>
        <a:spcPct val="110000"/>
      </a:lnSpc>
      <a:spcBef>
        <a:spcPts val="100"/>
      </a:spcBef>
      <a:spcAft>
        <a:spcPts val="100"/>
      </a:spcAft>
      <a:buClr>
        <a:schemeClr val="bg1">
          <a:lumMod val="50000"/>
        </a:schemeClr>
      </a:buClr>
      <a:buFont typeface="Symbol" panose="05050102010706020507" pitchFamily="18" charset="2"/>
      <a:buChar char="-"/>
      <a:defRPr sz="900" kern="1200">
        <a:solidFill>
          <a:schemeClr val="tx1"/>
        </a:solidFill>
        <a:latin typeface="+mn-lt"/>
        <a:ea typeface="+mn-ea"/>
        <a:cs typeface="+mn-cs"/>
      </a:defRPr>
    </a:lvl9pPr>
  </p:notesStyle>
  <p:extLst>
    <p:ext uri="{620B2872-D7B9-4A21-9093-7833F8D536E1}">
      <p15:sldGuideLst xmlns:p15="http://schemas.microsoft.com/office/powerpoint/2012/main">
        <p15:guide id="1" pos="302" userDrawn="1">
          <p15:clr>
            <a:srgbClr val="F26B43"/>
          </p15:clr>
        </p15:guide>
        <p15:guide id="2" pos="4021" userDrawn="1">
          <p15:clr>
            <a:srgbClr val="F26B43"/>
          </p15:clr>
        </p15:guide>
        <p15:guide id="3" orient="horz" pos="43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6250" y="1158875"/>
            <a:ext cx="5903913" cy="3321050"/>
          </a:xfrm>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pPr algn="l"/>
            <a:fld id="{E5BBCCF6-F8A8-4C49-BF3D-CA1AA74CA975}" type="slidenum">
              <a:rPr lang="de-DE" smtClean="0"/>
              <a:pPr algn="l"/>
              <a:t>2</a:t>
            </a:fld>
            <a:endParaRPr lang="de-DE"/>
          </a:p>
        </p:txBody>
      </p:sp>
    </p:spTree>
    <p:extLst>
      <p:ext uri="{BB962C8B-B14F-4D97-AF65-F5344CB8AC3E}">
        <p14:creationId xmlns:p14="http://schemas.microsoft.com/office/powerpoint/2010/main" val="38010865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Rot="1" noChangeAspect="1" noChangeArrowheads="1" noTextEdit="1"/>
          </p:cNvSpPr>
          <p:nvPr>
            <p:ph type="sldImg"/>
          </p:nvPr>
        </p:nvSpPr>
        <p:spPr>
          <a:xfrm>
            <a:off x="2749550" y="531813"/>
            <a:ext cx="4735513" cy="2663825"/>
          </a:xfrm>
          <a:ln/>
        </p:spPr>
      </p:sp>
      <p:sp>
        <p:nvSpPr>
          <p:cNvPr id="49156" name="Rectangle 3"/>
          <p:cNvSpPr>
            <a:spLocks noGrp="1" noChangeArrowheads="1"/>
          </p:cNvSpPr>
          <p:nvPr>
            <p:ph type="body" idx="1"/>
          </p:nvPr>
        </p:nvSpPr>
        <p:spPr>
          <a:noFill/>
          <a:ln/>
        </p:spPr>
        <p:txBody>
          <a:bodyPr/>
          <a:lstStyle/>
          <a:p>
            <a:pPr eaLnBrk="1" hangingPunct="1"/>
            <a:r>
              <a:rPr lang="de-DE" dirty="0">
                <a:ea typeface="Geneva" pitchFamily="-1" charset="0"/>
                <a:cs typeface="Geneva" pitchFamily="-1" charset="0"/>
              </a:rPr>
              <a:t>Die Technologiebereiche und die Module ergeben dann den gesamten Managed Service Katalog (MSC)</a:t>
            </a:r>
          </a:p>
        </p:txBody>
      </p:sp>
    </p:spTree>
    <p:extLst>
      <p:ext uri="{BB962C8B-B14F-4D97-AF65-F5344CB8AC3E}">
        <p14:creationId xmlns:p14="http://schemas.microsoft.com/office/powerpoint/2010/main" val="254820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303463" y="306388"/>
            <a:ext cx="5627687" cy="3165475"/>
          </a:xfrm>
        </p:spPr>
      </p:sp>
      <p:sp>
        <p:nvSpPr>
          <p:cNvPr id="3" name="Notizenplatzhalter 2"/>
          <p:cNvSpPr>
            <a:spLocks noGrp="1"/>
          </p:cNvSpPr>
          <p:nvPr>
            <p:ph type="body" idx="1"/>
          </p:nvPr>
        </p:nvSpPr>
        <p:spPr/>
        <p:txBody>
          <a:bodyPr/>
          <a:lstStyle/>
          <a:p>
            <a:r>
              <a:rPr lang="en-US"/>
              <a:t>3 </a:t>
            </a:r>
            <a:r>
              <a:rPr lang="en-US" err="1"/>
              <a:t>Ausprägungen</a:t>
            </a:r>
            <a:r>
              <a:rPr lang="en-US"/>
              <a:t> </a:t>
            </a:r>
            <a:r>
              <a:rPr lang="en-US" err="1"/>
              <a:t>sind</a:t>
            </a:r>
            <a:r>
              <a:rPr lang="en-US"/>
              <a:t> </a:t>
            </a:r>
            <a:r>
              <a:rPr lang="en-US" err="1"/>
              <a:t>möglich</a:t>
            </a:r>
            <a:r>
              <a:rPr lang="en-US"/>
              <a:t>. </a:t>
            </a:r>
          </a:p>
          <a:p>
            <a:r>
              <a:rPr lang="en-US" err="1"/>
              <a:t>Dabei</a:t>
            </a:r>
            <a:r>
              <a:rPr lang="en-US"/>
              <a:t> </a:t>
            </a:r>
            <a:r>
              <a:rPr lang="en-US" err="1"/>
              <a:t>kann</a:t>
            </a:r>
            <a:r>
              <a:rPr lang="en-US"/>
              <a:t> der Kunde </a:t>
            </a:r>
            <a:r>
              <a:rPr lang="en-US" err="1"/>
              <a:t>grundsätzlich</a:t>
            </a:r>
            <a:r>
              <a:rPr lang="en-US"/>
              <a:t> </a:t>
            </a:r>
            <a:r>
              <a:rPr lang="en-US" err="1"/>
              <a:t>über</a:t>
            </a:r>
            <a:r>
              <a:rPr lang="en-US"/>
              <a:t> die </a:t>
            </a:r>
            <a:r>
              <a:rPr lang="en-US" err="1"/>
              <a:t>gewünschte</a:t>
            </a:r>
            <a:r>
              <a:rPr lang="en-US"/>
              <a:t> </a:t>
            </a:r>
            <a:r>
              <a:rPr lang="en-US" err="1"/>
              <a:t>Ausprägung</a:t>
            </a:r>
            <a:r>
              <a:rPr lang="en-US"/>
              <a:t> </a:t>
            </a:r>
            <a:r>
              <a:rPr lang="en-US" err="1"/>
              <a:t>entscheiden</a:t>
            </a:r>
            <a:r>
              <a:rPr lang="en-US"/>
              <a:t>. </a:t>
            </a:r>
          </a:p>
          <a:p>
            <a:r>
              <a:rPr lang="en-US" err="1"/>
              <a:t>Diese</a:t>
            </a:r>
            <a:r>
              <a:rPr lang="en-US"/>
              <a:t> gilt </a:t>
            </a:r>
            <a:r>
              <a:rPr lang="en-US" err="1"/>
              <a:t>dann</a:t>
            </a:r>
            <a:r>
              <a:rPr lang="en-US"/>
              <a:t> </a:t>
            </a:r>
            <a:r>
              <a:rPr lang="en-US" err="1"/>
              <a:t>für</a:t>
            </a:r>
            <a:r>
              <a:rPr lang="en-US"/>
              <a:t> alle Module </a:t>
            </a:r>
            <a:r>
              <a:rPr lang="en-US" err="1"/>
              <a:t>gleich</a:t>
            </a:r>
            <a:r>
              <a:rPr lang="en-US"/>
              <a:t> (</a:t>
            </a:r>
            <a:r>
              <a:rPr lang="en-US" err="1"/>
              <a:t>nicht</a:t>
            </a:r>
            <a:r>
              <a:rPr lang="en-US"/>
              <a:t> pro Modul </a:t>
            </a:r>
            <a:r>
              <a:rPr lang="en-US" err="1"/>
              <a:t>unterschiedlich</a:t>
            </a:r>
            <a:r>
              <a:rPr lang="en-US"/>
              <a:t> !!)</a:t>
            </a:r>
          </a:p>
          <a:p>
            <a:r>
              <a:rPr lang="en-US"/>
              <a:t>Ein Upgrade der </a:t>
            </a:r>
            <a:r>
              <a:rPr lang="en-US" err="1"/>
              <a:t>Ausprägung</a:t>
            </a:r>
            <a:r>
              <a:rPr lang="en-US"/>
              <a:t> </a:t>
            </a:r>
            <a:r>
              <a:rPr lang="en-US" err="1"/>
              <a:t>ist</a:t>
            </a:r>
            <a:r>
              <a:rPr lang="en-US"/>
              <a:t> </a:t>
            </a:r>
            <a:r>
              <a:rPr lang="en-US" err="1"/>
              <a:t>auch</a:t>
            </a:r>
            <a:r>
              <a:rPr lang="en-US"/>
              <a:t> </a:t>
            </a:r>
            <a:r>
              <a:rPr lang="en-US" err="1"/>
              <a:t>nachträglich</a:t>
            </a:r>
            <a:r>
              <a:rPr lang="en-US"/>
              <a:t> </a:t>
            </a:r>
            <a:r>
              <a:rPr lang="en-US" err="1"/>
              <a:t>möglich</a:t>
            </a:r>
            <a:r>
              <a:rPr lang="en-US"/>
              <a:t>.</a:t>
            </a:r>
          </a:p>
        </p:txBody>
      </p:sp>
    </p:spTree>
    <p:extLst>
      <p:ext uri="{BB962C8B-B14F-4D97-AF65-F5344CB8AC3E}">
        <p14:creationId xmlns:p14="http://schemas.microsoft.com/office/powerpoint/2010/main" val="13542000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303463" y="306388"/>
            <a:ext cx="5627687" cy="3165475"/>
          </a:xfrm>
        </p:spPr>
      </p:sp>
      <p:sp>
        <p:nvSpPr>
          <p:cNvPr id="3" name="Notizenplatzhalter 2"/>
          <p:cNvSpPr>
            <a:spLocks noGrp="1"/>
          </p:cNvSpPr>
          <p:nvPr>
            <p:ph type="body" idx="1"/>
          </p:nvPr>
        </p:nvSpPr>
        <p:spPr/>
        <p:txBody>
          <a:bodyPr/>
          <a:lstStyle/>
          <a:p>
            <a:pPr marL="0" indent="0">
              <a:buNone/>
            </a:pPr>
            <a:r>
              <a:rPr lang="en-US" b="1" u="sng"/>
              <a:t>1. </a:t>
            </a:r>
            <a:r>
              <a:rPr lang="en-US" b="1" u="sng" err="1"/>
              <a:t>Ausprägung</a:t>
            </a:r>
            <a:r>
              <a:rPr lang="en-US"/>
              <a:t>: </a:t>
            </a:r>
            <a:r>
              <a:rPr lang="en-US" err="1"/>
              <a:t>Aufrechterhaltung</a:t>
            </a:r>
            <a:r>
              <a:rPr lang="en-US"/>
              <a:t> des </a:t>
            </a:r>
            <a:r>
              <a:rPr lang="en-US" err="1"/>
              <a:t>laufenden</a:t>
            </a:r>
            <a:r>
              <a:rPr lang="en-US"/>
              <a:t> </a:t>
            </a:r>
            <a:r>
              <a:rPr lang="en-US" err="1"/>
              <a:t>Betriebes</a:t>
            </a:r>
            <a:r>
              <a:rPr lang="en-US"/>
              <a:t> / </a:t>
            </a:r>
            <a:r>
              <a:rPr lang="en-US" err="1"/>
              <a:t>Entlastung</a:t>
            </a:r>
            <a:r>
              <a:rPr lang="en-US"/>
              <a:t> der MA des </a:t>
            </a:r>
            <a:r>
              <a:rPr lang="en-US" err="1"/>
              <a:t>Kunden</a:t>
            </a:r>
            <a:endParaRPr lang="en-US"/>
          </a:p>
          <a:p>
            <a:pPr marL="171450" indent="-171450">
              <a:buFontTx/>
              <a:buChar char="-"/>
            </a:pPr>
            <a:r>
              <a:rPr lang="en-US" err="1"/>
              <a:t>Freispielen</a:t>
            </a:r>
            <a:r>
              <a:rPr lang="en-US"/>
              <a:t> der </a:t>
            </a:r>
            <a:r>
              <a:rPr lang="en-US" err="1"/>
              <a:t>Kunden</a:t>
            </a:r>
            <a:r>
              <a:rPr lang="en-US"/>
              <a:t> Mitarbeiter von </a:t>
            </a:r>
            <a:r>
              <a:rPr lang="en-US" err="1"/>
              <a:t>Routinearbeiten</a:t>
            </a:r>
            <a:endParaRPr lang="en-US"/>
          </a:p>
          <a:p>
            <a:pPr marL="171450" indent="-171450">
              <a:buFontTx/>
              <a:buChar char="-"/>
            </a:pPr>
            <a:r>
              <a:rPr lang="en-US" err="1"/>
              <a:t>Damit</a:t>
            </a:r>
            <a:r>
              <a:rPr lang="en-US"/>
              <a:t> </a:t>
            </a:r>
            <a:r>
              <a:rPr lang="en-US" err="1"/>
              <a:t>können</a:t>
            </a:r>
            <a:r>
              <a:rPr lang="en-US"/>
              <a:t> </a:t>
            </a:r>
            <a:r>
              <a:rPr lang="en-US" err="1"/>
              <a:t>sich</a:t>
            </a:r>
            <a:r>
              <a:rPr lang="en-US"/>
              <a:t> die Mitarbeiter um “</a:t>
            </a:r>
            <a:r>
              <a:rPr lang="en-US" err="1"/>
              <a:t>wichtigere</a:t>
            </a:r>
            <a:r>
              <a:rPr lang="en-US"/>
              <a:t>” </a:t>
            </a:r>
            <a:r>
              <a:rPr lang="en-US" err="1"/>
              <a:t>Themen</a:t>
            </a:r>
            <a:r>
              <a:rPr lang="en-US"/>
              <a:t> </a:t>
            </a:r>
            <a:r>
              <a:rPr lang="en-US" err="1"/>
              <a:t>kümmern</a:t>
            </a:r>
            <a:r>
              <a:rPr lang="en-US"/>
              <a:t>, </a:t>
            </a:r>
            <a:r>
              <a:rPr lang="en-US" err="1"/>
              <a:t>wie</a:t>
            </a:r>
            <a:r>
              <a:rPr lang="en-US"/>
              <a:t> </a:t>
            </a:r>
            <a:r>
              <a:rPr lang="en-US" err="1"/>
              <a:t>z.B.</a:t>
            </a:r>
            <a:r>
              <a:rPr lang="en-US"/>
              <a:t> </a:t>
            </a:r>
            <a:r>
              <a:rPr lang="en-US" err="1"/>
              <a:t>Umsetzung</a:t>
            </a:r>
            <a:r>
              <a:rPr lang="en-US"/>
              <a:t> von </a:t>
            </a:r>
            <a:r>
              <a:rPr lang="en-US" err="1"/>
              <a:t>Projekten</a:t>
            </a:r>
            <a:r>
              <a:rPr lang="en-US"/>
              <a:t>, </a:t>
            </a:r>
            <a:r>
              <a:rPr lang="en-US" err="1"/>
              <a:t>Optimierung</a:t>
            </a:r>
            <a:r>
              <a:rPr lang="en-US"/>
              <a:t> der IT </a:t>
            </a:r>
            <a:r>
              <a:rPr lang="en-US" err="1"/>
              <a:t>Unterstützung</a:t>
            </a:r>
            <a:r>
              <a:rPr lang="en-US"/>
              <a:t> </a:t>
            </a:r>
            <a:r>
              <a:rPr lang="en-US" err="1"/>
              <a:t>für</a:t>
            </a:r>
            <a:r>
              <a:rPr lang="en-US"/>
              <a:t> die </a:t>
            </a:r>
            <a:r>
              <a:rPr lang="en-US" err="1"/>
              <a:t>Businessprozesse</a:t>
            </a:r>
            <a:r>
              <a:rPr lang="en-US"/>
              <a:t> , etc.</a:t>
            </a:r>
          </a:p>
        </p:txBody>
      </p:sp>
    </p:spTree>
    <p:extLst>
      <p:ext uri="{BB962C8B-B14F-4D97-AF65-F5344CB8AC3E}">
        <p14:creationId xmlns:p14="http://schemas.microsoft.com/office/powerpoint/2010/main" val="3772277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303463" y="306388"/>
            <a:ext cx="5627687" cy="3165475"/>
          </a:xfrm>
        </p:spPr>
      </p:sp>
      <p:sp>
        <p:nvSpPr>
          <p:cNvPr id="3" name="Notizenplatzhalter 2"/>
          <p:cNvSpPr>
            <a:spLocks noGrp="1"/>
          </p:cNvSpPr>
          <p:nvPr>
            <p:ph type="body" idx="1"/>
          </p:nvPr>
        </p:nvSpPr>
        <p:spPr/>
        <p:txBody>
          <a:bodyPr/>
          <a:lstStyle/>
          <a:p>
            <a:r>
              <a:rPr lang="en-US" b="1" u="sng"/>
              <a:t>2. </a:t>
            </a:r>
            <a:r>
              <a:rPr lang="en-US" b="1" u="sng" err="1"/>
              <a:t>Ausprägung</a:t>
            </a:r>
            <a:r>
              <a:rPr lang="en-US" b="1" u="sng"/>
              <a:t>: </a:t>
            </a:r>
            <a:r>
              <a:rPr lang="en-US" err="1"/>
              <a:t>Volles</a:t>
            </a:r>
            <a:r>
              <a:rPr lang="en-US"/>
              <a:t> managed Service / </a:t>
            </a:r>
            <a:r>
              <a:rPr lang="en-US" err="1"/>
              <a:t>erweitert</a:t>
            </a:r>
            <a:r>
              <a:rPr lang="en-US"/>
              <a:t> </a:t>
            </a:r>
            <a:r>
              <a:rPr lang="en-US" err="1"/>
              <a:t>durch</a:t>
            </a:r>
            <a:r>
              <a:rPr lang="en-US"/>
              <a:t> Expertise </a:t>
            </a:r>
            <a:r>
              <a:rPr lang="en-US" err="1"/>
              <a:t>im</a:t>
            </a:r>
            <a:r>
              <a:rPr lang="en-US"/>
              <a:t> </a:t>
            </a:r>
            <a:r>
              <a:rPr lang="en-US" err="1"/>
              <a:t>Hinblick</a:t>
            </a:r>
            <a:r>
              <a:rPr lang="en-US"/>
              <a:t> auf (</a:t>
            </a:r>
            <a:r>
              <a:rPr lang="en-US" err="1"/>
              <a:t>strategische</a:t>
            </a:r>
            <a:r>
              <a:rPr lang="en-US"/>
              <a:t>) </a:t>
            </a:r>
            <a:r>
              <a:rPr lang="en-US" err="1"/>
              <a:t>Entwicklung</a:t>
            </a:r>
            <a:r>
              <a:rPr lang="en-US"/>
              <a:t>, </a:t>
            </a:r>
            <a:r>
              <a:rPr lang="en-US" err="1"/>
              <a:t>Optimierung</a:t>
            </a:r>
            <a:endParaRPr lang="en-US"/>
          </a:p>
          <a:p>
            <a:pPr marL="171450" indent="-171450">
              <a:buFontTx/>
              <a:buChar char="-"/>
            </a:pPr>
            <a:r>
              <a:rPr lang="en-US" err="1"/>
              <a:t>Wenn</a:t>
            </a:r>
            <a:r>
              <a:rPr lang="en-US"/>
              <a:t> </a:t>
            </a:r>
            <a:r>
              <a:rPr lang="en-US" err="1"/>
              <a:t>Kunden</a:t>
            </a:r>
            <a:r>
              <a:rPr lang="en-US"/>
              <a:t> die </a:t>
            </a:r>
            <a:r>
              <a:rPr lang="en-US" err="1"/>
              <a:t>gesamte</a:t>
            </a:r>
            <a:r>
              <a:rPr lang="en-US"/>
              <a:t> </a:t>
            </a:r>
            <a:r>
              <a:rPr lang="en-US" err="1"/>
              <a:t>Verantwortung</a:t>
            </a:r>
            <a:r>
              <a:rPr lang="en-US"/>
              <a:t> </a:t>
            </a:r>
            <a:r>
              <a:rPr lang="en-US" err="1"/>
              <a:t>für</a:t>
            </a:r>
            <a:r>
              <a:rPr lang="en-US"/>
              <a:t> </a:t>
            </a:r>
            <a:r>
              <a:rPr lang="en-US" err="1"/>
              <a:t>einen</a:t>
            </a:r>
            <a:r>
              <a:rPr lang="en-US"/>
              <a:t> </a:t>
            </a:r>
            <a:r>
              <a:rPr lang="en-US" err="1"/>
              <a:t>Bereich</a:t>
            </a:r>
            <a:r>
              <a:rPr lang="en-US"/>
              <a:t> </a:t>
            </a:r>
            <a:r>
              <a:rPr lang="en-US" err="1"/>
              <a:t>abgeben</a:t>
            </a:r>
            <a:r>
              <a:rPr lang="en-US"/>
              <a:t> </a:t>
            </a:r>
            <a:r>
              <a:rPr lang="en-US" err="1"/>
              <a:t>möchte</a:t>
            </a:r>
            <a:r>
              <a:rPr lang="en-US"/>
              <a:t> </a:t>
            </a:r>
            <a:r>
              <a:rPr lang="en-US" err="1"/>
              <a:t>z.B.</a:t>
            </a:r>
            <a:r>
              <a:rPr lang="en-US"/>
              <a:t> Know How </a:t>
            </a:r>
            <a:r>
              <a:rPr lang="en-US" err="1"/>
              <a:t>Träger</a:t>
            </a:r>
            <a:r>
              <a:rPr lang="en-US"/>
              <a:t> (Mitarbeiter) </a:t>
            </a:r>
            <a:r>
              <a:rPr lang="en-US" err="1"/>
              <a:t>verlässt</a:t>
            </a:r>
            <a:r>
              <a:rPr lang="en-US"/>
              <a:t> das </a:t>
            </a:r>
            <a:r>
              <a:rPr lang="en-US" err="1"/>
              <a:t>Unternehmen</a:t>
            </a:r>
            <a:r>
              <a:rPr lang="en-US"/>
              <a:t> – </a:t>
            </a:r>
            <a:r>
              <a:rPr lang="en-US" err="1"/>
              <a:t>Nachbesetzung</a:t>
            </a:r>
            <a:r>
              <a:rPr lang="en-US"/>
              <a:t> </a:t>
            </a:r>
            <a:r>
              <a:rPr lang="en-US" err="1"/>
              <a:t>schwierig</a:t>
            </a:r>
            <a:r>
              <a:rPr lang="en-US"/>
              <a:t>, </a:t>
            </a:r>
            <a:r>
              <a:rPr lang="en-US" err="1"/>
              <a:t>Kostenoptimierung</a:t>
            </a:r>
            <a:r>
              <a:rPr lang="en-US"/>
              <a:t> (TCO </a:t>
            </a:r>
            <a:r>
              <a:rPr lang="en-US" err="1"/>
              <a:t>für</a:t>
            </a:r>
            <a:r>
              <a:rPr lang="en-US"/>
              <a:t> </a:t>
            </a:r>
            <a:r>
              <a:rPr lang="en-US" err="1"/>
              <a:t>eigene</a:t>
            </a:r>
            <a:r>
              <a:rPr lang="en-US"/>
              <a:t> MA versus Service </a:t>
            </a:r>
            <a:r>
              <a:rPr lang="en-US" err="1"/>
              <a:t>durch</a:t>
            </a:r>
            <a:r>
              <a:rPr lang="en-US"/>
              <a:t> </a:t>
            </a:r>
            <a:r>
              <a:rPr lang="en-US" err="1"/>
              <a:t>externen</a:t>
            </a:r>
            <a:r>
              <a:rPr lang="en-US"/>
              <a:t> </a:t>
            </a:r>
            <a:r>
              <a:rPr lang="en-US" err="1"/>
              <a:t>Serviceprovider</a:t>
            </a:r>
            <a:r>
              <a:rPr lang="en-US"/>
              <a:t>), etc.</a:t>
            </a:r>
          </a:p>
        </p:txBody>
      </p:sp>
    </p:spTree>
    <p:extLst>
      <p:ext uri="{BB962C8B-B14F-4D97-AF65-F5344CB8AC3E}">
        <p14:creationId xmlns:p14="http://schemas.microsoft.com/office/powerpoint/2010/main" val="39860302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303463" y="306388"/>
            <a:ext cx="5627687" cy="3165475"/>
          </a:xfrm>
        </p:spPr>
      </p:sp>
      <p:sp>
        <p:nvSpPr>
          <p:cNvPr id="3" name="Notizenplatzhalter 2"/>
          <p:cNvSpPr>
            <a:spLocks noGrp="1"/>
          </p:cNvSpPr>
          <p:nvPr>
            <p:ph type="body" idx="1"/>
          </p:nvPr>
        </p:nvSpPr>
        <p:spPr/>
        <p:txBody>
          <a:bodyPr/>
          <a:lstStyle/>
          <a:p>
            <a:r>
              <a:rPr lang="en-US" b="1" u="sng"/>
              <a:t>3. </a:t>
            </a:r>
            <a:r>
              <a:rPr lang="en-US" b="1" u="sng" err="1"/>
              <a:t>Ausprägung</a:t>
            </a:r>
            <a:r>
              <a:rPr lang="en-US"/>
              <a:t>: </a:t>
            </a:r>
            <a:r>
              <a:rPr lang="en-US" err="1"/>
              <a:t>Spezifische</a:t>
            </a:r>
            <a:r>
              <a:rPr lang="en-US"/>
              <a:t> </a:t>
            </a:r>
            <a:r>
              <a:rPr lang="en-US" err="1"/>
              <a:t>Optionen</a:t>
            </a:r>
            <a:r>
              <a:rPr lang="en-US"/>
              <a:t> die </a:t>
            </a:r>
            <a:r>
              <a:rPr lang="en-US" err="1"/>
              <a:t>Themenübergreifend</a:t>
            </a:r>
            <a:r>
              <a:rPr lang="en-US"/>
              <a:t> </a:t>
            </a:r>
            <a:r>
              <a:rPr lang="en-US" err="1"/>
              <a:t>sind</a:t>
            </a:r>
            <a:r>
              <a:rPr lang="en-US"/>
              <a:t> </a:t>
            </a:r>
            <a:r>
              <a:rPr lang="en-US" err="1"/>
              <a:t>wie</a:t>
            </a:r>
            <a:r>
              <a:rPr lang="en-US"/>
              <a:t> </a:t>
            </a:r>
            <a:r>
              <a:rPr lang="en-US" err="1"/>
              <a:t>z.B.</a:t>
            </a:r>
            <a:r>
              <a:rPr lang="en-US"/>
              <a:t> Information Security Management</a:t>
            </a:r>
          </a:p>
          <a:p>
            <a:pPr marL="171450" indent="-171450">
              <a:buFontTx/>
              <a:buChar char="-"/>
            </a:pPr>
            <a:r>
              <a:rPr lang="en-US"/>
              <a:t>Manche </a:t>
            </a:r>
            <a:r>
              <a:rPr lang="en-US" err="1"/>
              <a:t>Themen</a:t>
            </a:r>
            <a:r>
              <a:rPr lang="en-US"/>
              <a:t> </a:t>
            </a:r>
            <a:r>
              <a:rPr lang="en-US" err="1"/>
              <a:t>können</a:t>
            </a:r>
            <a:r>
              <a:rPr lang="en-US"/>
              <a:t> </a:t>
            </a:r>
            <a:r>
              <a:rPr lang="en-US" err="1"/>
              <a:t>nicht</a:t>
            </a:r>
            <a:r>
              <a:rPr lang="en-US"/>
              <a:t> auf </a:t>
            </a:r>
            <a:r>
              <a:rPr lang="en-US" err="1"/>
              <a:t>ein</a:t>
            </a:r>
            <a:r>
              <a:rPr lang="en-US"/>
              <a:t> </a:t>
            </a:r>
            <a:r>
              <a:rPr lang="en-US" err="1"/>
              <a:t>Gewerk</a:t>
            </a:r>
            <a:r>
              <a:rPr lang="en-US"/>
              <a:t> </a:t>
            </a:r>
            <a:r>
              <a:rPr lang="en-US" err="1"/>
              <a:t>heruntergebrochen</a:t>
            </a:r>
            <a:r>
              <a:rPr lang="en-US"/>
              <a:t> </a:t>
            </a:r>
            <a:r>
              <a:rPr lang="en-US" err="1"/>
              <a:t>werden</a:t>
            </a:r>
            <a:endParaRPr lang="en-US"/>
          </a:p>
          <a:p>
            <a:pPr marL="171450" indent="-171450">
              <a:buFontTx/>
              <a:buChar char="-"/>
            </a:pPr>
            <a:r>
              <a:rPr lang="en-US" err="1"/>
              <a:t>Spezische</a:t>
            </a:r>
            <a:r>
              <a:rPr lang="en-US"/>
              <a:t> </a:t>
            </a:r>
            <a:r>
              <a:rPr lang="en-US" err="1"/>
              <a:t>Optionen</a:t>
            </a:r>
            <a:r>
              <a:rPr lang="en-US"/>
              <a:t> die “On-Top” </a:t>
            </a:r>
            <a:r>
              <a:rPr lang="en-US" err="1"/>
              <a:t>dazukommen</a:t>
            </a:r>
            <a:endParaRPr lang="en-US"/>
          </a:p>
        </p:txBody>
      </p:sp>
    </p:spTree>
    <p:extLst>
      <p:ext uri="{BB962C8B-B14F-4D97-AF65-F5344CB8AC3E}">
        <p14:creationId xmlns:p14="http://schemas.microsoft.com/office/powerpoint/2010/main" val="1560479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2749550" y="531813"/>
            <a:ext cx="4735513" cy="2663825"/>
          </a:xfrm>
        </p:spPr>
      </p:sp>
      <p:sp>
        <p:nvSpPr>
          <p:cNvPr id="3" name="Notizenplatzhalter 2"/>
          <p:cNvSpPr>
            <a:spLocks noGrp="1"/>
          </p:cNvSpPr>
          <p:nvPr>
            <p:ph type="body" idx="1"/>
          </p:nvPr>
        </p:nvSpPr>
        <p:spPr/>
        <p:txBody>
          <a:bodyPr>
            <a:normAutofit/>
          </a:bodyPr>
          <a:lstStyle/>
          <a:p>
            <a:r>
              <a:rPr lang="en-US" err="1"/>
              <a:t>Zusammenfassung</a:t>
            </a:r>
            <a:r>
              <a:rPr lang="en-US"/>
              <a:t> der </a:t>
            </a:r>
            <a:r>
              <a:rPr lang="en-US" err="1"/>
              <a:t>Servicethemen</a:t>
            </a:r>
            <a:r>
              <a:rPr lang="en-US"/>
              <a:t> </a:t>
            </a:r>
            <a:r>
              <a:rPr lang="en-US" err="1"/>
              <a:t>über</a:t>
            </a:r>
            <a:r>
              <a:rPr lang="en-US"/>
              <a:t> die </a:t>
            </a:r>
            <a:r>
              <a:rPr lang="en-US" err="1"/>
              <a:t>Ausprägungen</a:t>
            </a:r>
            <a:endParaRPr lang="en-US"/>
          </a:p>
          <a:p>
            <a:pPr marL="171450" indent="-171450">
              <a:buFontTx/>
              <a:buChar char="-"/>
            </a:pPr>
            <a:r>
              <a:rPr lang="en-US"/>
              <a:t>Managed Service: Standard </a:t>
            </a:r>
            <a:r>
              <a:rPr lang="en-US" err="1"/>
              <a:t>Aufgaben</a:t>
            </a:r>
            <a:r>
              <a:rPr lang="en-US"/>
              <a:t> des </a:t>
            </a:r>
            <a:r>
              <a:rPr lang="en-US" err="1"/>
              <a:t>täglichen</a:t>
            </a:r>
            <a:r>
              <a:rPr lang="en-US"/>
              <a:t> </a:t>
            </a:r>
            <a:r>
              <a:rPr lang="en-US" err="1"/>
              <a:t>Betriebes</a:t>
            </a:r>
            <a:endParaRPr lang="en-US"/>
          </a:p>
          <a:p>
            <a:pPr marL="171450" indent="-171450">
              <a:buFontTx/>
              <a:buChar char="-"/>
            </a:pPr>
            <a:r>
              <a:rPr lang="en-US"/>
              <a:t>Managed Service Advanced : Managed Service +Know How /Consulting </a:t>
            </a:r>
            <a:r>
              <a:rPr lang="en-US" err="1"/>
              <a:t>Themen</a:t>
            </a:r>
            <a:endParaRPr lang="en-US"/>
          </a:p>
          <a:p>
            <a:pPr marL="171450" indent="-171450">
              <a:buFontTx/>
              <a:buChar char="-"/>
            </a:pPr>
            <a:r>
              <a:rPr lang="en-US"/>
              <a:t>Managed Service Premium: Managed Service Advanced +</a:t>
            </a:r>
            <a:r>
              <a:rPr lang="en-US" err="1"/>
              <a:t>Spezifische</a:t>
            </a:r>
            <a:r>
              <a:rPr lang="en-US"/>
              <a:t> </a:t>
            </a:r>
            <a:r>
              <a:rPr lang="en-US" err="1"/>
              <a:t>Themen</a:t>
            </a:r>
            <a:endParaRPr lang="en-US"/>
          </a:p>
          <a:p>
            <a:endParaRPr lang="en-US"/>
          </a:p>
        </p:txBody>
      </p:sp>
    </p:spTree>
    <p:extLst>
      <p:ext uri="{BB962C8B-B14F-4D97-AF65-F5344CB8AC3E}">
        <p14:creationId xmlns:p14="http://schemas.microsoft.com/office/powerpoint/2010/main" val="952151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6250" y="1158875"/>
            <a:ext cx="5903913" cy="3321050"/>
          </a:xfrm>
        </p:spPr>
      </p:sp>
      <p:sp>
        <p:nvSpPr>
          <p:cNvPr id="3" name="Notizenplatzhalter 2"/>
          <p:cNvSpPr>
            <a:spLocks noGrp="1"/>
          </p:cNvSpPr>
          <p:nvPr>
            <p:ph type="body" idx="1"/>
          </p:nvPr>
        </p:nvSpPr>
        <p:spPr/>
        <p:txBody>
          <a:bodyPr/>
          <a:lstStyle/>
          <a:p>
            <a:endParaRPr lang="de-AT"/>
          </a:p>
        </p:txBody>
      </p:sp>
      <p:sp>
        <p:nvSpPr>
          <p:cNvPr id="4" name="Foliennummernplatzhalter 3"/>
          <p:cNvSpPr>
            <a:spLocks noGrp="1"/>
          </p:cNvSpPr>
          <p:nvPr>
            <p:ph type="sldNum" sz="quarter" idx="5"/>
          </p:nvPr>
        </p:nvSpPr>
        <p:spPr/>
        <p:txBody>
          <a:bodyPr/>
          <a:lstStyle/>
          <a:p>
            <a:pPr algn="l"/>
            <a:fld id="{E5BBCCF6-F8A8-4C49-BF3D-CA1AA74CA975}" type="slidenum">
              <a:rPr lang="de-DE" smtClean="0"/>
              <a:pPr algn="l"/>
              <a:t>31</a:t>
            </a:fld>
            <a:endParaRPr lang="de-DE"/>
          </a:p>
        </p:txBody>
      </p:sp>
    </p:spTree>
    <p:extLst>
      <p:ext uri="{BB962C8B-B14F-4D97-AF65-F5344CB8AC3E}">
        <p14:creationId xmlns:p14="http://schemas.microsoft.com/office/powerpoint/2010/main" val="6651515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6250" y="1158875"/>
            <a:ext cx="5903913" cy="3321050"/>
          </a:xfrm>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dirty="0"/>
              <a:t>Bild je nach Thema anpassen: Logo auswählen – unter Formformat – Fülleffekt – Bild </a:t>
            </a:r>
          </a:p>
          <a:p>
            <a:endParaRPr lang="de-AT"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FE6518-D126-437B-B65E-A6178A604C46}" type="slidenum">
              <a:rPr kumimoji="0" lang="de-A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de-A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67898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6250" y="1158875"/>
            <a:ext cx="5903913" cy="3321050"/>
          </a:xfrm>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pPr algn="l"/>
            <a:fld id="{E5BBCCF6-F8A8-4C49-BF3D-CA1AA74CA975}" type="slidenum">
              <a:rPr lang="de-DE" smtClean="0"/>
              <a:pPr algn="l"/>
              <a:t>33</a:t>
            </a:fld>
            <a:endParaRPr lang="de-DE"/>
          </a:p>
        </p:txBody>
      </p:sp>
    </p:spTree>
    <p:extLst>
      <p:ext uri="{BB962C8B-B14F-4D97-AF65-F5344CB8AC3E}">
        <p14:creationId xmlns:p14="http://schemas.microsoft.com/office/powerpoint/2010/main" val="15460470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6250" y="1158875"/>
            <a:ext cx="5903913" cy="3321050"/>
          </a:xfrm>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pPr algn="l"/>
            <a:fld id="{E5BBCCF6-F8A8-4C49-BF3D-CA1AA74CA975}" type="slidenum">
              <a:rPr lang="de-DE" smtClean="0"/>
              <a:pPr algn="l"/>
              <a:t>36</a:t>
            </a:fld>
            <a:endParaRPr lang="de-DE"/>
          </a:p>
        </p:txBody>
      </p:sp>
    </p:spTree>
    <p:extLst>
      <p:ext uri="{BB962C8B-B14F-4D97-AF65-F5344CB8AC3E}">
        <p14:creationId xmlns:p14="http://schemas.microsoft.com/office/powerpoint/2010/main" val="2149438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6250" y="1158875"/>
            <a:ext cx="5903913" cy="3321050"/>
          </a:xfrm>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dirty="0"/>
              <a:t>Bild je nach Thema anpassen: Logo auswählen – unter Formformat – Fülleffekt – Bild </a:t>
            </a:r>
          </a:p>
          <a:p>
            <a:endParaRPr lang="de-AT"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FE6518-D126-437B-B65E-A6178A604C46}" type="slidenum">
              <a:rPr kumimoji="0" lang="de-A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de-A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68155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6250" y="1158875"/>
            <a:ext cx="5903913" cy="3321050"/>
          </a:xfrm>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dirty="0"/>
              <a:t>Bild je nach Thema anpassen: Logo auswählen – unter Formformat – Fülleffekt – Bild </a:t>
            </a:r>
          </a:p>
          <a:p>
            <a:endParaRPr lang="de-AT"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FE6518-D126-437B-B65E-A6178A604C46}" type="slidenum">
              <a:rPr kumimoji="0" lang="de-A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de-A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0545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Rot="1" noChangeAspect="1" noChangeArrowheads="1" noTextEdit="1"/>
          </p:cNvSpPr>
          <p:nvPr>
            <p:ph type="sldImg"/>
          </p:nvPr>
        </p:nvSpPr>
        <p:spPr>
          <a:xfrm>
            <a:off x="2749550" y="531813"/>
            <a:ext cx="4735513" cy="2663825"/>
          </a:xfrm>
          <a:ln/>
        </p:spPr>
      </p:sp>
      <p:sp>
        <p:nvSpPr>
          <p:cNvPr id="49156" name="Rectangle 3"/>
          <p:cNvSpPr>
            <a:spLocks noGrp="1" noChangeArrowheads="1"/>
          </p:cNvSpPr>
          <p:nvPr>
            <p:ph type="body" idx="1"/>
          </p:nvPr>
        </p:nvSpPr>
        <p:spPr>
          <a:noFill/>
          <a:ln/>
        </p:spPr>
        <p:txBody>
          <a:bodyPr/>
          <a:lstStyle/>
          <a:p>
            <a:pPr eaLnBrk="1" hangingPunct="1"/>
            <a:r>
              <a:rPr lang="de-DE">
                <a:ea typeface="Geneva" pitchFamily="-1" charset="0"/>
                <a:cs typeface="Geneva" pitchFamily="-1" charset="0"/>
              </a:rPr>
              <a:t>Zur Erinnerung – der Managed Service Katalog</a:t>
            </a:r>
          </a:p>
        </p:txBody>
      </p:sp>
    </p:spTree>
    <p:extLst>
      <p:ext uri="{BB962C8B-B14F-4D97-AF65-F5344CB8AC3E}">
        <p14:creationId xmlns:p14="http://schemas.microsoft.com/office/powerpoint/2010/main" val="13677098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Rot="1" noChangeAspect="1" noChangeArrowheads="1" noTextEdit="1"/>
          </p:cNvSpPr>
          <p:nvPr>
            <p:ph type="sldImg"/>
          </p:nvPr>
        </p:nvSpPr>
        <p:spPr>
          <a:xfrm>
            <a:off x="2749550" y="531813"/>
            <a:ext cx="4735513" cy="2663825"/>
          </a:xfrm>
          <a:ln/>
        </p:spPr>
      </p:sp>
      <p:sp>
        <p:nvSpPr>
          <p:cNvPr id="49156" name="Rectangle 3"/>
          <p:cNvSpPr>
            <a:spLocks noGrp="1" noChangeArrowheads="1"/>
          </p:cNvSpPr>
          <p:nvPr>
            <p:ph type="body" idx="1"/>
          </p:nvPr>
        </p:nvSpPr>
        <p:spPr>
          <a:noFill/>
          <a:ln/>
        </p:spPr>
        <p:txBody>
          <a:bodyPr/>
          <a:lstStyle/>
          <a:p>
            <a:pPr eaLnBrk="1" hangingPunct="1"/>
            <a:r>
              <a:rPr lang="de-DE" dirty="0">
                <a:ea typeface="Geneva" pitchFamily="-1" charset="0"/>
                <a:cs typeface="Geneva" pitchFamily="-1" charset="0"/>
              </a:rPr>
              <a:t>Zur Erinnerung – der Managed Service Katalog</a:t>
            </a:r>
          </a:p>
        </p:txBody>
      </p:sp>
    </p:spTree>
    <p:extLst>
      <p:ext uri="{BB962C8B-B14F-4D97-AF65-F5344CB8AC3E}">
        <p14:creationId xmlns:p14="http://schemas.microsoft.com/office/powerpoint/2010/main" val="30721922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6250" y="1158875"/>
            <a:ext cx="5903913" cy="3321050"/>
          </a:xfrm>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pPr algn="l"/>
            <a:fld id="{E5BBCCF6-F8A8-4C49-BF3D-CA1AA74CA975}" type="slidenum">
              <a:rPr lang="de-DE" smtClean="0"/>
              <a:pPr algn="l"/>
              <a:t>43</a:t>
            </a:fld>
            <a:endParaRPr lang="de-DE"/>
          </a:p>
        </p:txBody>
      </p:sp>
    </p:spTree>
    <p:extLst>
      <p:ext uri="{BB962C8B-B14F-4D97-AF65-F5344CB8AC3E}">
        <p14:creationId xmlns:p14="http://schemas.microsoft.com/office/powerpoint/2010/main" val="27062787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6250" y="1158875"/>
            <a:ext cx="5903913" cy="3321050"/>
          </a:xfrm>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10000"/>
              </a:lnSpc>
              <a:spcBef>
                <a:spcPts val="400"/>
              </a:spcBef>
              <a:spcAft>
                <a:spcPts val="400"/>
              </a:spcAft>
              <a:buClrTx/>
              <a:buSzTx/>
              <a:buFontTx/>
              <a:buNone/>
              <a:tabLst/>
              <a:defRPr/>
            </a:pPr>
            <a:r>
              <a:rPr lang="de-AT" sz="1100"/>
              <a:t>Migration TS </a:t>
            </a:r>
          </a:p>
          <a:p>
            <a:endParaRPr lang="de-AT"/>
          </a:p>
        </p:txBody>
      </p:sp>
      <p:sp>
        <p:nvSpPr>
          <p:cNvPr id="4" name="Foliennummernplatzhalter 3"/>
          <p:cNvSpPr>
            <a:spLocks noGrp="1"/>
          </p:cNvSpPr>
          <p:nvPr>
            <p:ph type="sldNum" sz="quarter" idx="5"/>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5BBCCF6-F8A8-4C49-BF3D-CA1AA74CA975}" type="slidenum">
              <a:rPr kumimoji="0" lang="de-DE" sz="900" b="0" i="0" u="none" strike="noStrike" kern="1200" cap="none" spc="0" normalizeH="0" baseline="0" noProof="0" smtClean="0">
                <a:ln>
                  <a:noFill/>
                </a:ln>
                <a:solidFill>
                  <a:prstClr val="black"/>
                </a:solidFill>
                <a:effectLst/>
                <a:uLnTx/>
                <a:uFillTx/>
                <a:latin typeface="Avenir Next LT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a:t>
            </a:fld>
            <a:endParaRPr kumimoji="0" lang="de-DE" sz="900" b="0" i="0" u="none" strike="noStrike" kern="1200" cap="none" spc="0" normalizeH="0" baseline="0" noProof="0">
              <a:ln>
                <a:noFill/>
              </a:ln>
              <a:solidFill>
                <a:prstClr val="black"/>
              </a:solidFill>
              <a:effectLst/>
              <a:uLnTx/>
              <a:uFillTx/>
              <a:latin typeface="Avenir Next LT Pro"/>
              <a:ea typeface="+mn-ea"/>
              <a:cs typeface="+mn-cs"/>
            </a:endParaRPr>
          </a:p>
        </p:txBody>
      </p:sp>
    </p:spTree>
    <p:extLst>
      <p:ext uri="{BB962C8B-B14F-4D97-AF65-F5344CB8AC3E}">
        <p14:creationId xmlns:p14="http://schemas.microsoft.com/office/powerpoint/2010/main" val="26108785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6250" y="1158875"/>
            <a:ext cx="5903913" cy="3321050"/>
          </a:xfrm>
        </p:spPr>
      </p:sp>
      <p:sp>
        <p:nvSpPr>
          <p:cNvPr id="3" name="Notizenplatzhalter 2"/>
          <p:cNvSpPr>
            <a:spLocks noGrp="1"/>
          </p:cNvSpPr>
          <p:nvPr>
            <p:ph type="body" idx="1"/>
          </p:nvPr>
        </p:nvSpPr>
        <p:spPr/>
        <p:txBody>
          <a:bodyPr/>
          <a:lstStyle/>
          <a:p>
            <a:r>
              <a:rPr lang="de-AT" dirty="0"/>
              <a:t>Damit stellt der KBC Managed Service Katalog ein standardisiertes aber dabei auch flexibles Modell zur Verfügung</a:t>
            </a:r>
          </a:p>
        </p:txBody>
      </p:sp>
      <p:sp>
        <p:nvSpPr>
          <p:cNvPr id="4" name="Foliennummernplatzhalter 3"/>
          <p:cNvSpPr>
            <a:spLocks noGrp="1"/>
          </p:cNvSpPr>
          <p:nvPr>
            <p:ph type="sldNum" sz="quarter" idx="5"/>
          </p:nvPr>
        </p:nvSpPr>
        <p:spPr/>
        <p:txBody>
          <a:bodyPr/>
          <a:lstStyle/>
          <a:p>
            <a:pPr algn="l"/>
            <a:fld id="{E5BBCCF6-F8A8-4C49-BF3D-CA1AA74CA975}" type="slidenum">
              <a:rPr lang="de-DE" smtClean="0"/>
              <a:pPr algn="l"/>
              <a:t>45</a:t>
            </a:fld>
            <a:endParaRPr lang="de-DE"/>
          </a:p>
        </p:txBody>
      </p:sp>
    </p:spTree>
    <p:extLst>
      <p:ext uri="{BB962C8B-B14F-4D97-AF65-F5344CB8AC3E}">
        <p14:creationId xmlns:p14="http://schemas.microsoft.com/office/powerpoint/2010/main" val="27598595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6250" y="1158875"/>
            <a:ext cx="5903913" cy="3321050"/>
          </a:xfrm>
        </p:spPr>
      </p:sp>
      <p:sp>
        <p:nvSpPr>
          <p:cNvPr id="3" name="Notizenplatzhalter 2"/>
          <p:cNvSpPr>
            <a:spLocks noGrp="1"/>
          </p:cNvSpPr>
          <p:nvPr>
            <p:ph type="body" idx="1"/>
          </p:nvPr>
        </p:nvSpPr>
        <p:spPr/>
        <p:txBody>
          <a:bodyPr/>
          <a:lstStyle/>
          <a:p>
            <a:endParaRPr lang="de-AT" dirty="0"/>
          </a:p>
        </p:txBody>
      </p:sp>
      <p:sp>
        <p:nvSpPr>
          <p:cNvPr id="4" name="Foliennummernplatzhalter 3"/>
          <p:cNvSpPr>
            <a:spLocks noGrp="1"/>
          </p:cNvSpPr>
          <p:nvPr>
            <p:ph type="sldNum" sz="quarter" idx="5"/>
          </p:nvPr>
        </p:nvSpPr>
        <p:spPr/>
        <p:txBody>
          <a:bodyPr/>
          <a:lstStyle/>
          <a:p>
            <a:pPr algn="l"/>
            <a:fld id="{E5BBCCF6-F8A8-4C49-BF3D-CA1AA74CA975}" type="slidenum">
              <a:rPr lang="de-DE" smtClean="0"/>
              <a:pPr algn="l"/>
              <a:t>47</a:t>
            </a:fld>
            <a:endParaRPr lang="de-DE"/>
          </a:p>
        </p:txBody>
      </p:sp>
    </p:spTree>
    <p:extLst>
      <p:ext uri="{BB962C8B-B14F-4D97-AF65-F5344CB8AC3E}">
        <p14:creationId xmlns:p14="http://schemas.microsoft.com/office/powerpoint/2010/main" val="737932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92" name="Rectangle 8"/>
          <p:cNvSpPr>
            <a:spLocks noGrp="1" noRot="1" noChangeAspect="1" noChangeArrowheads="1" noTextEdit="1"/>
          </p:cNvSpPr>
          <p:nvPr>
            <p:ph type="sldImg"/>
          </p:nvPr>
        </p:nvSpPr>
        <p:spPr>
          <a:xfrm>
            <a:off x="2303463" y="306388"/>
            <a:ext cx="5627687" cy="3165475"/>
          </a:xfrm>
          <a:ln/>
        </p:spPr>
      </p:sp>
      <p:sp>
        <p:nvSpPr>
          <p:cNvPr id="169993" name="Rectangle 9"/>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Die </a:t>
            </a:r>
            <a:r>
              <a:rPr lang="en-US" dirty="0" err="1"/>
              <a:t>verschiedenen</a:t>
            </a:r>
            <a:r>
              <a:rPr lang="en-US" dirty="0"/>
              <a:t> Service </a:t>
            </a:r>
            <a:r>
              <a:rPr lang="en-US" dirty="0" err="1"/>
              <a:t>Bereiche</a:t>
            </a:r>
            <a:r>
              <a:rPr lang="en-US" dirty="0"/>
              <a:t> /</a:t>
            </a:r>
            <a:r>
              <a:rPr lang="en-US" dirty="0" err="1"/>
              <a:t>Kategorien</a:t>
            </a:r>
            <a:r>
              <a:rPr lang="en-US" dirty="0"/>
              <a:t> </a:t>
            </a:r>
            <a:r>
              <a:rPr lang="en-US" dirty="0" err="1"/>
              <a:t>aus</a:t>
            </a:r>
            <a:r>
              <a:rPr lang="en-US" dirty="0"/>
              <a:t> dem KBC Portfolio</a:t>
            </a:r>
          </a:p>
        </p:txBody>
      </p:sp>
    </p:spTree>
    <p:extLst>
      <p:ext uri="{BB962C8B-B14F-4D97-AF65-F5344CB8AC3E}">
        <p14:creationId xmlns:p14="http://schemas.microsoft.com/office/powerpoint/2010/main" val="2569660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6250" y="1158875"/>
            <a:ext cx="5903913" cy="3321050"/>
          </a:xfrm>
        </p:spPr>
      </p:sp>
      <p:sp>
        <p:nvSpPr>
          <p:cNvPr id="3" name="Notizenplatzhalter 2"/>
          <p:cNvSpPr>
            <a:spLocks noGrp="1"/>
          </p:cNvSpPr>
          <p:nvPr>
            <p:ph type="body" idx="1"/>
          </p:nvPr>
        </p:nvSpPr>
        <p:spPr/>
        <p:txBody>
          <a:bodyPr/>
          <a:lstStyle/>
          <a:p>
            <a:r>
              <a:rPr lang="de-AT" b="1"/>
              <a:t>Die verschiedenen Services im Zusammenspiel über den Service Lifecycle mit unseren Kunden </a:t>
            </a:r>
          </a:p>
          <a:p>
            <a:endParaRPr lang="de-AT" b="1"/>
          </a:p>
          <a:p>
            <a:r>
              <a:rPr lang="de-AT" b="1"/>
              <a:t>Consulting: </a:t>
            </a:r>
            <a:r>
              <a:rPr lang="de-AT"/>
              <a:t>	typischerweise Einmalige-, Punktuelle Leistungen, aber auch für den Service </a:t>
            </a:r>
            <a:r>
              <a:rPr lang="de-AT" err="1"/>
              <a:t>Lifcycle</a:t>
            </a:r>
            <a:r>
              <a:rPr lang="de-AT"/>
              <a:t> relevant z.B. über jährliche Strategieworkshops (Managed Service </a:t>
            </a:r>
            <a:r>
              <a:rPr lang="de-AT" err="1"/>
              <a:t>Advanced</a:t>
            </a:r>
            <a:r>
              <a:rPr lang="de-AT"/>
              <a:t>)</a:t>
            </a:r>
          </a:p>
          <a:p>
            <a:r>
              <a:rPr lang="de-AT" b="1"/>
              <a:t>Implementation:</a:t>
            </a:r>
            <a:r>
              <a:rPr lang="de-AT"/>
              <a:t>  typischerweise Einmalige-, Punktuelle Leistungen, aber über Changes (ÄVA) auch Bestandteil des Service Lifecycle</a:t>
            </a:r>
          </a:p>
          <a:p>
            <a:r>
              <a:rPr lang="de-AT" b="1"/>
              <a:t>Laufende Services:  </a:t>
            </a:r>
            <a:r>
              <a:rPr lang="de-AT" b="0"/>
              <a:t>die eigentlichen Services definiert durch Laufzeit, SLAs, in unterschiedlichen Ausprägungen (Nur Support, Support +, Managed)</a:t>
            </a:r>
          </a:p>
        </p:txBody>
      </p:sp>
      <p:sp>
        <p:nvSpPr>
          <p:cNvPr id="4" name="Foliennummernplatzhalter 3"/>
          <p:cNvSpPr>
            <a:spLocks noGrp="1"/>
          </p:cNvSpPr>
          <p:nvPr>
            <p:ph type="sldNum" sz="quarter" idx="5"/>
          </p:nvPr>
        </p:nvSpPr>
        <p:spPr/>
        <p:txBody>
          <a:bodyPr/>
          <a:lstStyle/>
          <a:p>
            <a:pPr algn="l"/>
            <a:fld id="{E5BBCCF6-F8A8-4C49-BF3D-CA1AA74CA975}" type="slidenum">
              <a:rPr lang="de-DE" smtClean="0"/>
              <a:pPr algn="l"/>
              <a:t>5</a:t>
            </a:fld>
            <a:endParaRPr lang="de-DE"/>
          </a:p>
        </p:txBody>
      </p:sp>
    </p:spTree>
    <p:extLst>
      <p:ext uri="{BB962C8B-B14F-4D97-AF65-F5344CB8AC3E}">
        <p14:creationId xmlns:p14="http://schemas.microsoft.com/office/powerpoint/2010/main" val="1549924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6250" y="1158875"/>
            <a:ext cx="5903913" cy="3321050"/>
          </a:xfrm>
        </p:spPr>
      </p:sp>
      <p:sp>
        <p:nvSpPr>
          <p:cNvPr id="3" name="Notizenplatzhalter 2"/>
          <p:cNvSpPr>
            <a:spLocks noGrp="1"/>
          </p:cNvSpPr>
          <p:nvPr>
            <p:ph type="body" idx="1"/>
          </p:nvPr>
        </p:nvSpPr>
        <p:spPr/>
        <p:txBody>
          <a:bodyPr/>
          <a:lstStyle/>
          <a:p>
            <a:r>
              <a:rPr lang="de-AT" sz="1050" b="1" dirty="0"/>
              <a:t>Serviceumfang /Inhalte</a:t>
            </a:r>
          </a:p>
          <a:p>
            <a:endParaRPr lang="de-AT" sz="1050" b="1" dirty="0"/>
          </a:p>
          <a:p>
            <a:r>
              <a:rPr lang="de-AT" sz="1050" b="1" dirty="0"/>
              <a:t>Die Services beinhalten </a:t>
            </a:r>
          </a:p>
          <a:p>
            <a:r>
              <a:rPr lang="de-AT" sz="1050" b="1" dirty="0"/>
              <a:t>CARE - Support Services </a:t>
            </a:r>
            <a:r>
              <a:rPr lang="de-AT" sz="1050" dirty="0">
                <a:sym typeface="Wingdings" panose="05000000000000000000" pitchFamily="2" charset="2"/>
              </a:rPr>
              <a:t> Wartung / dabei können auch etwaige Partner Support Services Bestandteil sein oder dazu angeboten werden</a:t>
            </a:r>
          </a:p>
          <a:p>
            <a:endParaRPr lang="de-AT" sz="1050" dirty="0">
              <a:sym typeface="Wingdings" panose="05000000000000000000" pitchFamily="2" charset="2"/>
            </a:endParaRPr>
          </a:p>
          <a:p>
            <a:r>
              <a:rPr lang="de-AT" sz="1050" b="1" dirty="0" err="1">
                <a:sym typeface="Wingdings" panose="05000000000000000000" pitchFamily="2" charset="2"/>
              </a:rPr>
              <a:t>Proactive</a:t>
            </a:r>
            <a:r>
              <a:rPr lang="de-AT" sz="1050" b="1" dirty="0">
                <a:sym typeface="Wingdings" panose="05000000000000000000" pitchFamily="2" charset="2"/>
              </a:rPr>
              <a:t> Support Services </a:t>
            </a:r>
            <a:r>
              <a:rPr lang="de-AT" sz="1050" dirty="0">
                <a:sym typeface="Wingdings" panose="05000000000000000000" pitchFamily="2" charset="2"/>
              </a:rPr>
              <a:t> Al a carte Service Elemente um Support Service anzureichern</a:t>
            </a:r>
          </a:p>
          <a:p>
            <a:endParaRPr lang="de-AT" sz="1050" dirty="0">
              <a:sym typeface="Wingdings" panose="05000000000000000000" pitchFamily="2" charset="2"/>
            </a:endParaRPr>
          </a:p>
          <a:p>
            <a:r>
              <a:rPr lang="de-AT" sz="1050" b="1" dirty="0">
                <a:sym typeface="Wingdings" panose="05000000000000000000" pitchFamily="2" charset="2"/>
              </a:rPr>
              <a:t>Managed Services </a:t>
            </a:r>
            <a:r>
              <a:rPr lang="de-AT" sz="1050" dirty="0">
                <a:sym typeface="Wingdings" panose="05000000000000000000" pitchFamily="2" charset="2"/>
              </a:rPr>
              <a:t> Service Verantwortung für ganze Servicebereiche – „</a:t>
            </a:r>
            <a:r>
              <a:rPr lang="de-AT" sz="1050" b="1" dirty="0">
                <a:sym typeface="Wingdings" panose="05000000000000000000" pitchFamily="2" charset="2"/>
              </a:rPr>
              <a:t>Betriebsverantwortung</a:t>
            </a:r>
            <a:r>
              <a:rPr lang="de-AT" sz="1050" dirty="0">
                <a:sym typeface="Wingdings" panose="05000000000000000000" pitchFamily="2" charset="2"/>
              </a:rPr>
              <a:t>“ ist hier das wesentliche !</a:t>
            </a:r>
            <a:endParaRPr lang="de-AT" sz="1050" dirty="0"/>
          </a:p>
        </p:txBody>
      </p:sp>
      <p:sp>
        <p:nvSpPr>
          <p:cNvPr id="4" name="Foliennummernplatzhalter 3"/>
          <p:cNvSpPr>
            <a:spLocks noGrp="1"/>
          </p:cNvSpPr>
          <p:nvPr>
            <p:ph type="sldNum" sz="quarter" idx="5"/>
          </p:nvPr>
        </p:nvSpPr>
        <p:spPr/>
        <p:txBody>
          <a:bodyPr/>
          <a:lstStyle/>
          <a:p>
            <a:pPr algn="l"/>
            <a:fld id="{E5BBCCF6-F8A8-4C49-BF3D-CA1AA74CA975}" type="slidenum">
              <a:rPr lang="de-DE" smtClean="0"/>
              <a:pPr algn="l"/>
              <a:t>6</a:t>
            </a:fld>
            <a:endParaRPr lang="de-DE"/>
          </a:p>
        </p:txBody>
      </p:sp>
    </p:spTree>
    <p:extLst>
      <p:ext uri="{BB962C8B-B14F-4D97-AF65-F5344CB8AC3E}">
        <p14:creationId xmlns:p14="http://schemas.microsoft.com/office/powerpoint/2010/main" val="5834438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6250" y="1158875"/>
            <a:ext cx="5903913" cy="3321050"/>
          </a:xfrm>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dirty="0"/>
              <a:t>Bild je nach Thema anpassen: Logo auswählen – unter Formformat – Fülleffekt – Bild </a:t>
            </a:r>
          </a:p>
          <a:p>
            <a:endParaRPr lang="de-AT"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FE6518-D126-437B-B65E-A6178A604C46}" type="slidenum">
              <a:rPr kumimoji="0" lang="de-A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de-A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46214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Rot="1" noChangeAspect="1" noChangeArrowheads="1" noTextEdit="1"/>
          </p:cNvSpPr>
          <p:nvPr>
            <p:ph type="sldImg"/>
          </p:nvPr>
        </p:nvSpPr>
        <p:spPr>
          <a:xfrm>
            <a:off x="2749550" y="531813"/>
            <a:ext cx="4735513" cy="2663825"/>
          </a:xfrm>
          <a:ln/>
        </p:spPr>
      </p:sp>
      <p:sp>
        <p:nvSpPr>
          <p:cNvPr id="49156" name="Rectangle 3"/>
          <p:cNvSpPr>
            <a:spLocks noGrp="1" noChangeArrowheads="1"/>
          </p:cNvSpPr>
          <p:nvPr>
            <p:ph type="body" idx="1"/>
          </p:nvPr>
        </p:nvSpPr>
        <p:spPr>
          <a:noFill/>
          <a:ln/>
        </p:spPr>
        <p:txBody>
          <a:bodyPr/>
          <a:lstStyle/>
          <a:p>
            <a:pPr eaLnBrk="1" hangingPunct="1"/>
            <a:r>
              <a:rPr lang="de-DE" dirty="0">
                <a:ea typeface="Geneva" pitchFamily="-1" charset="0"/>
                <a:cs typeface="Geneva" pitchFamily="-1" charset="0"/>
              </a:rPr>
              <a:t>Die Technologiebereiche und die Module ergeben dann den gesamten Managed Service Katalog (MSC)</a:t>
            </a:r>
          </a:p>
        </p:txBody>
      </p:sp>
    </p:spTree>
    <p:extLst>
      <p:ext uri="{BB962C8B-B14F-4D97-AF65-F5344CB8AC3E}">
        <p14:creationId xmlns:p14="http://schemas.microsoft.com/office/powerpoint/2010/main" val="12398775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6250" y="1158875"/>
            <a:ext cx="5903913" cy="3321050"/>
          </a:xfrm>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pPr algn="l"/>
            <a:fld id="{E5BBCCF6-F8A8-4C49-BF3D-CA1AA74CA975}" type="slidenum">
              <a:rPr lang="de-DE" smtClean="0"/>
              <a:pPr algn="l"/>
              <a:t>11</a:t>
            </a:fld>
            <a:endParaRPr lang="de-DE"/>
          </a:p>
        </p:txBody>
      </p:sp>
    </p:spTree>
    <p:extLst>
      <p:ext uri="{BB962C8B-B14F-4D97-AF65-F5344CB8AC3E}">
        <p14:creationId xmlns:p14="http://schemas.microsoft.com/office/powerpoint/2010/main" val="36867501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76250" y="1158875"/>
            <a:ext cx="5903913" cy="3321050"/>
          </a:xfrm>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dirty="0"/>
              <a:t>Bild je nach Thema anpassen: Logo auswählen – unter Formformat – Fülleffekt – Bild </a:t>
            </a:r>
          </a:p>
          <a:p>
            <a:endParaRPr lang="de-AT"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FE6518-D126-437B-B65E-A6178A604C46}" type="slidenum">
              <a:rPr kumimoji="0" lang="de-A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de-A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37342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Master" Target="../slideMasters/slideMaster3.xml"/><Relationship Id="rId4" Type="http://schemas.openxmlformats.org/officeDocument/2006/relationships/image" Target="../media/image8.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Master" Target="../slideMasters/slideMaster3.xml"/><Relationship Id="rId1" Type="http://schemas.openxmlformats.org/officeDocument/2006/relationships/tags" Target="../tags/tag9.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6.sv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Content I 1 Picture I 1">
    <p:spTree>
      <p:nvGrpSpPr>
        <p:cNvPr id="1" name=""/>
        <p:cNvGrpSpPr/>
        <p:nvPr/>
      </p:nvGrpSpPr>
      <p:grpSpPr>
        <a:xfrm>
          <a:off x="0" y="0"/>
          <a:ext cx="0" cy="0"/>
          <a:chOff x="0" y="0"/>
          <a:chExt cx="0" cy="0"/>
        </a:xfrm>
      </p:grpSpPr>
      <p:grpSp>
        <p:nvGrpSpPr>
          <p:cNvPr id="3" name="Gruppieren 2">
            <a:extLst>
              <a:ext uri="{FF2B5EF4-FFF2-40B4-BE49-F238E27FC236}">
                <a16:creationId xmlns:a16="http://schemas.microsoft.com/office/drawing/2014/main" id="{BC80E646-F6EC-4487-863C-55138C5B8100}"/>
              </a:ext>
            </a:extLst>
          </p:cNvPr>
          <p:cNvGrpSpPr/>
          <p:nvPr userDrawn="1"/>
        </p:nvGrpSpPr>
        <p:grpSpPr bwMode="gray">
          <a:xfrm>
            <a:off x="335360" y="-171400"/>
            <a:ext cx="11521184" cy="72000"/>
            <a:chOff x="335360" y="-243408"/>
            <a:chExt cx="11521184" cy="72000"/>
          </a:xfrm>
        </p:grpSpPr>
        <p:sp>
          <p:nvSpPr>
            <p:cNvPr id="4" name="Rechteck 3">
              <a:extLst>
                <a:ext uri="{FF2B5EF4-FFF2-40B4-BE49-F238E27FC236}">
                  <a16:creationId xmlns:a16="http://schemas.microsoft.com/office/drawing/2014/main" id="{AE602C90-46B8-4D55-BC1F-31DB36D43A90}"/>
                </a:ext>
              </a:extLst>
            </p:cNvPr>
            <p:cNvSpPr/>
            <p:nvPr userDrawn="1"/>
          </p:nvSpPr>
          <p:spPr bwMode="gray">
            <a:xfrm>
              <a:off x="6240016"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5" name="Rechteck 4">
              <a:extLst>
                <a:ext uri="{FF2B5EF4-FFF2-40B4-BE49-F238E27FC236}">
                  <a16:creationId xmlns:a16="http://schemas.microsoft.com/office/drawing/2014/main" id="{4ADB90EA-5461-4040-93B0-220C5DD41CA8}"/>
                </a:ext>
              </a:extLst>
            </p:cNvPr>
            <p:cNvSpPr/>
            <p:nvPr userDrawn="1"/>
          </p:nvSpPr>
          <p:spPr bwMode="gray">
            <a:xfrm>
              <a:off x="7176120"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6" name="Rechteck 5">
              <a:extLst>
                <a:ext uri="{FF2B5EF4-FFF2-40B4-BE49-F238E27FC236}">
                  <a16:creationId xmlns:a16="http://schemas.microsoft.com/office/drawing/2014/main" id="{C9F508A6-C028-461F-9D44-78EE01A8A259}"/>
                </a:ext>
              </a:extLst>
            </p:cNvPr>
            <p:cNvSpPr/>
            <p:nvPr userDrawn="1"/>
          </p:nvSpPr>
          <p:spPr bwMode="gray">
            <a:xfrm>
              <a:off x="4295800"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7" name="Rechteck 6">
              <a:extLst>
                <a:ext uri="{FF2B5EF4-FFF2-40B4-BE49-F238E27FC236}">
                  <a16:creationId xmlns:a16="http://schemas.microsoft.com/office/drawing/2014/main" id="{9CA39484-4699-44D0-AFCF-78E29E3B8CFE}"/>
                </a:ext>
              </a:extLst>
            </p:cNvPr>
            <p:cNvSpPr/>
            <p:nvPr userDrawn="1"/>
          </p:nvSpPr>
          <p:spPr bwMode="gray">
            <a:xfrm>
              <a:off x="5231904"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8" name="Rechteck 7">
              <a:extLst>
                <a:ext uri="{FF2B5EF4-FFF2-40B4-BE49-F238E27FC236}">
                  <a16:creationId xmlns:a16="http://schemas.microsoft.com/office/drawing/2014/main" id="{0AE18878-2658-4BA9-A241-858C3D62AA3A}"/>
                </a:ext>
              </a:extLst>
            </p:cNvPr>
            <p:cNvSpPr/>
            <p:nvPr userDrawn="1"/>
          </p:nvSpPr>
          <p:spPr bwMode="gray">
            <a:xfrm>
              <a:off x="2351584"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9" name="Rechteck 8">
              <a:extLst>
                <a:ext uri="{FF2B5EF4-FFF2-40B4-BE49-F238E27FC236}">
                  <a16:creationId xmlns:a16="http://schemas.microsoft.com/office/drawing/2014/main" id="{F35E593A-5F46-40D7-A494-21189241C60F}"/>
                </a:ext>
              </a:extLst>
            </p:cNvPr>
            <p:cNvSpPr/>
            <p:nvPr userDrawn="1"/>
          </p:nvSpPr>
          <p:spPr bwMode="gray">
            <a:xfrm>
              <a:off x="3287688"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10" name="Rechteck 9">
              <a:extLst>
                <a:ext uri="{FF2B5EF4-FFF2-40B4-BE49-F238E27FC236}">
                  <a16:creationId xmlns:a16="http://schemas.microsoft.com/office/drawing/2014/main" id="{E170BE21-6462-4F24-86C8-D167B9F617C3}"/>
                </a:ext>
              </a:extLst>
            </p:cNvPr>
            <p:cNvSpPr/>
            <p:nvPr userDrawn="1"/>
          </p:nvSpPr>
          <p:spPr bwMode="gray">
            <a:xfrm>
              <a:off x="335360" y="-243408"/>
              <a:ext cx="864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11" name="Rechteck 10">
              <a:extLst>
                <a:ext uri="{FF2B5EF4-FFF2-40B4-BE49-F238E27FC236}">
                  <a16:creationId xmlns:a16="http://schemas.microsoft.com/office/drawing/2014/main" id="{F237A1F6-4018-49F1-B40B-D802716E1AE5}"/>
                </a:ext>
              </a:extLst>
            </p:cNvPr>
            <p:cNvSpPr/>
            <p:nvPr userDrawn="1"/>
          </p:nvSpPr>
          <p:spPr bwMode="gray">
            <a:xfrm>
              <a:off x="1415399" y="-243408"/>
              <a:ext cx="720161"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12" name="Rechteck 11">
              <a:extLst>
                <a:ext uri="{FF2B5EF4-FFF2-40B4-BE49-F238E27FC236}">
                  <a16:creationId xmlns:a16="http://schemas.microsoft.com/office/drawing/2014/main" id="{BE8E5858-E545-4FFA-9FD6-DFB1A50EB511}"/>
                </a:ext>
              </a:extLst>
            </p:cNvPr>
            <p:cNvSpPr/>
            <p:nvPr userDrawn="1"/>
          </p:nvSpPr>
          <p:spPr bwMode="gray">
            <a:xfrm>
              <a:off x="10056440"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13" name="Rechteck 12">
              <a:extLst>
                <a:ext uri="{FF2B5EF4-FFF2-40B4-BE49-F238E27FC236}">
                  <a16:creationId xmlns:a16="http://schemas.microsoft.com/office/drawing/2014/main" id="{652A50CA-7728-403D-BE22-3C84B61F7CC2}"/>
                </a:ext>
              </a:extLst>
            </p:cNvPr>
            <p:cNvSpPr/>
            <p:nvPr userDrawn="1"/>
          </p:nvSpPr>
          <p:spPr bwMode="gray">
            <a:xfrm>
              <a:off x="8184232"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14" name="Rechteck 13">
              <a:extLst>
                <a:ext uri="{FF2B5EF4-FFF2-40B4-BE49-F238E27FC236}">
                  <a16:creationId xmlns:a16="http://schemas.microsoft.com/office/drawing/2014/main" id="{25C318F9-1333-45C7-9F97-F2007733DDFC}"/>
                </a:ext>
              </a:extLst>
            </p:cNvPr>
            <p:cNvSpPr/>
            <p:nvPr userDrawn="1"/>
          </p:nvSpPr>
          <p:spPr bwMode="gray">
            <a:xfrm>
              <a:off x="10992544" y="-243408"/>
              <a:ext cx="864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sp>
          <p:nvSpPr>
            <p:cNvPr id="15" name="Rechteck 14">
              <a:extLst>
                <a:ext uri="{FF2B5EF4-FFF2-40B4-BE49-F238E27FC236}">
                  <a16:creationId xmlns:a16="http://schemas.microsoft.com/office/drawing/2014/main" id="{619C40CF-7594-4D80-93F4-70FEFE8F4735}"/>
                </a:ext>
              </a:extLst>
            </p:cNvPr>
            <p:cNvSpPr/>
            <p:nvPr userDrawn="1"/>
          </p:nvSpPr>
          <p:spPr bwMode="gray">
            <a:xfrm>
              <a:off x="9120336"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tx1"/>
                </a:solidFill>
              </a:endParaRPr>
            </a:p>
          </p:txBody>
        </p:sp>
      </p:grpSp>
      <p:grpSp>
        <p:nvGrpSpPr>
          <p:cNvPr id="16" name="Gruppieren 15">
            <a:extLst>
              <a:ext uri="{FF2B5EF4-FFF2-40B4-BE49-F238E27FC236}">
                <a16:creationId xmlns:a16="http://schemas.microsoft.com/office/drawing/2014/main" id="{F8E80BD3-D576-48C7-AA2F-3234523FC759}"/>
              </a:ext>
            </a:extLst>
          </p:cNvPr>
          <p:cNvGrpSpPr/>
          <p:nvPr userDrawn="1"/>
        </p:nvGrpSpPr>
        <p:grpSpPr bwMode="gray">
          <a:xfrm>
            <a:off x="335360" y="-171400"/>
            <a:ext cx="11521280" cy="72000"/>
            <a:chOff x="335360" y="-243408"/>
            <a:chExt cx="11521280" cy="216000"/>
          </a:xfrm>
        </p:grpSpPr>
        <p:cxnSp>
          <p:nvCxnSpPr>
            <p:cNvPr id="17" name="Gerader Verbinder 16">
              <a:extLst>
                <a:ext uri="{FF2B5EF4-FFF2-40B4-BE49-F238E27FC236}">
                  <a16:creationId xmlns:a16="http://schemas.microsoft.com/office/drawing/2014/main" id="{3D5CEB21-27ED-4E5D-95B3-1CF1149D702A}"/>
                </a:ext>
              </a:extLst>
            </p:cNvPr>
            <p:cNvCxnSpPr/>
            <p:nvPr userDrawn="1"/>
          </p:nvCxnSpPr>
          <p:spPr bwMode="gray">
            <a:xfrm>
              <a:off x="335360" y="-243408"/>
              <a:ext cx="0" cy="216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Gerader Verbinder 17">
              <a:extLst>
                <a:ext uri="{FF2B5EF4-FFF2-40B4-BE49-F238E27FC236}">
                  <a16:creationId xmlns:a16="http://schemas.microsoft.com/office/drawing/2014/main" id="{663F747D-80B5-4411-98DC-B5200DCBDBD0}"/>
                </a:ext>
              </a:extLst>
            </p:cNvPr>
            <p:cNvCxnSpPr/>
            <p:nvPr userDrawn="1"/>
          </p:nvCxnSpPr>
          <p:spPr bwMode="gray">
            <a:xfrm>
              <a:off x="4007768" y="-243408"/>
              <a:ext cx="0" cy="216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Gerader Verbinder 18">
              <a:extLst>
                <a:ext uri="{FF2B5EF4-FFF2-40B4-BE49-F238E27FC236}">
                  <a16:creationId xmlns:a16="http://schemas.microsoft.com/office/drawing/2014/main" id="{36D96DF7-D9BE-4992-BD04-D56D83921AB0}"/>
                </a:ext>
              </a:extLst>
            </p:cNvPr>
            <p:cNvCxnSpPr/>
            <p:nvPr userDrawn="1"/>
          </p:nvCxnSpPr>
          <p:spPr bwMode="gray">
            <a:xfrm>
              <a:off x="4295800" y="-243408"/>
              <a:ext cx="0" cy="216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Gerader Verbinder 19">
              <a:extLst>
                <a:ext uri="{FF2B5EF4-FFF2-40B4-BE49-F238E27FC236}">
                  <a16:creationId xmlns:a16="http://schemas.microsoft.com/office/drawing/2014/main" id="{9D343A4C-99CF-4722-9F7E-EAFFF2D7E272}"/>
                </a:ext>
              </a:extLst>
            </p:cNvPr>
            <p:cNvCxnSpPr/>
            <p:nvPr userDrawn="1"/>
          </p:nvCxnSpPr>
          <p:spPr bwMode="gray">
            <a:xfrm>
              <a:off x="5951984" y="-243408"/>
              <a:ext cx="0" cy="216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Gerader Verbinder 20">
              <a:extLst>
                <a:ext uri="{FF2B5EF4-FFF2-40B4-BE49-F238E27FC236}">
                  <a16:creationId xmlns:a16="http://schemas.microsoft.com/office/drawing/2014/main" id="{1FE2CBC0-7252-46C7-991A-6728E28239BB}"/>
                </a:ext>
              </a:extLst>
            </p:cNvPr>
            <p:cNvCxnSpPr/>
            <p:nvPr userDrawn="1"/>
          </p:nvCxnSpPr>
          <p:spPr bwMode="gray">
            <a:xfrm>
              <a:off x="6240016" y="-243408"/>
              <a:ext cx="0" cy="216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Gerader Verbinder 21">
              <a:extLst>
                <a:ext uri="{FF2B5EF4-FFF2-40B4-BE49-F238E27FC236}">
                  <a16:creationId xmlns:a16="http://schemas.microsoft.com/office/drawing/2014/main" id="{E3C0015C-5DF7-4570-9BCE-6D883D3CDDC5}"/>
                </a:ext>
              </a:extLst>
            </p:cNvPr>
            <p:cNvCxnSpPr/>
            <p:nvPr userDrawn="1"/>
          </p:nvCxnSpPr>
          <p:spPr bwMode="gray">
            <a:xfrm>
              <a:off x="7896200" y="-243408"/>
              <a:ext cx="0" cy="216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Gerader Verbinder 22">
              <a:extLst>
                <a:ext uri="{FF2B5EF4-FFF2-40B4-BE49-F238E27FC236}">
                  <a16:creationId xmlns:a16="http://schemas.microsoft.com/office/drawing/2014/main" id="{89F456A6-84FD-4C26-BF33-246A010345D3}"/>
                </a:ext>
              </a:extLst>
            </p:cNvPr>
            <p:cNvCxnSpPr/>
            <p:nvPr userDrawn="1"/>
          </p:nvCxnSpPr>
          <p:spPr bwMode="gray">
            <a:xfrm>
              <a:off x="8184232" y="-243408"/>
              <a:ext cx="0" cy="216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a16="http://schemas.microsoft.com/office/drawing/2014/main" id="{3764D297-47AE-4448-A01F-329B6ED434CA}"/>
                </a:ext>
              </a:extLst>
            </p:cNvPr>
            <p:cNvCxnSpPr/>
            <p:nvPr userDrawn="1"/>
          </p:nvCxnSpPr>
          <p:spPr bwMode="gray">
            <a:xfrm>
              <a:off x="11856640" y="-243408"/>
              <a:ext cx="0" cy="216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 name="Textfeld 28">
            <a:extLst>
              <a:ext uri="{FF2B5EF4-FFF2-40B4-BE49-F238E27FC236}">
                <a16:creationId xmlns:a16="http://schemas.microsoft.com/office/drawing/2014/main" id="{803BA1AA-9858-4903-BAB3-83F50526E382}"/>
              </a:ext>
            </a:extLst>
          </p:cNvPr>
          <p:cNvSpPr txBox="1"/>
          <p:nvPr userDrawn="1"/>
        </p:nvSpPr>
        <p:spPr bwMode="gray">
          <a:xfrm>
            <a:off x="-2001280" y="188640"/>
            <a:ext cx="1801058" cy="1785104"/>
          </a:xfrm>
          <a:prstGeom prst="rect">
            <a:avLst/>
          </a:prstGeom>
          <a:noFill/>
        </p:spPr>
        <p:txBody>
          <a:bodyPr wrap="square">
            <a:spAutoFit/>
          </a:bodyPr>
          <a:lstStyle/>
          <a:p>
            <a:pPr algn="r">
              <a:spcAft>
                <a:spcPts val="400"/>
              </a:spcAft>
            </a:pPr>
            <a:r>
              <a:rPr lang="en-US" sz="1000" b="0" i="0">
                <a:solidFill>
                  <a:schemeClr val="tx1"/>
                </a:solidFill>
                <a:effectLst/>
              </a:rPr>
              <a:t>This layout offers the maximum amount of space you can design yourself. Most of the slides in the slide library are based on this type of layout. Screenshots, images, texts etc. can be set as desired. If you reset the slide, no unwanted changes will occur to the content.</a:t>
            </a:r>
            <a:endParaRPr lang="en-GB" sz="1000" b="0" i="0">
              <a:solidFill>
                <a:schemeClr val="tx1"/>
              </a:solidFill>
              <a:effectLst/>
            </a:endParaRPr>
          </a:p>
        </p:txBody>
      </p:sp>
      <p:sp>
        <p:nvSpPr>
          <p:cNvPr id="30" name="Bildplatzhalter 12">
            <a:extLst>
              <a:ext uri="{FF2B5EF4-FFF2-40B4-BE49-F238E27FC236}">
                <a16:creationId xmlns:a16="http://schemas.microsoft.com/office/drawing/2014/main" id="{18F3C748-CBF5-4C33-89EC-3021B91A8A88}"/>
              </a:ext>
            </a:extLst>
          </p:cNvPr>
          <p:cNvSpPr>
            <a:spLocks noGrp="1"/>
          </p:cNvSpPr>
          <p:nvPr>
            <p:ph type="pic" sz="quarter" idx="10" hasCustomPrompt="1"/>
          </p:nvPr>
        </p:nvSpPr>
        <p:spPr bwMode="gray">
          <a:xfrm>
            <a:off x="4295800" y="0"/>
            <a:ext cx="7896200" cy="6858000"/>
          </a:xfrm>
          <a:prstGeom prst="rect">
            <a:avLst/>
          </a:prstGeom>
          <a:solidFill>
            <a:schemeClr val="bg1">
              <a:lumMod val="85000"/>
            </a:schemeClr>
          </a:solidFill>
        </p:spPr>
        <p:txBody>
          <a:bodyPr wrap="square" lIns="144000" tIns="144000" rIns="0">
            <a:noAutofit/>
          </a:bodyPr>
          <a:lstStyle>
            <a:lvl1pPr>
              <a:spcBef>
                <a:spcPts val="0"/>
              </a:spcBef>
              <a:defRPr sz="800" b="0" i="0">
                <a:solidFill>
                  <a:schemeClr val="tx1"/>
                </a:solidFill>
                <a:latin typeface="+mn-lt"/>
              </a:defRPr>
            </a:lvl1pPr>
            <a:lvl2pPr>
              <a:spcBef>
                <a:spcPts val="0"/>
              </a:spcBef>
              <a:spcAft>
                <a:spcPts val="0"/>
              </a:spcAft>
              <a:defRPr sz="100" b="0" i="0">
                <a:solidFill>
                  <a:schemeClr val="bg1"/>
                </a:solidFill>
                <a:latin typeface="+mn-lt"/>
              </a:defRPr>
            </a:lvl2pPr>
            <a:lvl3pPr marL="0" indent="0">
              <a:spcBef>
                <a:spcPts val="0"/>
              </a:spcBef>
              <a:spcAft>
                <a:spcPts val="0"/>
              </a:spcAft>
              <a:buFontTx/>
              <a:buNone/>
              <a:defRPr sz="100" b="0" i="0">
                <a:solidFill>
                  <a:schemeClr val="bg1"/>
                </a:solidFill>
                <a:latin typeface="+mn-lt"/>
              </a:defRPr>
            </a:lvl3pPr>
            <a:lvl4pPr marL="0" indent="0">
              <a:lnSpc>
                <a:spcPct val="110000"/>
              </a:lnSpc>
              <a:spcBef>
                <a:spcPts val="0"/>
              </a:spcBef>
              <a:spcAft>
                <a:spcPts val="0"/>
              </a:spcAft>
              <a:buFontTx/>
              <a:buNone/>
              <a:defRPr sz="100" b="0" i="0">
                <a:solidFill>
                  <a:schemeClr val="bg1"/>
                </a:solidFill>
                <a:latin typeface="+mn-lt"/>
              </a:defRPr>
            </a:lvl4pPr>
            <a:lvl5pPr marL="0" indent="0">
              <a:lnSpc>
                <a:spcPct val="110000"/>
              </a:lnSpc>
              <a:spcBef>
                <a:spcPts val="0"/>
              </a:spcBef>
              <a:spcAft>
                <a:spcPts val="0"/>
              </a:spcAft>
              <a:buFontTx/>
              <a:buNone/>
              <a:defRPr sz="100" b="0" i="0">
                <a:solidFill>
                  <a:schemeClr val="bg1"/>
                </a:solidFill>
                <a:latin typeface="+mn-lt"/>
              </a:defRPr>
            </a:lvl5pPr>
            <a:lvl6pPr marL="0" indent="0">
              <a:lnSpc>
                <a:spcPct val="110000"/>
              </a:lnSpc>
              <a:spcBef>
                <a:spcPts val="0"/>
              </a:spcBef>
              <a:spcAft>
                <a:spcPts val="0"/>
              </a:spcAft>
              <a:buFontTx/>
              <a:buNone/>
              <a:defRPr sz="100" b="0" i="0">
                <a:solidFill>
                  <a:schemeClr val="bg1"/>
                </a:solidFill>
                <a:latin typeface="+mn-lt"/>
              </a:defRPr>
            </a:lvl6pPr>
            <a:lvl7pPr marL="0" indent="0">
              <a:lnSpc>
                <a:spcPct val="110000"/>
              </a:lnSpc>
              <a:spcBef>
                <a:spcPts val="0"/>
              </a:spcBef>
              <a:spcAft>
                <a:spcPts val="0"/>
              </a:spcAft>
              <a:buFontTx/>
              <a:buNone/>
              <a:defRPr sz="100" b="0" i="0">
                <a:solidFill>
                  <a:schemeClr val="bg1"/>
                </a:solidFill>
                <a:latin typeface="+mn-lt"/>
              </a:defRPr>
            </a:lvl7pPr>
            <a:lvl8pPr marL="0" indent="0">
              <a:lnSpc>
                <a:spcPct val="110000"/>
              </a:lnSpc>
              <a:spcBef>
                <a:spcPts val="0"/>
              </a:spcBef>
              <a:spcAft>
                <a:spcPts val="0"/>
              </a:spcAft>
              <a:buFontTx/>
              <a:buNone/>
              <a:defRPr sz="100" b="0" i="0">
                <a:solidFill>
                  <a:schemeClr val="bg1"/>
                </a:solidFill>
                <a:latin typeface="+mn-lt"/>
              </a:defRPr>
            </a:lvl8pPr>
            <a:lvl9pPr marL="0" indent="0">
              <a:lnSpc>
                <a:spcPct val="110000"/>
              </a:lnSpc>
              <a:spcBef>
                <a:spcPts val="0"/>
              </a:spcBef>
              <a:spcAft>
                <a:spcPts val="0"/>
              </a:spcAft>
              <a:buFontTx/>
              <a:buNone/>
              <a:defRPr sz="100" b="0" i="0">
                <a:solidFill>
                  <a:schemeClr val="bg1"/>
                </a:solidFill>
                <a:latin typeface="+mn-lt"/>
              </a:defRPr>
            </a:lvl9pPr>
          </a:lstStyle>
          <a:p>
            <a:r>
              <a:rPr lang="en-GB"/>
              <a:t>Image Placeholder</a:t>
            </a:r>
          </a:p>
        </p:txBody>
      </p:sp>
      <p:sp>
        <p:nvSpPr>
          <p:cNvPr id="35" name="Textplatzhalter 45">
            <a:extLst>
              <a:ext uri="{FF2B5EF4-FFF2-40B4-BE49-F238E27FC236}">
                <a16:creationId xmlns:a16="http://schemas.microsoft.com/office/drawing/2014/main" id="{41B663E9-D2C7-4434-8DB0-5CF2C9EF37D1}"/>
              </a:ext>
            </a:extLst>
          </p:cNvPr>
          <p:cNvSpPr txBox="1">
            <a:spLocks/>
          </p:cNvSpPr>
          <p:nvPr userDrawn="1"/>
        </p:nvSpPr>
        <p:spPr bwMode="gray">
          <a:xfrm>
            <a:off x="11135478" y="-52"/>
            <a:ext cx="7200" cy="460800"/>
          </a:xfrm>
          <a:prstGeom prst="rect">
            <a:avLst/>
          </a:prstGeom>
          <a:solidFill>
            <a:schemeClr val="tx2"/>
          </a:solidFill>
        </p:spPr>
        <p:txBody>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100" b="0" kern="1200">
                <a:solidFill>
                  <a:schemeClr val="bg1"/>
                </a:solidFill>
                <a:latin typeface="+mn-lt"/>
                <a:ea typeface="+mn-ea"/>
                <a:cs typeface="+mn-cs"/>
              </a:defRPr>
            </a:lvl1pPr>
            <a:lvl2pPr marL="0" indent="0" algn="l" defTabSz="914400" rtl="0" eaLnBrk="1" latinLnBrk="0" hangingPunct="1">
              <a:lnSpc>
                <a:spcPct val="110000"/>
              </a:lnSpc>
              <a:spcBef>
                <a:spcPts val="0"/>
              </a:spcBef>
              <a:spcAft>
                <a:spcPts val="0"/>
              </a:spcAft>
              <a:buFont typeface="Arial" panose="020B0604020202020204" pitchFamily="34" charset="0"/>
              <a:buNone/>
              <a:defRPr sz="100" b="0" i="0" kern="1200">
                <a:solidFill>
                  <a:schemeClr val="bg1"/>
                </a:solidFill>
                <a:latin typeface="+mn-lt"/>
                <a:ea typeface="+mn-ea"/>
                <a:cs typeface="+mn-cs"/>
              </a:defRPr>
            </a:lvl2pPr>
            <a:lvl3pPr marL="0" indent="0" algn="l" defTabSz="914400" rtl="0" eaLnBrk="1" latinLnBrk="0" hangingPunct="1">
              <a:lnSpc>
                <a:spcPct val="110000"/>
              </a:lnSpc>
              <a:spcBef>
                <a:spcPts val="0"/>
              </a:spcBef>
              <a:spcAft>
                <a:spcPts val="0"/>
              </a:spcAft>
              <a:buClr>
                <a:schemeClr val="tx2"/>
              </a:buClr>
              <a:buFontTx/>
              <a:buNone/>
              <a:defRPr sz="100" kern="1200">
                <a:solidFill>
                  <a:schemeClr val="bg1"/>
                </a:solidFill>
                <a:latin typeface="+mn-lt"/>
                <a:ea typeface="+mn-ea"/>
                <a:cs typeface="+mn-cs"/>
              </a:defRPr>
            </a:lvl3pPr>
            <a:lvl4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4pPr>
            <a:lvl5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5pPr>
            <a:lvl6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6pPr>
            <a:lvl7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7pPr>
            <a:lvl8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8pPr>
            <a:lvl9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9pPr>
          </a:lstStyle>
          <a:p>
            <a:r>
              <a:rPr lang="en-GB"/>
              <a:t> </a:t>
            </a:r>
          </a:p>
        </p:txBody>
      </p:sp>
      <p:sp>
        <p:nvSpPr>
          <p:cNvPr id="36" name="Textplatzhalter 45">
            <a:extLst>
              <a:ext uri="{FF2B5EF4-FFF2-40B4-BE49-F238E27FC236}">
                <a16:creationId xmlns:a16="http://schemas.microsoft.com/office/drawing/2014/main" id="{6AB6BD50-D525-44B0-8122-48A45AB975EE}"/>
              </a:ext>
            </a:extLst>
          </p:cNvPr>
          <p:cNvSpPr txBox="1">
            <a:spLocks/>
          </p:cNvSpPr>
          <p:nvPr userDrawn="1"/>
        </p:nvSpPr>
        <p:spPr bwMode="gray">
          <a:xfrm>
            <a:off x="10701432" y="302348"/>
            <a:ext cx="7200" cy="158400"/>
          </a:xfrm>
          <a:prstGeom prst="rect">
            <a:avLst/>
          </a:prstGeom>
          <a:solidFill>
            <a:schemeClr val="tx2"/>
          </a:solidFill>
        </p:spPr>
        <p:txBody>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100" b="0" kern="1200">
                <a:solidFill>
                  <a:schemeClr val="bg1"/>
                </a:solidFill>
                <a:latin typeface="+mn-lt"/>
                <a:ea typeface="+mn-ea"/>
                <a:cs typeface="+mn-cs"/>
              </a:defRPr>
            </a:lvl1pPr>
            <a:lvl2pPr marL="0" indent="0" algn="l" defTabSz="914400" rtl="0" eaLnBrk="1" latinLnBrk="0" hangingPunct="1">
              <a:lnSpc>
                <a:spcPct val="110000"/>
              </a:lnSpc>
              <a:spcBef>
                <a:spcPts val="0"/>
              </a:spcBef>
              <a:spcAft>
                <a:spcPts val="0"/>
              </a:spcAft>
              <a:buFont typeface="Arial" panose="020B0604020202020204" pitchFamily="34" charset="0"/>
              <a:buNone/>
              <a:defRPr sz="100" b="0" i="0" kern="1200">
                <a:solidFill>
                  <a:schemeClr val="bg1"/>
                </a:solidFill>
                <a:latin typeface="+mn-lt"/>
                <a:ea typeface="+mn-ea"/>
                <a:cs typeface="+mn-cs"/>
              </a:defRPr>
            </a:lvl2pPr>
            <a:lvl3pPr marL="0" indent="0" algn="l" defTabSz="914400" rtl="0" eaLnBrk="1" latinLnBrk="0" hangingPunct="1">
              <a:lnSpc>
                <a:spcPct val="110000"/>
              </a:lnSpc>
              <a:spcBef>
                <a:spcPts val="0"/>
              </a:spcBef>
              <a:spcAft>
                <a:spcPts val="0"/>
              </a:spcAft>
              <a:buClr>
                <a:schemeClr val="tx2"/>
              </a:buClr>
              <a:buFontTx/>
              <a:buNone/>
              <a:defRPr sz="100" kern="1200">
                <a:solidFill>
                  <a:schemeClr val="bg1"/>
                </a:solidFill>
                <a:latin typeface="+mn-lt"/>
                <a:ea typeface="+mn-ea"/>
                <a:cs typeface="+mn-cs"/>
              </a:defRPr>
            </a:lvl3pPr>
            <a:lvl4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4pPr>
            <a:lvl5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5pPr>
            <a:lvl6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6pPr>
            <a:lvl7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7pPr>
            <a:lvl8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8pPr>
            <a:lvl9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9pPr>
          </a:lstStyle>
          <a:p>
            <a:r>
              <a:rPr lang="en-GB"/>
              <a:t> </a:t>
            </a:r>
          </a:p>
        </p:txBody>
      </p:sp>
      <p:sp>
        <p:nvSpPr>
          <p:cNvPr id="37" name="Textplatzhalter 45">
            <a:extLst>
              <a:ext uri="{FF2B5EF4-FFF2-40B4-BE49-F238E27FC236}">
                <a16:creationId xmlns:a16="http://schemas.microsoft.com/office/drawing/2014/main" id="{0E9490C1-EFDD-4F5A-8742-A8C01EC4BBE0}"/>
              </a:ext>
            </a:extLst>
          </p:cNvPr>
          <p:cNvSpPr>
            <a:spLocks noGrp="1"/>
          </p:cNvSpPr>
          <p:nvPr>
            <p:ph type="body" sz="quarter" idx="14" hasCustomPrompt="1"/>
          </p:nvPr>
        </p:nvSpPr>
        <p:spPr bwMode="gray">
          <a:xfrm>
            <a:off x="11135478" y="-52"/>
            <a:ext cx="7200" cy="460800"/>
          </a:xfrm>
          <a:solidFill>
            <a:schemeClr val="tx2"/>
          </a:solidFill>
        </p:spPr>
        <p:txBody>
          <a:bodyPr/>
          <a:lstStyle>
            <a:lvl1pPr>
              <a:spcBef>
                <a:spcPts val="0"/>
              </a:spcBef>
              <a:defRPr sz="100">
                <a:solidFill>
                  <a:schemeClr val="bg1"/>
                </a:solidFill>
                <a:latin typeface="+mn-lt"/>
              </a:defRPr>
            </a:lvl1pPr>
            <a:lvl2pPr>
              <a:spcBef>
                <a:spcPts val="0"/>
              </a:spcBef>
              <a:spcAft>
                <a:spcPts val="0"/>
              </a:spcAft>
              <a:defRPr sz="100" b="0" i="0">
                <a:solidFill>
                  <a:schemeClr val="bg1"/>
                </a:solidFill>
                <a:latin typeface="+mn-lt"/>
              </a:defRPr>
            </a:lvl2pPr>
            <a:lvl3pPr marL="0" indent="0">
              <a:spcBef>
                <a:spcPts val="0"/>
              </a:spcBef>
              <a:spcAft>
                <a:spcPts val="0"/>
              </a:spcAft>
              <a:buFontTx/>
              <a:buNone/>
              <a:defRPr sz="100">
                <a:solidFill>
                  <a:schemeClr val="bg1"/>
                </a:solidFill>
                <a:latin typeface="+mn-lt"/>
              </a:defRPr>
            </a:lvl3pPr>
            <a:lvl4pPr marL="0" indent="0">
              <a:spcBef>
                <a:spcPts val="0"/>
              </a:spcBef>
              <a:spcAft>
                <a:spcPts val="0"/>
              </a:spcAft>
              <a:buFontTx/>
              <a:buNone/>
              <a:defRPr sz="100">
                <a:solidFill>
                  <a:schemeClr val="bg1"/>
                </a:solidFill>
                <a:latin typeface="+mn-lt"/>
              </a:defRPr>
            </a:lvl4pPr>
            <a:lvl5pPr marL="0" indent="0">
              <a:spcBef>
                <a:spcPts val="0"/>
              </a:spcBef>
              <a:spcAft>
                <a:spcPts val="0"/>
              </a:spcAft>
              <a:buFontTx/>
              <a:buNone/>
              <a:defRPr sz="100">
                <a:solidFill>
                  <a:schemeClr val="bg1"/>
                </a:solidFill>
                <a:latin typeface="+mn-lt"/>
              </a:defRPr>
            </a:lvl5pPr>
            <a:lvl6pPr marL="0" indent="0">
              <a:spcBef>
                <a:spcPts val="0"/>
              </a:spcBef>
              <a:spcAft>
                <a:spcPts val="0"/>
              </a:spcAft>
              <a:buFontTx/>
              <a:buNone/>
              <a:defRPr sz="100">
                <a:solidFill>
                  <a:schemeClr val="bg1"/>
                </a:solidFill>
                <a:latin typeface="+mn-lt"/>
              </a:defRPr>
            </a:lvl6pPr>
            <a:lvl7pPr marL="0" indent="0">
              <a:spcBef>
                <a:spcPts val="0"/>
              </a:spcBef>
              <a:spcAft>
                <a:spcPts val="0"/>
              </a:spcAft>
              <a:buFontTx/>
              <a:buNone/>
              <a:defRPr sz="100">
                <a:solidFill>
                  <a:schemeClr val="bg1"/>
                </a:solidFill>
                <a:latin typeface="+mn-lt"/>
              </a:defRPr>
            </a:lvl7pPr>
            <a:lvl8pPr marL="0" indent="0">
              <a:spcBef>
                <a:spcPts val="0"/>
              </a:spcBef>
              <a:spcAft>
                <a:spcPts val="0"/>
              </a:spcAft>
              <a:buFontTx/>
              <a:buNone/>
              <a:defRPr sz="100">
                <a:solidFill>
                  <a:schemeClr val="bg1"/>
                </a:solidFill>
                <a:latin typeface="+mn-lt"/>
              </a:defRPr>
            </a:lvl8pPr>
            <a:lvl9pPr marL="0" indent="0">
              <a:spcBef>
                <a:spcPts val="0"/>
              </a:spcBef>
              <a:spcAft>
                <a:spcPts val="0"/>
              </a:spcAft>
              <a:buFontTx/>
              <a:buNone/>
              <a:defRPr sz="100">
                <a:solidFill>
                  <a:schemeClr val="bg1"/>
                </a:solidFill>
                <a:latin typeface="+mn-lt"/>
              </a:defRPr>
            </a:lvl9pPr>
          </a:lstStyle>
          <a:p>
            <a:r>
              <a:rPr lang="en-GB"/>
              <a:t> </a:t>
            </a:r>
          </a:p>
        </p:txBody>
      </p:sp>
      <p:sp>
        <p:nvSpPr>
          <p:cNvPr id="38" name="Textplatzhalter 45">
            <a:extLst>
              <a:ext uri="{FF2B5EF4-FFF2-40B4-BE49-F238E27FC236}">
                <a16:creationId xmlns:a16="http://schemas.microsoft.com/office/drawing/2014/main" id="{8B8E7268-2423-4E96-8668-04872A8C8191}"/>
              </a:ext>
            </a:extLst>
          </p:cNvPr>
          <p:cNvSpPr>
            <a:spLocks noGrp="1"/>
          </p:cNvSpPr>
          <p:nvPr>
            <p:ph type="body" sz="quarter" idx="15" hasCustomPrompt="1"/>
          </p:nvPr>
        </p:nvSpPr>
        <p:spPr bwMode="gray">
          <a:xfrm>
            <a:off x="10701432" y="302348"/>
            <a:ext cx="7200" cy="158400"/>
          </a:xfrm>
          <a:solidFill>
            <a:schemeClr val="tx2"/>
          </a:solidFill>
        </p:spPr>
        <p:txBody>
          <a:bodyPr/>
          <a:lstStyle>
            <a:lvl1pPr>
              <a:spcBef>
                <a:spcPts val="0"/>
              </a:spcBef>
              <a:defRPr sz="100">
                <a:solidFill>
                  <a:schemeClr val="bg1"/>
                </a:solidFill>
                <a:latin typeface="+mn-lt"/>
              </a:defRPr>
            </a:lvl1pPr>
            <a:lvl2pPr>
              <a:spcBef>
                <a:spcPts val="0"/>
              </a:spcBef>
              <a:spcAft>
                <a:spcPts val="0"/>
              </a:spcAft>
              <a:defRPr sz="100" b="0" i="0">
                <a:solidFill>
                  <a:schemeClr val="bg1"/>
                </a:solidFill>
                <a:latin typeface="+mn-lt"/>
              </a:defRPr>
            </a:lvl2pPr>
            <a:lvl3pPr marL="0" indent="0">
              <a:spcBef>
                <a:spcPts val="0"/>
              </a:spcBef>
              <a:spcAft>
                <a:spcPts val="0"/>
              </a:spcAft>
              <a:buFontTx/>
              <a:buNone/>
              <a:defRPr sz="100">
                <a:solidFill>
                  <a:schemeClr val="bg1"/>
                </a:solidFill>
                <a:latin typeface="+mn-lt"/>
              </a:defRPr>
            </a:lvl3pPr>
            <a:lvl4pPr marL="0" indent="0">
              <a:spcBef>
                <a:spcPts val="0"/>
              </a:spcBef>
              <a:spcAft>
                <a:spcPts val="0"/>
              </a:spcAft>
              <a:buFontTx/>
              <a:buNone/>
              <a:defRPr sz="100">
                <a:solidFill>
                  <a:schemeClr val="bg1"/>
                </a:solidFill>
                <a:latin typeface="+mn-lt"/>
              </a:defRPr>
            </a:lvl4pPr>
            <a:lvl5pPr marL="0" indent="0">
              <a:spcBef>
                <a:spcPts val="0"/>
              </a:spcBef>
              <a:spcAft>
                <a:spcPts val="0"/>
              </a:spcAft>
              <a:buFontTx/>
              <a:buNone/>
              <a:defRPr sz="100">
                <a:solidFill>
                  <a:schemeClr val="bg1"/>
                </a:solidFill>
                <a:latin typeface="+mn-lt"/>
              </a:defRPr>
            </a:lvl5pPr>
            <a:lvl6pPr marL="0" indent="0">
              <a:spcBef>
                <a:spcPts val="0"/>
              </a:spcBef>
              <a:spcAft>
                <a:spcPts val="0"/>
              </a:spcAft>
              <a:buFontTx/>
              <a:buNone/>
              <a:defRPr sz="100">
                <a:solidFill>
                  <a:schemeClr val="bg1"/>
                </a:solidFill>
                <a:latin typeface="+mn-lt"/>
              </a:defRPr>
            </a:lvl6pPr>
            <a:lvl7pPr marL="0" indent="0">
              <a:spcBef>
                <a:spcPts val="0"/>
              </a:spcBef>
              <a:spcAft>
                <a:spcPts val="0"/>
              </a:spcAft>
              <a:buFontTx/>
              <a:buNone/>
              <a:defRPr sz="100">
                <a:solidFill>
                  <a:schemeClr val="bg1"/>
                </a:solidFill>
                <a:latin typeface="+mn-lt"/>
              </a:defRPr>
            </a:lvl7pPr>
            <a:lvl8pPr marL="0" indent="0">
              <a:spcBef>
                <a:spcPts val="0"/>
              </a:spcBef>
              <a:spcAft>
                <a:spcPts val="0"/>
              </a:spcAft>
              <a:buFontTx/>
              <a:buNone/>
              <a:defRPr sz="100">
                <a:solidFill>
                  <a:schemeClr val="bg1"/>
                </a:solidFill>
                <a:latin typeface="+mn-lt"/>
              </a:defRPr>
            </a:lvl8pPr>
            <a:lvl9pPr marL="0" indent="0">
              <a:spcBef>
                <a:spcPts val="0"/>
              </a:spcBef>
              <a:spcAft>
                <a:spcPts val="0"/>
              </a:spcAft>
              <a:buFontTx/>
              <a:buNone/>
              <a:defRPr sz="100">
                <a:solidFill>
                  <a:schemeClr val="bg1"/>
                </a:solidFill>
                <a:latin typeface="+mn-lt"/>
              </a:defRPr>
            </a:lvl9pPr>
          </a:lstStyle>
          <a:p>
            <a:r>
              <a:rPr lang="en-GB"/>
              <a:t> </a:t>
            </a:r>
          </a:p>
        </p:txBody>
      </p:sp>
      <p:sp>
        <p:nvSpPr>
          <p:cNvPr id="39" name="Textplatzhalter 45">
            <a:extLst>
              <a:ext uri="{FF2B5EF4-FFF2-40B4-BE49-F238E27FC236}">
                <a16:creationId xmlns:a16="http://schemas.microsoft.com/office/drawing/2014/main" id="{4A489185-379A-4D82-88A0-DE4E271CDEF5}"/>
              </a:ext>
            </a:extLst>
          </p:cNvPr>
          <p:cNvSpPr>
            <a:spLocks noGrp="1"/>
          </p:cNvSpPr>
          <p:nvPr>
            <p:ph type="body" sz="quarter" idx="13" hasCustomPrompt="1"/>
          </p:nvPr>
        </p:nvSpPr>
        <p:spPr bwMode="gray">
          <a:xfrm>
            <a:off x="11208568" y="311701"/>
            <a:ext cx="720080" cy="120132"/>
          </a:xfrm>
          <a:blipFill dpi="0"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a:blipFill>
        </p:spPr>
        <p:txBody>
          <a:bodyPr/>
          <a:lstStyle>
            <a:lvl1pPr>
              <a:spcBef>
                <a:spcPts val="0"/>
              </a:spcBef>
              <a:defRPr sz="100">
                <a:solidFill>
                  <a:schemeClr val="bg1"/>
                </a:solidFill>
                <a:latin typeface="+mn-lt"/>
              </a:defRPr>
            </a:lvl1pPr>
            <a:lvl2pPr>
              <a:spcBef>
                <a:spcPts val="0"/>
              </a:spcBef>
              <a:spcAft>
                <a:spcPts val="0"/>
              </a:spcAft>
              <a:defRPr sz="100" b="0" i="0">
                <a:solidFill>
                  <a:schemeClr val="bg1"/>
                </a:solidFill>
                <a:latin typeface="+mn-lt"/>
              </a:defRPr>
            </a:lvl2pPr>
            <a:lvl3pPr marL="0" indent="0">
              <a:spcBef>
                <a:spcPts val="0"/>
              </a:spcBef>
              <a:spcAft>
                <a:spcPts val="0"/>
              </a:spcAft>
              <a:buFontTx/>
              <a:buNone/>
              <a:defRPr sz="100">
                <a:solidFill>
                  <a:schemeClr val="bg1"/>
                </a:solidFill>
                <a:latin typeface="+mn-lt"/>
              </a:defRPr>
            </a:lvl3pPr>
            <a:lvl4pPr marL="0" indent="0">
              <a:spcBef>
                <a:spcPts val="0"/>
              </a:spcBef>
              <a:spcAft>
                <a:spcPts val="0"/>
              </a:spcAft>
              <a:buFontTx/>
              <a:buNone/>
              <a:defRPr sz="100">
                <a:solidFill>
                  <a:schemeClr val="bg1"/>
                </a:solidFill>
                <a:latin typeface="+mn-lt"/>
              </a:defRPr>
            </a:lvl4pPr>
            <a:lvl5pPr marL="0" indent="0">
              <a:spcBef>
                <a:spcPts val="0"/>
              </a:spcBef>
              <a:spcAft>
                <a:spcPts val="0"/>
              </a:spcAft>
              <a:buFontTx/>
              <a:buNone/>
              <a:defRPr sz="100">
                <a:solidFill>
                  <a:schemeClr val="bg1"/>
                </a:solidFill>
                <a:latin typeface="+mn-lt"/>
              </a:defRPr>
            </a:lvl5pPr>
            <a:lvl6pPr marL="0" indent="0">
              <a:spcBef>
                <a:spcPts val="0"/>
              </a:spcBef>
              <a:spcAft>
                <a:spcPts val="0"/>
              </a:spcAft>
              <a:buFontTx/>
              <a:buNone/>
              <a:defRPr sz="100">
                <a:solidFill>
                  <a:schemeClr val="bg1"/>
                </a:solidFill>
                <a:latin typeface="+mn-lt"/>
              </a:defRPr>
            </a:lvl6pPr>
            <a:lvl7pPr marL="0" indent="0">
              <a:spcBef>
                <a:spcPts val="0"/>
              </a:spcBef>
              <a:spcAft>
                <a:spcPts val="0"/>
              </a:spcAft>
              <a:buFontTx/>
              <a:buNone/>
              <a:defRPr sz="100">
                <a:solidFill>
                  <a:schemeClr val="bg1"/>
                </a:solidFill>
                <a:latin typeface="+mn-lt"/>
              </a:defRPr>
            </a:lvl7pPr>
            <a:lvl8pPr marL="0" indent="0">
              <a:spcBef>
                <a:spcPts val="0"/>
              </a:spcBef>
              <a:spcAft>
                <a:spcPts val="0"/>
              </a:spcAft>
              <a:buFontTx/>
              <a:buNone/>
              <a:defRPr sz="100">
                <a:solidFill>
                  <a:schemeClr val="bg1"/>
                </a:solidFill>
                <a:latin typeface="+mn-lt"/>
              </a:defRPr>
            </a:lvl8pPr>
            <a:lvl9pPr marL="0" indent="0">
              <a:spcBef>
                <a:spcPts val="0"/>
              </a:spcBef>
              <a:spcAft>
                <a:spcPts val="0"/>
              </a:spcAft>
              <a:buFontTx/>
              <a:buNone/>
              <a:defRPr sz="100">
                <a:solidFill>
                  <a:schemeClr val="bg1"/>
                </a:solidFill>
                <a:latin typeface="+mn-lt"/>
              </a:defRPr>
            </a:lvl9pPr>
          </a:lstStyle>
          <a:p>
            <a:r>
              <a:rPr lang="en-GB"/>
              <a:t> </a:t>
            </a:r>
          </a:p>
        </p:txBody>
      </p:sp>
      <p:sp>
        <p:nvSpPr>
          <p:cNvPr id="40" name="Fußzeilenplatzhalter 5">
            <a:extLst>
              <a:ext uri="{FF2B5EF4-FFF2-40B4-BE49-F238E27FC236}">
                <a16:creationId xmlns:a16="http://schemas.microsoft.com/office/drawing/2014/main" id="{60D15C48-40B2-445B-B18E-B1BCA1BA25E8}"/>
              </a:ext>
            </a:extLst>
          </p:cNvPr>
          <p:cNvSpPr>
            <a:spLocks noGrp="1"/>
          </p:cNvSpPr>
          <p:nvPr>
            <p:ph type="ftr" sz="quarter" idx="11"/>
          </p:nvPr>
        </p:nvSpPr>
        <p:spPr bwMode="gray">
          <a:xfrm>
            <a:off x="8831966" y="304475"/>
            <a:ext cx="1801058" cy="144000"/>
          </a:xfrm>
        </p:spPr>
        <p:txBody>
          <a:bodyPr/>
          <a:lstStyle>
            <a:lvl1pPr>
              <a:defRPr>
                <a:solidFill>
                  <a:schemeClr val="bg1"/>
                </a:solidFill>
              </a:defRPr>
            </a:lvl1pPr>
          </a:lstStyle>
          <a:p>
            <a:r>
              <a:rPr lang="en-GB" i="1"/>
              <a:t>Managed Service</a:t>
            </a:r>
          </a:p>
        </p:txBody>
      </p:sp>
      <p:sp>
        <p:nvSpPr>
          <p:cNvPr id="41" name="Foliennummernplatzhalter 6">
            <a:extLst>
              <a:ext uri="{FF2B5EF4-FFF2-40B4-BE49-F238E27FC236}">
                <a16:creationId xmlns:a16="http://schemas.microsoft.com/office/drawing/2014/main" id="{1C208D8B-97F7-4593-9353-8E07BEF06ADD}"/>
              </a:ext>
            </a:extLst>
          </p:cNvPr>
          <p:cNvSpPr>
            <a:spLocks noGrp="1"/>
          </p:cNvSpPr>
          <p:nvPr>
            <p:ph type="sldNum" sz="quarter" idx="12"/>
          </p:nvPr>
        </p:nvSpPr>
        <p:spPr bwMode="gray">
          <a:xfrm>
            <a:off x="10777040" y="304475"/>
            <a:ext cx="287512" cy="144000"/>
          </a:xfrm>
        </p:spPr>
        <p:txBody>
          <a:bodyPr/>
          <a:lstStyle>
            <a:lvl1pPr>
              <a:defRPr>
                <a:solidFill>
                  <a:schemeClr val="bg1"/>
                </a:solidFill>
              </a:defRPr>
            </a:lvl1pPr>
          </a:lstStyle>
          <a:p>
            <a:fld id="{8FF9B0DE-3FEB-4AA0-B465-B80EF7C1333D}" type="slidenum">
              <a:rPr lang="en-GB" smtClean="0"/>
              <a:pPr/>
              <a:t>‹Nr.›</a:t>
            </a:fld>
            <a:endParaRPr lang="en-GB"/>
          </a:p>
        </p:txBody>
      </p:sp>
    </p:spTree>
    <p:extLst>
      <p:ext uri="{BB962C8B-B14F-4D97-AF65-F5344CB8AC3E}">
        <p14:creationId xmlns:p14="http://schemas.microsoft.com/office/powerpoint/2010/main" val="17296203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Fußnote">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4028817F-89F7-E6AD-0A2D-2513066D88B4}"/>
              </a:ext>
            </a:extLst>
          </p:cNvPr>
          <p:cNvSpPr>
            <a:spLocks noGrp="1"/>
          </p:cNvSpPr>
          <p:nvPr>
            <p:ph type="dt" sz="half" idx="10"/>
          </p:nvPr>
        </p:nvSpPr>
        <p:spPr/>
        <p:txBody>
          <a:bodyPr/>
          <a:lstStyle/>
          <a:p>
            <a:fld id="{21919A4E-FD25-454F-9E3B-E8214D5255FA}" type="datetimeFigureOut">
              <a:rPr lang="de-AT" smtClean="0"/>
              <a:t>17.11.2023</a:t>
            </a:fld>
            <a:endParaRPr lang="de-AT"/>
          </a:p>
        </p:txBody>
      </p:sp>
      <p:sp>
        <p:nvSpPr>
          <p:cNvPr id="6" name="Fußzeilenplatzhalter 5">
            <a:extLst>
              <a:ext uri="{FF2B5EF4-FFF2-40B4-BE49-F238E27FC236}">
                <a16:creationId xmlns:a16="http://schemas.microsoft.com/office/drawing/2014/main" id="{E820860F-1EE3-C62A-4D79-174AB04B4F9B}"/>
              </a:ext>
            </a:extLst>
          </p:cNvPr>
          <p:cNvSpPr>
            <a:spLocks noGrp="1"/>
          </p:cNvSpPr>
          <p:nvPr>
            <p:ph type="ftr" sz="quarter" idx="11"/>
          </p:nvPr>
        </p:nvSpPr>
        <p:spPr/>
        <p:txBody>
          <a:bodyPr/>
          <a:lstStyle/>
          <a:p>
            <a:r>
              <a:rPr lang="de-AT"/>
              <a:t>Fußnote</a:t>
            </a:r>
            <a:endParaRPr lang="de-AT" dirty="0"/>
          </a:p>
        </p:txBody>
      </p:sp>
      <p:sp>
        <p:nvSpPr>
          <p:cNvPr id="7" name="Foliennummernplatzhalter 6">
            <a:extLst>
              <a:ext uri="{FF2B5EF4-FFF2-40B4-BE49-F238E27FC236}">
                <a16:creationId xmlns:a16="http://schemas.microsoft.com/office/drawing/2014/main" id="{70F11E2E-DD2D-E279-FDB2-A6993E1AE29B}"/>
              </a:ext>
            </a:extLst>
          </p:cNvPr>
          <p:cNvSpPr>
            <a:spLocks noGrp="1"/>
          </p:cNvSpPr>
          <p:nvPr>
            <p:ph type="sldNum" sz="quarter" idx="12"/>
          </p:nvPr>
        </p:nvSpPr>
        <p:spPr/>
        <p:txBody>
          <a:bodyPr/>
          <a:lstStyle/>
          <a:p>
            <a:fld id="{24E1AEF1-5C97-42F1-BD1E-AA3FF7E18F51}" type="slidenum">
              <a:rPr lang="de-AT" smtClean="0"/>
              <a:pPr/>
              <a:t>‹Nr.›</a:t>
            </a:fld>
            <a:endParaRPr lang="de-AT" dirty="0"/>
          </a:p>
        </p:txBody>
      </p:sp>
    </p:spTree>
    <p:extLst>
      <p:ext uri="{BB962C8B-B14F-4D97-AF65-F5344CB8AC3E}">
        <p14:creationId xmlns:p14="http://schemas.microsoft.com/office/powerpoint/2010/main" val="1212420387"/>
      </p:ext>
    </p:extLst>
  </p:cSld>
  <p:clrMapOvr>
    <a:masterClrMapping/>
  </p:clrMapOvr>
  <p:hf hdr="0"/>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Layout Referenzen02">
    <p:spTree>
      <p:nvGrpSpPr>
        <p:cNvPr id="1" name=""/>
        <p:cNvGrpSpPr/>
        <p:nvPr/>
      </p:nvGrpSpPr>
      <p:grpSpPr>
        <a:xfrm>
          <a:off x="0" y="0"/>
          <a:ext cx="0" cy="0"/>
          <a:chOff x="0" y="0"/>
          <a:chExt cx="0" cy="0"/>
        </a:xfrm>
      </p:grpSpPr>
      <p:sp>
        <p:nvSpPr>
          <p:cNvPr id="7" name="Rechteck 6">
            <a:extLst>
              <a:ext uri="{FF2B5EF4-FFF2-40B4-BE49-F238E27FC236}">
                <a16:creationId xmlns:a16="http://schemas.microsoft.com/office/drawing/2014/main" id="{2486DCBC-E647-21F3-270A-0C5FC6F07E8B}"/>
              </a:ext>
            </a:extLst>
          </p:cNvPr>
          <p:cNvSpPr/>
          <p:nvPr userDrawn="1"/>
        </p:nvSpPr>
        <p:spPr>
          <a:xfrm>
            <a:off x="-62149" y="-152400"/>
            <a:ext cx="2768600" cy="7162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1400"/>
          </a:p>
        </p:txBody>
      </p:sp>
      <p:sp>
        <p:nvSpPr>
          <p:cNvPr id="11" name="Textplatzhalter 10">
            <a:extLst>
              <a:ext uri="{FF2B5EF4-FFF2-40B4-BE49-F238E27FC236}">
                <a16:creationId xmlns:a16="http://schemas.microsoft.com/office/drawing/2014/main" id="{7E210C57-3DF9-3AA2-7F29-6EEB4D57553C}"/>
              </a:ext>
            </a:extLst>
          </p:cNvPr>
          <p:cNvSpPr>
            <a:spLocks noGrp="1"/>
          </p:cNvSpPr>
          <p:nvPr>
            <p:ph type="body" sz="quarter" idx="30" hasCustomPrompt="1"/>
          </p:nvPr>
        </p:nvSpPr>
        <p:spPr>
          <a:xfrm>
            <a:off x="7439094" y="1254062"/>
            <a:ext cx="3280788" cy="4621444"/>
          </a:xfrm>
        </p:spPr>
        <p:txBody>
          <a:bodyPr>
            <a:normAutofit/>
          </a:bodyPr>
          <a:lstStyle>
            <a:lvl1pPr>
              <a:defRPr sz="1400">
                <a:latin typeface="Avenir Next LT Pro" panose="020B0504020202020204" pitchFamily="34" charset="0"/>
              </a:defRPr>
            </a:lvl1pPr>
          </a:lstStyle>
          <a:p>
            <a:pPr lvl="0"/>
            <a:r>
              <a:rPr lang="de-DE"/>
              <a:t>In diesem Platzhalter geht es weiter mit Lösung und Ergebnis.</a:t>
            </a:r>
            <a:endParaRPr lang="de-AT"/>
          </a:p>
        </p:txBody>
      </p:sp>
      <p:pic>
        <p:nvPicPr>
          <p:cNvPr id="12" name="Grafik 11">
            <a:extLst>
              <a:ext uri="{FF2B5EF4-FFF2-40B4-BE49-F238E27FC236}">
                <a16:creationId xmlns:a16="http://schemas.microsoft.com/office/drawing/2014/main" id="{AF67F5EE-D051-BD6E-E91F-098C56E4ACF2}"/>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57200" y="5250579"/>
            <a:ext cx="13932544" cy="3197809"/>
          </a:xfrm>
          <a:prstGeom prst="rect">
            <a:avLst/>
          </a:prstGeom>
        </p:spPr>
      </p:pic>
      <p:sp>
        <p:nvSpPr>
          <p:cNvPr id="9" name="Bildplatzhalter 8">
            <a:extLst>
              <a:ext uri="{FF2B5EF4-FFF2-40B4-BE49-F238E27FC236}">
                <a16:creationId xmlns:a16="http://schemas.microsoft.com/office/drawing/2014/main" id="{998C8302-0538-FCF9-DD2C-F0C9F4CCB5F9}"/>
              </a:ext>
            </a:extLst>
          </p:cNvPr>
          <p:cNvSpPr>
            <a:spLocks noGrp="1"/>
          </p:cNvSpPr>
          <p:nvPr>
            <p:ph type="pic" sz="quarter" idx="29" hasCustomPrompt="1"/>
          </p:nvPr>
        </p:nvSpPr>
        <p:spPr>
          <a:xfrm>
            <a:off x="914941" y="1254062"/>
            <a:ext cx="5855511" cy="3661745"/>
          </a:xfrm>
          <a:solidFill>
            <a:schemeClr val="bg1">
              <a:lumMod val="85000"/>
            </a:schemeClr>
          </a:solidFill>
        </p:spPr>
        <p:txBody>
          <a:bodyPr anchor="ctr">
            <a:normAutofit/>
          </a:bodyPr>
          <a:lstStyle>
            <a:lvl1pPr algn="ctr">
              <a:defRPr sz="1800" i="0"/>
            </a:lvl1pPr>
          </a:lstStyle>
          <a:p>
            <a:r>
              <a:rPr lang="de-AT"/>
              <a:t>Bildplatzhalter</a:t>
            </a:r>
          </a:p>
        </p:txBody>
      </p:sp>
      <p:sp>
        <p:nvSpPr>
          <p:cNvPr id="3" name="Textplatzhalter 2">
            <a:extLst>
              <a:ext uri="{FF2B5EF4-FFF2-40B4-BE49-F238E27FC236}">
                <a16:creationId xmlns:a16="http://schemas.microsoft.com/office/drawing/2014/main" id="{2E993504-660F-4184-574E-EE8AD623AD0B}"/>
              </a:ext>
            </a:extLst>
          </p:cNvPr>
          <p:cNvSpPr>
            <a:spLocks noGrp="1"/>
          </p:cNvSpPr>
          <p:nvPr>
            <p:ph type="body" sz="quarter" idx="31" hasCustomPrompt="1"/>
          </p:nvPr>
        </p:nvSpPr>
        <p:spPr>
          <a:xfrm>
            <a:off x="334963" y="333375"/>
            <a:ext cx="2212975" cy="541338"/>
          </a:xfrm>
        </p:spPr>
        <p:txBody>
          <a:bodyPr>
            <a:normAutofit/>
          </a:bodyPr>
          <a:lstStyle>
            <a:lvl1pPr>
              <a:defRPr sz="1800" b="1" i="1">
                <a:solidFill>
                  <a:schemeClr val="bg1"/>
                </a:solidFill>
                <a:latin typeface="Avenir Next LT Pro" panose="020B0504020202020204" pitchFamily="34" charset="0"/>
              </a:defRPr>
            </a:lvl1pPr>
          </a:lstStyle>
          <a:p>
            <a:pPr lvl="0"/>
            <a:r>
              <a:rPr lang="de-DE" dirty="0"/>
              <a:t>Referenz Titel</a:t>
            </a:r>
            <a:endParaRPr lang="de-AT" dirty="0"/>
          </a:p>
        </p:txBody>
      </p:sp>
    </p:spTree>
    <p:extLst>
      <p:ext uri="{BB962C8B-B14F-4D97-AF65-F5344CB8AC3E}">
        <p14:creationId xmlns:p14="http://schemas.microsoft.com/office/powerpoint/2010/main" val="37454141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eller Hintergrun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866928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1_Titelfolie-01">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761B3912-3966-3462-A3E9-877F1968A53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pic>
        <p:nvPicPr>
          <p:cNvPr id="15" name="Grafik 14">
            <a:extLst>
              <a:ext uri="{FF2B5EF4-FFF2-40B4-BE49-F238E27FC236}">
                <a16:creationId xmlns:a16="http://schemas.microsoft.com/office/drawing/2014/main" id="{41748BAF-0209-C186-D512-3E6F6515C644}"/>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237897" y="1169001"/>
            <a:ext cx="3703848" cy="3703848"/>
          </a:xfrm>
          <a:prstGeom prst="rect">
            <a:avLst/>
          </a:prstGeom>
        </p:spPr>
      </p:pic>
      <p:sp>
        <p:nvSpPr>
          <p:cNvPr id="16" name="Textfeld 15">
            <a:extLst>
              <a:ext uri="{FF2B5EF4-FFF2-40B4-BE49-F238E27FC236}">
                <a16:creationId xmlns:a16="http://schemas.microsoft.com/office/drawing/2014/main" id="{007A7E8E-944C-D860-BC0D-F2CFAC9E32B0}"/>
              </a:ext>
            </a:extLst>
          </p:cNvPr>
          <p:cNvSpPr txBox="1"/>
          <p:nvPr userDrawn="1"/>
        </p:nvSpPr>
        <p:spPr>
          <a:xfrm>
            <a:off x="3137071" y="4872848"/>
            <a:ext cx="59055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3600" b="1"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rPr>
              <a:t>K-</a:t>
            </a:r>
            <a:r>
              <a:rPr kumimoji="0" lang="de-AT" sz="3600" b="1" i="0" u="none" strike="noStrike" kern="1200" cap="none" spc="0" normalizeH="0" baseline="0" noProof="0" err="1">
                <a:ln>
                  <a:noFill/>
                </a:ln>
                <a:solidFill>
                  <a:srgbClr val="FFFFFF"/>
                </a:solidFill>
                <a:effectLst/>
                <a:uLnTx/>
                <a:uFillTx/>
                <a:latin typeface="Avenir Next LT Pro" panose="020B0504020202020204" pitchFamily="34" charset="0"/>
                <a:ea typeface="+mn-ea"/>
                <a:cs typeface="+mn-cs"/>
              </a:rPr>
              <a:t>Businesscom</a:t>
            </a:r>
            <a:endParaRPr kumimoji="0" lang="de-AT" sz="2800" b="1"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endParaRPr>
          </a:p>
        </p:txBody>
      </p:sp>
      <p:sp>
        <p:nvSpPr>
          <p:cNvPr id="19" name="Textfeld 18">
            <a:extLst>
              <a:ext uri="{FF2B5EF4-FFF2-40B4-BE49-F238E27FC236}">
                <a16:creationId xmlns:a16="http://schemas.microsoft.com/office/drawing/2014/main" id="{DCA38AF3-7B7B-6A45-6F3A-93205A650192}"/>
              </a:ext>
            </a:extLst>
          </p:cNvPr>
          <p:cNvSpPr txBox="1"/>
          <p:nvPr userDrawn="1"/>
        </p:nvSpPr>
        <p:spPr>
          <a:xfrm>
            <a:off x="1049227" y="6254428"/>
            <a:ext cx="5368636"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2400" b="1" i="0" u="none" strike="noStrike" kern="1200" cap="none" spc="0" normalizeH="0" baseline="0" noProof="0">
                <a:ln>
                  <a:noFill/>
                </a:ln>
                <a:solidFill>
                  <a:srgbClr val="FFB300"/>
                </a:solidFill>
                <a:effectLst/>
                <a:uLnTx/>
                <a:uFillTx/>
                <a:latin typeface="Avenir Next LT Pro" panose="020B0504020202020204" pitchFamily="34" charset="0"/>
                <a:ea typeface="+mn-ea"/>
                <a:cs typeface="+mn-cs"/>
              </a:rPr>
              <a:t>//</a:t>
            </a:r>
            <a:r>
              <a:rPr kumimoji="0" lang="de-AT" sz="2400" b="0"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rPr>
              <a:t> </a:t>
            </a:r>
            <a:r>
              <a:rPr kumimoji="0" lang="de-AT" sz="2400" b="0" i="0" u="none" strike="noStrike" kern="1200" cap="none" spc="0" normalizeH="0" baseline="0" noProof="0" err="1">
                <a:ln>
                  <a:noFill/>
                </a:ln>
                <a:solidFill>
                  <a:srgbClr val="FFFFFF"/>
                </a:solidFill>
                <a:effectLst/>
                <a:uLnTx/>
                <a:uFillTx/>
                <a:latin typeface="Avenir Next LT Pro" panose="020B0504020202020204" pitchFamily="34" charset="0"/>
                <a:ea typeface="+mn-ea"/>
                <a:cs typeface="+mn-cs"/>
              </a:rPr>
              <a:t>we</a:t>
            </a:r>
            <a:r>
              <a:rPr kumimoji="0" lang="de-AT" sz="2400" b="0"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rPr>
              <a:t> </a:t>
            </a:r>
            <a:r>
              <a:rPr kumimoji="0" lang="de-AT" sz="2400" b="0" i="0" u="none" strike="noStrike" kern="1200" cap="none" spc="0" normalizeH="0" baseline="0" noProof="0" err="1">
                <a:ln>
                  <a:noFill/>
                </a:ln>
                <a:solidFill>
                  <a:srgbClr val="FFFFFF"/>
                </a:solidFill>
                <a:effectLst/>
                <a:uLnTx/>
                <a:uFillTx/>
                <a:latin typeface="Avenir Next LT Pro" panose="020B0504020202020204" pitchFamily="34" charset="0"/>
                <a:ea typeface="+mn-ea"/>
                <a:cs typeface="+mn-cs"/>
              </a:rPr>
              <a:t>transform</a:t>
            </a:r>
            <a:r>
              <a:rPr kumimoji="0" lang="de-AT" sz="2400" b="0"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rPr>
              <a:t> </a:t>
            </a:r>
            <a:r>
              <a:rPr kumimoji="0" lang="de-AT" sz="2400" b="0" i="0" u="none" strike="noStrike" kern="1200" cap="none" spc="0" normalizeH="0" baseline="0" noProof="0" err="1">
                <a:ln>
                  <a:noFill/>
                </a:ln>
                <a:solidFill>
                  <a:srgbClr val="FFFFFF"/>
                </a:solidFill>
                <a:effectLst/>
                <a:uLnTx/>
                <a:uFillTx/>
                <a:latin typeface="Avenir Next LT Pro" panose="020B0504020202020204" pitchFamily="34" charset="0"/>
                <a:ea typeface="+mn-ea"/>
                <a:cs typeface="+mn-cs"/>
              </a:rPr>
              <a:t>for</a:t>
            </a:r>
            <a:r>
              <a:rPr kumimoji="0" lang="de-AT" sz="2400" b="0"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rPr>
              <a:t> </a:t>
            </a:r>
            <a:r>
              <a:rPr kumimoji="0" lang="de-AT" sz="2400" b="0" i="0" u="none" strike="noStrike" kern="1200" cap="none" spc="0" normalizeH="0" baseline="0" noProof="0" err="1">
                <a:ln>
                  <a:noFill/>
                </a:ln>
                <a:solidFill>
                  <a:srgbClr val="FFFFFF"/>
                </a:solidFill>
                <a:effectLst/>
                <a:uLnTx/>
                <a:uFillTx/>
                <a:latin typeface="Avenir Next LT Pro" panose="020B0504020202020204" pitchFamily="34" charset="0"/>
                <a:ea typeface="+mn-ea"/>
                <a:cs typeface="+mn-cs"/>
              </a:rPr>
              <a:t>the</a:t>
            </a:r>
            <a:r>
              <a:rPr kumimoji="0" lang="de-AT" sz="2400" b="0"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rPr>
              <a:t> </a:t>
            </a:r>
            <a:r>
              <a:rPr kumimoji="0" lang="de-AT" sz="2400" b="0" i="0" u="none" strike="noStrike" kern="1200" cap="none" spc="0" normalizeH="0" baseline="0" noProof="0" err="1">
                <a:ln>
                  <a:noFill/>
                </a:ln>
                <a:solidFill>
                  <a:srgbClr val="FFFFFF"/>
                </a:solidFill>
                <a:effectLst/>
                <a:uLnTx/>
                <a:uFillTx/>
                <a:latin typeface="Avenir Next LT Pro" panose="020B0504020202020204" pitchFamily="34" charset="0"/>
                <a:ea typeface="+mn-ea"/>
                <a:cs typeface="+mn-cs"/>
              </a:rPr>
              <a:t>better</a:t>
            </a:r>
            <a:endParaRPr kumimoji="0" lang="de-AT" sz="1800" b="0" i="0" u="none" strike="noStrike" kern="1200" cap="none" spc="0" normalizeH="0" baseline="0" noProof="0">
              <a:ln>
                <a:noFill/>
              </a:ln>
              <a:solidFill>
                <a:srgbClr val="FFFFFF"/>
              </a:solidFill>
              <a:effectLst/>
              <a:uLnTx/>
              <a:uFillTx/>
              <a:latin typeface="Avenir Next LT Pro" panose="020B0504020202020204" pitchFamily="34" charset="0"/>
              <a:ea typeface="+mn-ea"/>
              <a:cs typeface="+mn-cs"/>
            </a:endParaRPr>
          </a:p>
        </p:txBody>
      </p:sp>
      <p:sp>
        <p:nvSpPr>
          <p:cNvPr id="6" name="Textplatzhalter 2">
            <a:extLst>
              <a:ext uri="{FF2B5EF4-FFF2-40B4-BE49-F238E27FC236}">
                <a16:creationId xmlns:a16="http://schemas.microsoft.com/office/drawing/2014/main" id="{3E803303-1381-6923-196A-5F6140790C77}"/>
              </a:ext>
            </a:extLst>
          </p:cNvPr>
          <p:cNvSpPr>
            <a:spLocks noGrp="1"/>
          </p:cNvSpPr>
          <p:nvPr>
            <p:ph type="body" sz="quarter" idx="10" hasCustomPrompt="1"/>
          </p:nvPr>
        </p:nvSpPr>
        <p:spPr>
          <a:xfrm>
            <a:off x="341140" y="339553"/>
            <a:ext cx="11515897" cy="1027112"/>
          </a:xfrm>
        </p:spPr>
        <p:txBody>
          <a:bodyPr>
            <a:normAutofit/>
          </a:bodyPr>
          <a:lstStyle>
            <a:lvl1pPr algn="ctr">
              <a:defRPr sz="3600" b="1" i="0">
                <a:solidFill>
                  <a:schemeClr val="bg1"/>
                </a:solidFill>
                <a:latin typeface="Avenir Next LT Pro" panose="020B0504020202020204" pitchFamily="34" charset="77"/>
              </a:defRPr>
            </a:lvl1pPr>
          </a:lstStyle>
          <a:p>
            <a:pPr lvl="0"/>
            <a:r>
              <a:rPr lang="de-DE"/>
              <a:t>Hier steht eine Überschrift</a:t>
            </a:r>
          </a:p>
        </p:txBody>
      </p:sp>
    </p:spTree>
    <p:extLst>
      <p:ext uri="{BB962C8B-B14F-4D97-AF65-F5344CB8AC3E}">
        <p14:creationId xmlns:p14="http://schemas.microsoft.com/office/powerpoint/2010/main" val="17653876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Titelfolie-02">
    <p:spTree>
      <p:nvGrpSpPr>
        <p:cNvPr id="1" name=""/>
        <p:cNvGrpSpPr/>
        <p:nvPr/>
      </p:nvGrpSpPr>
      <p:grpSpPr>
        <a:xfrm>
          <a:off x="0" y="0"/>
          <a:ext cx="0" cy="0"/>
          <a:chOff x="0" y="0"/>
          <a:chExt cx="0" cy="0"/>
        </a:xfrm>
      </p:grpSpPr>
      <p:pic>
        <p:nvPicPr>
          <p:cNvPr id="4" name="Grafik 3">
            <a:extLst>
              <a:ext uri="{FF2B5EF4-FFF2-40B4-BE49-F238E27FC236}">
                <a16:creationId xmlns:a16="http://schemas.microsoft.com/office/drawing/2014/main" id="{DA688615-2874-1A11-4A3F-FED33F6E6D6A}"/>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6" name="Rechteck 5">
            <a:extLst>
              <a:ext uri="{FF2B5EF4-FFF2-40B4-BE49-F238E27FC236}">
                <a16:creationId xmlns:a16="http://schemas.microsoft.com/office/drawing/2014/main" id="{CF0A1D62-6FFE-C5D5-2632-A51ED7DC976A}"/>
              </a:ext>
            </a:extLst>
          </p:cNvPr>
          <p:cNvSpPr/>
          <p:nvPr userDrawn="1">
            <p:custDataLst>
              <p:tags r:id="rId1"/>
            </p:custDataLst>
          </p:nvPr>
        </p:nvSpPr>
        <p:spPr bwMode="gray">
          <a:xfrm>
            <a:off x="-163333" y="1729506"/>
            <a:ext cx="12542688" cy="5232786"/>
          </a:xfrm>
          <a:prstGeom prst="rect">
            <a:avLst/>
          </a:prstGeom>
          <a:gradFill flip="none" rotWithShape="1">
            <a:gsLst>
              <a:gs pos="56400">
                <a:srgbClr val="FFFFFF">
                  <a:alpha val="18000"/>
                </a:srgbClr>
              </a:gs>
              <a:gs pos="0">
                <a:srgbClr val="FFFFFF"/>
              </a:gs>
              <a:gs pos="100000">
                <a:srgbClr val="FFFFFF">
                  <a:alpha val="0"/>
                </a:srgbClr>
              </a:gs>
            </a:gsLst>
            <a:lin ang="16200000" scaled="1"/>
            <a:tileRect/>
          </a:gra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marL="0" marR="0" lvl="0" indent="0" algn="ctr" defTabSz="914400" rtl="0" eaLnBrk="1" fontAlgn="auto" latinLnBrk="0" hangingPunct="1">
              <a:lnSpc>
                <a:spcPct val="110000"/>
              </a:lnSpc>
              <a:spcBef>
                <a:spcPts val="0"/>
              </a:spcBef>
              <a:spcAft>
                <a:spcPts val="0"/>
              </a:spcAft>
              <a:buClrTx/>
              <a:buSzTx/>
              <a:buFontTx/>
              <a:buNone/>
              <a:tabLst/>
              <a:defRPr/>
            </a:pPr>
            <a:endParaRPr kumimoji="0" lang="de-DE" sz="1400" b="0" i="0" u="none" strike="noStrike" kern="1200" cap="none" spc="0" normalizeH="0" baseline="0" noProof="0">
              <a:ln>
                <a:noFill/>
              </a:ln>
              <a:solidFill>
                <a:srgbClr val="000000"/>
              </a:solidFill>
              <a:effectLst/>
              <a:uLnTx/>
              <a:uFillTx/>
              <a:latin typeface="Avenir Next LT Pro"/>
              <a:ea typeface="+mn-ea"/>
              <a:cs typeface="+mn-cs"/>
            </a:endParaRPr>
          </a:p>
        </p:txBody>
      </p:sp>
      <p:pic>
        <p:nvPicPr>
          <p:cNvPr id="10" name="Grafik 9">
            <a:extLst>
              <a:ext uri="{FF2B5EF4-FFF2-40B4-BE49-F238E27FC236}">
                <a16:creationId xmlns:a16="http://schemas.microsoft.com/office/drawing/2014/main" id="{E307E5C4-47EB-E10F-BAE1-D0B8AD513033}"/>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10058" y="395998"/>
            <a:ext cx="2376661" cy="2376661"/>
          </a:xfrm>
          <a:prstGeom prst="rect">
            <a:avLst/>
          </a:prstGeom>
        </p:spPr>
      </p:pic>
      <p:sp>
        <p:nvSpPr>
          <p:cNvPr id="11" name="Textfeld 10">
            <a:extLst>
              <a:ext uri="{FF2B5EF4-FFF2-40B4-BE49-F238E27FC236}">
                <a16:creationId xmlns:a16="http://schemas.microsoft.com/office/drawing/2014/main" id="{F3D4C75E-40D7-AD00-14AA-E03745E7F246}"/>
              </a:ext>
            </a:extLst>
          </p:cNvPr>
          <p:cNvSpPr txBox="1"/>
          <p:nvPr userDrawn="1"/>
        </p:nvSpPr>
        <p:spPr bwMode="gray">
          <a:xfrm>
            <a:off x="510058" y="2950211"/>
            <a:ext cx="7272808" cy="1152128"/>
          </a:xfrm>
          <a:prstGeom prst="rect">
            <a:avLst/>
          </a:prstGeom>
          <a:noFill/>
        </p:spPr>
        <p:txBody>
          <a:bodyPr wrap="square" lIns="0" tIns="0" rIns="0" bIns="0" rtlCol="0">
            <a:noAutofit/>
          </a:bodyPr>
          <a:lstStyle/>
          <a:p>
            <a:pPr marL="0" marR="0" lvl="0" indent="0" algn="l" defTabSz="914400" rtl="0" eaLnBrk="1" fontAlgn="auto" latinLnBrk="0" hangingPunct="1">
              <a:lnSpc>
                <a:spcPct val="110000"/>
              </a:lnSpc>
              <a:spcBef>
                <a:spcPts val="600"/>
              </a:spcBef>
              <a:spcAft>
                <a:spcPts val="200"/>
              </a:spcAft>
              <a:buClr>
                <a:srgbClr val="FFCC00"/>
              </a:buClr>
              <a:buSzTx/>
              <a:buFontTx/>
              <a:buNone/>
              <a:tabLst/>
              <a:defRPr/>
            </a:pPr>
            <a:r>
              <a:rPr kumimoji="0" lang="de-DE" sz="2800" b="0" i="1" u="none" strike="noStrike" kern="1200" cap="none" spc="0" normalizeH="0" baseline="0" noProof="0">
                <a:ln>
                  <a:noFill/>
                </a:ln>
                <a:solidFill>
                  <a:srgbClr val="6D757A"/>
                </a:solidFill>
                <a:effectLst/>
                <a:uLnTx/>
                <a:uFillTx/>
                <a:latin typeface="Avenir Next LT Pro Demi" panose="020B0504020202020204" pitchFamily="34" charset="77"/>
                <a:ea typeface="+mn-ea"/>
                <a:cs typeface="+mn-cs"/>
              </a:rPr>
              <a:t>K-</a:t>
            </a:r>
            <a:r>
              <a:rPr kumimoji="0" lang="de-DE" sz="2800" b="0" i="1" u="none" strike="noStrike" kern="1200" cap="none" spc="0" normalizeH="0" baseline="0" noProof="0" err="1">
                <a:ln>
                  <a:noFill/>
                </a:ln>
                <a:solidFill>
                  <a:srgbClr val="6D757A"/>
                </a:solidFill>
                <a:effectLst/>
                <a:uLnTx/>
                <a:uFillTx/>
                <a:latin typeface="Avenir Next LT Pro Demi" panose="020B0504020202020204" pitchFamily="34" charset="77"/>
                <a:ea typeface="+mn-ea"/>
                <a:cs typeface="+mn-cs"/>
              </a:rPr>
              <a:t>Businesscom</a:t>
            </a:r>
            <a:endParaRPr kumimoji="0" lang="de-DE" sz="2800" b="0" i="1" u="none" strike="noStrike" kern="1200" cap="none" spc="0" normalizeH="0" baseline="0" noProof="0">
              <a:ln>
                <a:noFill/>
              </a:ln>
              <a:solidFill>
                <a:srgbClr val="6D757A"/>
              </a:solidFill>
              <a:effectLst/>
              <a:uLnTx/>
              <a:uFillTx/>
              <a:latin typeface="Avenir Next LT Pro Demi" panose="020B0504020202020204" pitchFamily="34" charset="77"/>
              <a:ea typeface="+mn-ea"/>
              <a:cs typeface="+mn-cs"/>
            </a:endParaRPr>
          </a:p>
        </p:txBody>
      </p:sp>
      <p:sp>
        <p:nvSpPr>
          <p:cNvPr id="19" name="Textfeld 18">
            <a:extLst>
              <a:ext uri="{FF2B5EF4-FFF2-40B4-BE49-F238E27FC236}">
                <a16:creationId xmlns:a16="http://schemas.microsoft.com/office/drawing/2014/main" id="{DCA38AF3-7B7B-6A45-6F3A-93205A650192}"/>
              </a:ext>
            </a:extLst>
          </p:cNvPr>
          <p:cNvSpPr txBox="1"/>
          <p:nvPr userDrawn="1"/>
        </p:nvSpPr>
        <p:spPr>
          <a:xfrm>
            <a:off x="500379" y="5906916"/>
            <a:ext cx="590550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2400" b="1" i="0" u="none" strike="noStrike" kern="1200" cap="none" spc="0" normalizeH="0" baseline="0" noProof="0">
                <a:ln>
                  <a:noFill/>
                </a:ln>
                <a:solidFill>
                  <a:srgbClr val="FFB300"/>
                </a:solidFill>
                <a:effectLst/>
                <a:uLnTx/>
                <a:uFillTx/>
                <a:latin typeface="Avenir Next LT Pro"/>
                <a:ea typeface="+mn-ea"/>
                <a:cs typeface="+mn-cs"/>
              </a:rPr>
              <a:t>//</a:t>
            </a:r>
            <a:r>
              <a:rPr kumimoji="0" lang="de-AT" sz="2400" b="0" i="0" u="none" strike="noStrike" kern="1200" cap="none" spc="0" normalizeH="0" baseline="0" noProof="0">
                <a:ln>
                  <a:noFill/>
                </a:ln>
                <a:solidFill>
                  <a:srgbClr val="6D757A"/>
                </a:solidFill>
                <a:effectLst/>
                <a:uLnTx/>
                <a:uFillTx/>
                <a:latin typeface="Avenir Next LT Pro"/>
                <a:ea typeface="+mn-ea"/>
                <a:cs typeface="+mn-cs"/>
              </a:rPr>
              <a:t> </a:t>
            </a:r>
            <a:r>
              <a:rPr kumimoji="0" lang="de-AT" sz="2400" b="0" i="0" u="none" strike="noStrike" kern="1200" cap="none" spc="0" normalizeH="0" baseline="0" noProof="0" err="1">
                <a:ln>
                  <a:noFill/>
                </a:ln>
                <a:solidFill>
                  <a:srgbClr val="6D757A"/>
                </a:solidFill>
                <a:effectLst/>
                <a:uLnTx/>
                <a:uFillTx/>
                <a:latin typeface="Avenir Next LT Pro"/>
                <a:ea typeface="+mn-ea"/>
                <a:cs typeface="+mn-cs"/>
              </a:rPr>
              <a:t>we</a:t>
            </a:r>
            <a:r>
              <a:rPr kumimoji="0" lang="de-AT" sz="2400" b="0" i="0" u="none" strike="noStrike" kern="1200" cap="none" spc="0" normalizeH="0" baseline="0" noProof="0">
                <a:ln>
                  <a:noFill/>
                </a:ln>
                <a:solidFill>
                  <a:srgbClr val="FFFFFF"/>
                </a:solidFill>
                <a:effectLst/>
                <a:uLnTx/>
                <a:uFillTx/>
                <a:latin typeface="Avenir Next LT Pro"/>
                <a:ea typeface="+mn-ea"/>
                <a:cs typeface="+mn-cs"/>
              </a:rPr>
              <a:t> </a:t>
            </a:r>
            <a:r>
              <a:rPr kumimoji="0" lang="de-AT" sz="2400" b="0" i="0" u="none" strike="noStrike" kern="1200" cap="none" spc="0" normalizeH="0" baseline="0" noProof="0" err="1">
                <a:ln>
                  <a:noFill/>
                </a:ln>
                <a:solidFill>
                  <a:srgbClr val="6D757A"/>
                </a:solidFill>
                <a:effectLst/>
                <a:uLnTx/>
                <a:uFillTx/>
                <a:latin typeface="Avenir Next LT Pro"/>
                <a:ea typeface="+mn-ea"/>
                <a:cs typeface="+mn-cs"/>
              </a:rPr>
              <a:t>transform</a:t>
            </a:r>
            <a:r>
              <a:rPr kumimoji="0" lang="de-AT" sz="2400" b="0" i="0" u="none" strike="noStrike" kern="1200" cap="none" spc="0" normalizeH="0" baseline="0" noProof="0">
                <a:ln>
                  <a:noFill/>
                </a:ln>
                <a:solidFill>
                  <a:srgbClr val="FFFFFF"/>
                </a:solidFill>
                <a:effectLst/>
                <a:uLnTx/>
                <a:uFillTx/>
                <a:latin typeface="Avenir Next LT Pro"/>
                <a:ea typeface="+mn-ea"/>
                <a:cs typeface="+mn-cs"/>
              </a:rPr>
              <a:t> </a:t>
            </a:r>
            <a:r>
              <a:rPr kumimoji="0" lang="de-AT" sz="2400" b="0" i="0" u="none" strike="noStrike" kern="1200" cap="none" spc="0" normalizeH="0" baseline="0" noProof="0" err="1">
                <a:ln>
                  <a:noFill/>
                </a:ln>
                <a:solidFill>
                  <a:srgbClr val="6D757A"/>
                </a:solidFill>
                <a:effectLst/>
                <a:uLnTx/>
                <a:uFillTx/>
                <a:latin typeface="Avenir Next LT Pro"/>
                <a:ea typeface="+mn-ea"/>
                <a:cs typeface="+mn-cs"/>
              </a:rPr>
              <a:t>for</a:t>
            </a:r>
            <a:r>
              <a:rPr kumimoji="0" lang="de-AT" sz="2400" b="0" i="0" u="none" strike="noStrike" kern="1200" cap="none" spc="0" normalizeH="0" baseline="0" noProof="0">
                <a:ln>
                  <a:noFill/>
                </a:ln>
                <a:solidFill>
                  <a:srgbClr val="FFFFFF"/>
                </a:solidFill>
                <a:effectLst/>
                <a:uLnTx/>
                <a:uFillTx/>
                <a:latin typeface="Avenir Next LT Pro"/>
                <a:ea typeface="+mn-ea"/>
                <a:cs typeface="+mn-cs"/>
              </a:rPr>
              <a:t> </a:t>
            </a:r>
            <a:r>
              <a:rPr kumimoji="0" lang="de-AT" sz="2400" b="0" i="0" u="none" strike="noStrike" kern="1200" cap="none" spc="0" normalizeH="0" baseline="0" noProof="0" err="1">
                <a:ln>
                  <a:noFill/>
                </a:ln>
                <a:solidFill>
                  <a:srgbClr val="6D757A"/>
                </a:solidFill>
                <a:effectLst/>
                <a:uLnTx/>
                <a:uFillTx/>
                <a:latin typeface="Avenir Next LT Pro"/>
                <a:ea typeface="+mn-ea"/>
                <a:cs typeface="+mn-cs"/>
              </a:rPr>
              <a:t>the</a:t>
            </a:r>
            <a:r>
              <a:rPr kumimoji="0" lang="de-AT" sz="2400" b="0" i="0" u="none" strike="noStrike" kern="1200" cap="none" spc="0" normalizeH="0" baseline="0" noProof="0">
                <a:ln>
                  <a:noFill/>
                </a:ln>
                <a:solidFill>
                  <a:srgbClr val="FFFFFF"/>
                </a:solidFill>
                <a:effectLst/>
                <a:uLnTx/>
                <a:uFillTx/>
                <a:latin typeface="Avenir Next LT Pro"/>
                <a:ea typeface="+mn-ea"/>
                <a:cs typeface="+mn-cs"/>
              </a:rPr>
              <a:t> </a:t>
            </a:r>
            <a:r>
              <a:rPr kumimoji="0" lang="de-AT" sz="2400" b="0" i="0" u="none" strike="noStrike" kern="1200" cap="none" spc="0" normalizeH="0" baseline="0" noProof="0" err="1">
                <a:ln>
                  <a:noFill/>
                </a:ln>
                <a:solidFill>
                  <a:srgbClr val="6D757A"/>
                </a:solidFill>
                <a:effectLst/>
                <a:uLnTx/>
                <a:uFillTx/>
                <a:latin typeface="Avenir Next LT Pro"/>
                <a:ea typeface="+mn-ea"/>
                <a:cs typeface="+mn-cs"/>
              </a:rPr>
              <a:t>better</a:t>
            </a:r>
            <a:endParaRPr kumimoji="0" lang="de-AT" sz="2400" b="0" i="0" u="none" strike="noStrike" kern="1200" cap="none" spc="0" normalizeH="0" baseline="0" noProof="0">
              <a:ln>
                <a:noFill/>
              </a:ln>
              <a:solidFill>
                <a:srgbClr val="6D757A"/>
              </a:solidFill>
              <a:effectLst/>
              <a:uLnTx/>
              <a:uFillTx/>
              <a:latin typeface="Avenir Next LT Pro"/>
              <a:ea typeface="+mn-ea"/>
              <a:cs typeface="+mn-cs"/>
            </a:endParaRPr>
          </a:p>
        </p:txBody>
      </p:sp>
      <p:sp>
        <p:nvSpPr>
          <p:cNvPr id="3" name="Textplatzhalter 2">
            <a:extLst>
              <a:ext uri="{FF2B5EF4-FFF2-40B4-BE49-F238E27FC236}">
                <a16:creationId xmlns:a16="http://schemas.microsoft.com/office/drawing/2014/main" id="{ED4AD3D3-DABB-4656-5BD3-03207BFC0E94}"/>
              </a:ext>
            </a:extLst>
          </p:cNvPr>
          <p:cNvSpPr>
            <a:spLocks noGrp="1"/>
          </p:cNvSpPr>
          <p:nvPr>
            <p:ph type="body" sz="quarter" idx="10" hasCustomPrompt="1"/>
          </p:nvPr>
        </p:nvSpPr>
        <p:spPr>
          <a:xfrm>
            <a:off x="500063" y="3558746"/>
            <a:ext cx="6005512" cy="779248"/>
          </a:xfrm>
        </p:spPr>
        <p:txBody>
          <a:bodyPr>
            <a:normAutofit/>
          </a:bodyPr>
          <a:lstStyle>
            <a:lvl1pPr>
              <a:defRPr lang="de-DE" sz="3600" b="0" i="0" kern="1200" dirty="0">
                <a:solidFill>
                  <a:srgbClr val="6D757A"/>
                </a:solidFill>
                <a:latin typeface="+mn-lt"/>
                <a:ea typeface="+mn-ea"/>
                <a:cs typeface="+mn-cs"/>
              </a:defRPr>
            </a:lvl1pPr>
          </a:lstStyle>
          <a:p>
            <a:pPr lvl="0"/>
            <a:r>
              <a:rPr lang="de-DE"/>
              <a:t>Hier steht eine Überschrift</a:t>
            </a:r>
          </a:p>
        </p:txBody>
      </p:sp>
    </p:spTree>
    <p:extLst>
      <p:ext uri="{BB962C8B-B14F-4D97-AF65-F5344CB8AC3E}">
        <p14:creationId xmlns:p14="http://schemas.microsoft.com/office/powerpoint/2010/main" val="34995618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Zwischenfolie mit Titel02">
    <p:bg>
      <p:bgPr>
        <a:solidFill>
          <a:schemeClr val="bg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3C02A4-C613-7385-5E91-53D267F9FCED}"/>
              </a:ext>
            </a:extLst>
          </p:cNvPr>
          <p:cNvSpPr>
            <a:spLocks noGrp="1"/>
          </p:cNvSpPr>
          <p:nvPr>
            <p:ph type="title" hasCustomPrompt="1"/>
          </p:nvPr>
        </p:nvSpPr>
        <p:spPr>
          <a:xfrm>
            <a:off x="6350000" y="1197916"/>
            <a:ext cx="5507038" cy="1325563"/>
          </a:xfrm>
        </p:spPr>
        <p:txBody>
          <a:bodyPr anchor="b">
            <a:normAutofit/>
          </a:bodyPr>
          <a:lstStyle>
            <a:lvl1pPr>
              <a:defRPr sz="3000" b="1" i="1">
                <a:solidFill>
                  <a:schemeClr val="bg1"/>
                </a:solidFill>
              </a:defRPr>
            </a:lvl1pPr>
          </a:lstStyle>
          <a:p>
            <a:r>
              <a:rPr lang="de-DE"/>
              <a:t>Überschrift der Folie</a:t>
            </a:r>
            <a:endParaRPr lang="de-AT"/>
          </a:p>
        </p:txBody>
      </p:sp>
      <p:sp>
        <p:nvSpPr>
          <p:cNvPr id="12" name="Textplatzhalter 11">
            <a:extLst>
              <a:ext uri="{FF2B5EF4-FFF2-40B4-BE49-F238E27FC236}">
                <a16:creationId xmlns:a16="http://schemas.microsoft.com/office/drawing/2014/main" id="{39F9C702-B3EB-FC6A-C858-254B05D2392F}"/>
              </a:ext>
            </a:extLst>
          </p:cNvPr>
          <p:cNvSpPr>
            <a:spLocks noGrp="1"/>
          </p:cNvSpPr>
          <p:nvPr>
            <p:ph type="body" sz="quarter" idx="11" hasCustomPrompt="1"/>
          </p:nvPr>
        </p:nvSpPr>
        <p:spPr>
          <a:xfrm>
            <a:off x="6350000" y="2548879"/>
            <a:ext cx="5507038" cy="422921"/>
          </a:xfrm>
        </p:spPr>
        <p:txBody>
          <a:bodyPr>
            <a:noAutofit/>
          </a:bodyPr>
          <a:lstStyle>
            <a:lvl1pPr>
              <a:lnSpc>
                <a:spcPct val="120000"/>
              </a:lnSpc>
              <a:spcBef>
                <a:spcPts val="0"/>
              </a:spcBef>
              <a:defRPr sz="2000" i="1">
                <a:solidFill>
                  <a:schemeClr val="bg1"/>
                </a:solidFill>
                <a:latin typeface="Avenir Next LT Pro" panose="020B0504020202020204" pitchFamily="34" charset="0"/>
              </a:defRPr>
            </a:lvl1pPr>
          </a:lstStyle>
          <a:p>
            <a:pPr lvl="0"/>
            <a:r>
              <a:rPr lang="de-AT"/>
              <a:t>Hier steht eine Subheadline.</a:t>
            </a:r>
          </a:p>
        </p:txBody>
      </p:sp>
      <p:grpSp>
        <p:nvGrpSpPr>
          <p:cNvPr id="26" name="Grafik 21">
            <a:extLst>
              <a:ext uri="{FF2B5EF4-FFF2-40B4-BE49-F238E27FC236}">
                <a16:creationId xmlns:a16="http://schemas.microsoft.com/office/drawing/2014/main" id="{9A1D50EB-C20E-0B78-505F-0EA9C6F8F289}"/>
              </a:ext>
            </a:extLst>
          </p:cNvPr>
          <p:cNvGrpSpPr/>
          <p:nvPr/>
        </p:nvGrpSpPr>
        <p:grpSpPr>
          <a:xfrm>
            <a:off x="-1387894" y="-292149"/>
            <a:ext cx="7442296" cy="7439015"/>
            <a:chOff x="-1387894" y="-292149"/>
            <a:chExt cx="7442296" cy="7439015"/>
          </a:xfrm>
          <a:solidFill>
            <a:schemeClr val="bg1"/>
          </a:solidFill>
        </p:grpSpPr>
        <p:sp>
          <p:nvSpPr>
            <p:cNvPr id="27" name="Freihandform: Form 26">
              <a:extLst>
                <a:ext uri="{FF2B5EF4-FFF2-40B4-BE49-F238E27FC236}">
                  <a16:creationId xmlns:a16="http://schemas.microsoft.com/office/drawing/2014/main" id="{9847ECD8-6C8C-E302-9141-3012548987AC}"/>
                </a:ext>
              </a:extLst>
            </p:cNvPr>
            <p:cNvSpPr/>
            <p:nvPr/>
          </p:nvSpPr>
          <p:spPr>
            <a:xfrm>
              <a:off x="-1387894" y="-292149"/>
              <a:ext cx="6740069" cy="7439015"/>
            </a:xfrm>
            <a:custGeom>
              <a:avLst/>
              <a:gdLst>
                <a:gd name="connsiteX0" fmla="*/ 4009915 w 6740069"/>
                <a:gd name="connsiteY0" fmla="*/ 3990226 h 7439015"/>
                <a:gd name="connsiteX1" fmla="*/ 6740070 w 6740069"/>
                <a:gd name="connsiteY1" fmla="*/ 1548838 h 7439015"/>
                <a:gd name="connsiteX2" fmla="*/ 3721149 w 6740069"/>
                <a:gd name="connsiteY2" fmla="*/ 0 h 7439015"/>
                <a:gd name="connsiteX3" fmla="*/ 0 w 6740069"/>
                <a:gd name="connsiteY3" fmla="*/ 3721149 h 7439015"/>
                <a:gd name="connsiteX4" fmla="*/ 1207569 w 6740069"/>
                <a:gd name="connsiteY4" fmla="*/ 6464430 h 7439015"/>
                <a:gd name="connsiteX5" fmla="*/ 1246946 w 6740069"/>
                <a:gd name="connsiteY5" fmla="*/ 6500525 h 7439015"/>
                <a:gd name="connsiteX6" fmla="*/ 1378203 w 6740069"/>
                <a:gd name="connsiteY6" fmla="*/ 6612094 h 7439015"/>
                <a:gd name="connsiteX7" fmla="*/ 2392167 w 6740069"/>
                <a:gd name="connsiteY7" fmla="*/ 1831041 h 7439015"/>
                <a:gd name="connsiteX8" fmla="*/ 3927879 w 6740069"/>
                <a:gd name="connsiteY8" fmla="*/ 1831041 h 7439015"/>
                <a:gd name="connsiteX9" fmla="*/ 2762969 w 6740069"/>
                <a:gd name="connsiteY9" fmla="*/ 7314321 h 7439015"/>
                <a:gd name="connsiteX10" fmla="*/ 3721149 w 6740069"/>
                <a:gd name="connsiteY10" fmla="*/ 7439016 h 7439015"/>
                <a:gd name="connsiteX11" fmla="*/ 5046849 w 6740069"/>
                <a:gd name="connsiteY11" fmla="*/ 7196189 h 7439015"/>
                <a:gd name="connsiteX12" fmla="*/ 3790059 w 6740069"/>
                <a:gd name="connsiteY12" fmla="*/ 5525939 h 7439015"/>
                <a:gd name="connsiteX13" fmla="*/ 4009915 w 6740069"/>
                <a:gd name="connsiteY13" fmla="*/ 3990226 h 743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40069" h="7439015">
                  <a:moveTo>
                    <a:pt x="4009915" y="3990226"/>
                  </a:moveTo>
                  <a:lnTo>
                    <a:pt x="6740070" y="1548838"/>
                  </a:lnTo>
                  <a:cubicBezTo>
                    <a:pt x="6064094" y="610347"/>
                    <a:pt x="4964813" y="0"/>
                    <a:pt x="3721149" y="0"/>
                  </a:cubicBezTo>
                  <a:cubicBezTo>
                    <a:pt x="1666970" y="0"/>
                    <a:pt x="0" y="1666970"/>
                    <a:pt x="0" y="3721149"/>
                  </a:cubicBezTo>
                  <a:cubicBezTo>
                    <a:pt x="0" y="4807304"/>
                    <a:pt x="465964" y="5781891"/>
                    <a:pt x="1207569" y="6464430"/>
                  </a:cubicBezTo>
                  <a:cubicBezTo>
                    <a:pt x="1220694" y="6477555"/>
                    <a:pt x="1233820" y="6487400"/>
                    <a:pt x="1246946" y="6500525"/>
                  </a:cubicBezTo>
                  <a:cubicBezTo>
                    <a:pt x="1289605" y="6539902"/>
                    <a:pt x="1332263" y="6575998"/>
                    <a:pt x="1378203" y="6612094"/>
                  </a:cubicBezTo>
                  <a:lnTo>
                    <a:pt x="2392167" y="1831041"/>
                  </a:lnTo>
                  <a:lnTo>
                    <a:pt x="3927879" y="1831041"/>
                  </a:lnTo>
                  <a:lnTo>
                    <a:pt x="2762969" y="7314321"/>
                  </a:lnTo>
                  <a:cubicBezTo>
                    <a:pt x="3068143" y="7396357"/>
                    <a:pt x="3389724" y="7439016"/>
                    <a:pt x="3721149" y="7439016"/>
                  </a:cubicBezTo>
                  <a:cubicBezTo>
                    <a:pt x="4187112" y="7439016"/>
                    <a:pt x="4633388" y="7353698"/>
                    <a:pt x="5046849" y="7196189"/>
                  </a:cubicBezTo>
                  <a:lnTo>
                    <a:pt x="3790059" y="5525939"/>
                  </a:lnTo>
                  <a:cubicBezTo>
                    <a:pt x="3415975" y="5037005"/>
                    <a:pt x="3573484" y="4380718"/>
                    <a:pt x="4009915" y="3990226"/>
                  </a:cubicBezTo>
                  <a:close/>
                </a:path>
              </a:pathLst>
            </a:custGeom>
            <a:solidFill>
              <a:schemeClr val="bg1"/>
            </a:solidFill>
            <a:ln w="328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28" name="Freihandform: Form 27">
              <a:extLst>
                <a:ext uri="{FF2B5EF4-FFF2-40B4-BE49-F238E27FC236}">
                  <a16:creationId xmlns:a16="http://schemas.microsoft.com/office/drawing/2014/main" id="{54EEEA29-2A03-E2E0-CFCE-506AC42A44F7}"/>
                </a:ext>
              </a:extLst>
            </p:cNvPr>
            <p:cNvSpPr/>
            <p:nvPr/>
          </p:nvSpPr>
          <p:spPr>
            <a:xfrm>
              <a:off x="3698332" y="2405191"/>
              <a:ext cx="2356070" cy="3776932"/>
            </a:xfrm>
            <a:custGeom>
              <a:avLst/>
              <a:gdLst>
                <a:gd name="connsiteX0" fmla="*/ 2356071 w 2356070"/>
                <a:gd name="connsiteY0" fmla="*/ 1023808 h 3776932"/>
                <a:gd name="connsiteX1" fmla="*/ 2211688 w 2356070"/>
                <a:gd name="connsiteY1" fmla="*/ 0 h 3776932"/>
                <a:gd name="connsiteX2" fmla="*/ 331425 w 2356070"/>
                <a:gd name="connsiteY2" fmla="*/ 1676814 h 3776932"/>
                <a:gd name="connsiteX3" fmla="*/ 0 w 2356070"/>
                <a:gd name="connsiteY3" fmla="*/ 2205125 h 3776932"/>
                <a:gd name="connsiteX4" fmla="*/ 196886 w 2356070"/>
                <a:gd name="connsiteY4" fmla="*/ 2621867 h 3776932"/>
                <a:gd name="connsiteX5" fmla="*/ 1135377 w 2356070"/>
                <a:gd name="connsiteY5" fmla="*/ 3776933 h 3776932"/>
                <a:gd name="connsiteX6" fmla="*/ 2356071 w 2356070"/>
                <a:gd name="connsiteY6" fmla="*/ 1023808 h 377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6070" h="3776932">
                  <a:moveTo>
                    <a:pt x="2356071" y="1023808"/>
                  </a:moveTo>
                  <a:cubicBezTo>
                    <a:pt x="2356071" y="669413"/>
                    <a:pt x="2306849" y="328144"/>
                    <a:pt x="2211688" y="0"/>
                  </a:cubicBezTo>
                  <a:lnTo>
                    <a:pt x="331425" y="1676814"/>
                  </a:lnTo>
                  <a:cubicBezTo>
                    <a:pt x="144383" y="1844167"/>
                    <a:pt x="0" y="1972143"/>
                    <a:pt x="0" y="2205125"/>
                  </a:cubicBezTo>
                  <a:cubicBezTo>
                    <a:pt x="0" y="2349508"/>
                    <a:pt x="78754" y="2467640"/>
                    <a:pt x="196886" y="2621867"/>
                  </a:cubicBezTo>
                  <a:lnTo>
                    <a:pt x="1135377" y="3776933"/>
                  </a:lnTo>
                  <a:cubicBezTo>
                    <a:pt x="1883544" y="3097676"/>
                    <a:pt x="2356071" y="2116526"/>
                    <a:pt x="2356071" y="1023808"/>
                  </a:cubicBezTo>
                  <a:close/>
                </a:path>
              </a:pathLst>
            </a:custGeom>
            <a:solidFill>
              <a:schemeClr val="bg1"/>
            </a:solidFill>
            <a:ln w="328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grpSp>
      <p:sp>
        <p:nvSpPr>
          <p:cNvPr id="8" name="Textplatzhalter 11">
            <a:extLst>
              <a:ext uri="{FF2B5EF4-FFF2-40B4-BE49-F238E27FC236}">
                <a16:creationId xmlns:a16="http://schemas.microsoft.com/office/drawing/2014/main" id="{268E971F-BB34-7C61-6302-C23703243565}"/>
              </a:ext>
            </a:extLst>
          </p:cNvPr>
          <p:cNvSpPr>
            <a:spLocks noGrp="1"/>
          </p:cNvSpPr>
          <p:nvPr>
            <p:ph type="body" sz="quarter" idx="12" hasCustomPrompt="1"/>
          </p:nvPr>
        </p:nvSpPr>
        <p:spPr>
          <a:xfrm>
            <a:off x="6350000" y="3197521"/>
            <a:ext cx="5507038" cy="2233963"/>
          </a:xfrm>
        </p:spPr>
        <p:txBody>
          <a:bodyPr numCol="1">
            <a:noAutofit/>
          </a:bodyPr>
          <a:lstStyle>
            <a:lvl1pPr marL="285750" indent="-285750">
              <a:lnSpc>
                <a:spcPct val="120000"/>
              </a:lnSpc>
              <a:spcBef>
                <a:spcPts val="0"/>
              </a:spcBef>
              <a:buClr>
                <a:srgbClr val="FFFFFF"/>
              </a:buClr>
              <a:buFont typeface="Arial" panose="020B0604020202020204" pitchFamily="34" charset="0"/>
              <a:buChar char="•"/>
              <a:defRPr sz="1800" i="1">
                <a:solidFill>
                  <a:schemeClr val="bg1"/>
                </a:solidFill>
                <a:latin typeface="Avenir Next LT Pro" panose="020B0504020202020204" pitchFamily="34" charset="0"/>
              </a:defRPr>
            </a:lvl1pPr>
          </a:lstStyle>
          <a:p>
            <a:pPr lvl="0"/>
            <a:r>
              <a:rPr lang="de-AT"/>
              <a:t>Hier ist Platz für einen längeren Text, der auch über 2 Spalten geht.</a:t>
            </a:r>
          </a:p>
          <a:p>
            <a:pPr lvl="0"/>
            <a:endParaRPr lang="de-AT"/>
          </a:p>
        </p:txBody>
      </p:sp>
      <p:sp>
        <p:nvSpPr>
          <p:cNvPr id="4" name="Textfeld 3">
            <a:extLst>
              <a:ext uri="{FF2B5EF4-FFF2-40B4-BE49-F238E27FC236}">
                <a16:creationId xmlns:a16="http://schemas.microsoft.com/office/drawing/2014/main" id="{F25689F2-7CE5-952C-EA48-B51979801E67}"/>
              </a:ext>
            </a:extLst>
          </p:cNvPr>
          <p:cNvSpPr txBox="1"/>
          <p:nvPr userDrawn="1"/>
        </p:nvSpPr>
        <p:spPr>
          <a:xfrm>
            <a:off x="10142314" y="5974746"/>
            <a:ext cx="1844228"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600" b="1" i="1" u="none" strike="noStrike" kern="1200" cap="none" spc="0" normalizeH="0" baseline="0" noProof="0">
                <a:ln>
                  <a:noFill/>
                </a:ln>
                <a:solidFill>
                  <a:srgbClr val="FFFFFF"/>
                </a:solidFill>
                <a:effectLst/>
                <a:uLnTx/>
                <a:uFillTx/>
                <a:latin typeface="Avenir Next LT Pro"/>
                <a:ea typeface="+mn-ea"/>
                <a:cs typeface="+mn-cs"/>
              </a:rPr>
              <a:t>K-</a:t>
            </a:r>
            <a:r>
              <a:rPr kumimoji="0" lang="de-AT" sz="1600" b="1" i="1" u="none" strike="noStrike" kern="1200" cap="none" spc="0" normalizeH="0" baseline="0" noProof="0" err="1">
                <a:ln>
                  <a:noFill/>
                </a:ln>
                <a:solidFill>
                  <a:srgbClr val="FFFFFF"/>
                </a:solidFill>
                <a:effectLst/>
                <a:uLnTx/>
                <a:uFillTx/>
                <a:latin typeface="Avenir Next LT Pro"/>
                <a:ea typeface="+mn-ea"/>
                <a:cs typeface="+mn-cs"/>
              </a:rPr>
              <a:t>Businesscom</a:t>
            </a:r>
            <a:endParaRPr kumimoji="0" lang="de-AT" sz="1600" b="1" i="1" u="none" strike="noStrike" kern="1200" cap="none" spc="0" normalizeH="0" baseline="0" noProof="0">
              <a:ln>
                <a:noFill/>
              </a:ln>
              <a:solidFill>
                <a:srgbClr val="FFFFFF"/>
              </a:solidFill>
              <a:effectLst/>
              <a:uLnTx/>
              <a:uFillTx/>
              <a:latin typeface="Avenir Next LT Pro"/>
              <a:ea typeface="+mn-ea"/>
              <a:cs typeface="+mn-cs"/>
            </a:endParaRPr>
          </a:p>
        </p:txBody>
      </p:sp>
    </p:spTree>
    <p:extLst>
      <p:ext uri="{BB962C8B-B14F-4D97-AF65-F5344CB8AC3E}">
        <p14:creationId xmlns:p14="http://schemas.microsoft.com/office/powerpoint/2010/main" val="5805530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Agenda mit Farbe">
    <p:spTree>
      <p:nvGrpSpPr>
        <p:cNvPr id="1" name=""/>
        <p:cNvGrpSpPr/>
        <p:nvPr/>
      </p:nvGrpSpPr>
      <p:grpSpPr>
        <a:xfrm>
          <a:off x="0" y="0"/>
          <a:ext cx="0" cy="0"/>
          <a:chOff x="0" y="0"/>
          <a:chExt cx="0" cy="0"/>
        </a:xfrm>
      </p:grpSpPr>
      <p:sp>
        <p:nvSpPr>
          <p:cNvPr id="44" name="Rechteck 43">
            <a:extLst>
              <a:ext uri="{FF2B5EF4-FFF2-40B4-BE49-F238E27FC236}">
                <a16:creationId xmlns:a16="http://schemas.microsoft.com/office/drawing/2014/main" id="{C5FDF0E4-702B-BA11-3366-CB8209D26F97}"/>
              </a:ext>
            </a:extLst>
          </p:cNvPr>
          <p:cNvSpPr/>
          <p:nvPr userDrawn="1"/>
        </p:nvSpPr>
        <p:spPr bwMode="gray">
          <a:xfrm>
            <a:off x="-168696" y="-171400"/>
            <a:ext cx="5544616" cy="7128792"/>
          </a:xfrm>
          <a:prstGeom prst="rect">
            <a:avLst/>
          </a:prstGeom>
          <a:solidFill>
            <a:srgbClr val="FFB3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0000"/>
              </a:lnSpc>
              <a:spcBef>
                <a:spcPts val="0"/>
              </a:spcBef>
              <a:spcAft>
                <a:spcPts val="0"/>
              </a:spcAft>
              <a:buClrTx/>
              <a:buSzTx/>
              <a:buFontTx/>
              <a:buNone/>
              <a:tabLst/>
              <a:defRPr/>
            </a:pPr>
            <a:endParaRPr kumimoji="0" lang="de-DE" sz="1400" b="0" i="0" u="none" strike="noStrike" kern="1200" cap="none" spc="0" normalizeH="0" baseline="0" noProof="0" err="1">
              <a:ln>
                <a:noFill/>
              </a:ln>
              <a:solidFill>
                <a:srgbClr val="000000"/>
              </a:solidFill>
              <a:effectLst/>
              <a:uLnTx/>
              <a:uFillTx/>
              <a:latin typeface="Avenir Next LT Pro"/>
              <a:ea typeface="+mn-ea"/>
              <a:cs typeface="+mn-cs"/>
            </a:endParaRPr>
          </a:p>
        </p:txBody>
      </p:sp>
      <p:cxnSp>
        <p:nvCxnSpPr>
          <p:cNvPr id="46" name="Gerade Verbindung 15">
            <a:extLst>
              <a:ext uri="{FF2B5EF4-FFF2-40B4-BE49-F238E27FC236}">
                <a16:creationId xmlns:a16="http://schemas.microsoft.com/office/drawing/2014/main" id="{0A9F79F4-0FBF-9A74-8B3D-07E5136D5E95}"/>
              </a:ext>
            </a:extLst>
          </p:cNvPr>
          <p:cNvCxnSpPr>
            <a:cxnSpLocks/>
          </p:cNvCxnSpPr>
          <p:nvPr/>
        </p:nvCxnSpPr>
        <p:spPr bwMode="gray">
          <a:xfrm flipH="1">
            <a:off x="6195184" y="744208"/>
            <a:ext cx="151519" cy="375945"/>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cxnSp>
        <p:nvCxnSpPr>
          <p:cNvPr id="47" name="Gerade Verbindung 16">
            <a:extLst>
              <a:ext uri="{FF2B5EF4-FFF2-40B4-BE49-F238E27FC236}">
                <a16:creationId xmlns:a16="http://schemas.microsoft.com/office/drawing/2014/main" id="{B7EE54AF-7A3C-4CF1-7A7A-01D7DB0982C5}"/>
              </a:ext>
            </a:extLst>
          </p:cNvPr>
          <p:cNvCxnSpPr>
            <a:cxnSpLocks/>
          </p:cNvCxnSpPr>
          <p:nvPr/>
        </p:nvCxnSpPr>
        <p:spPr bwMode="gray">
          <a:xfrm flipH="1">
            <a:off x="6291114" y="759774"/>
            <a:ext cx="153399" cy="381410"/>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sp>
        <p:nvSpPr>
          <p:cNvPr id="50" name="Textplatzhalter 2">
            <a:extLst>
              <a:ext uri="{FF2B5EF4-FFF2-40B4-BE49-F238E27FC236}">
                <a16:creationId xmlns:a16="http://schemas.microsoft.com/office/drawing/2014/main" id="{FC61118B-4595-852C-E39F-962DED63683C}"/>
              </a:ext>
            </a:extLst>
          </p:cNvPr>
          <p:cNvSpPr txBox="1">
            <a:spLocks/>
          </p:cNvSpPr>
          <p:nvPr>
            <p:custDataLst>
              <p:tags r:id="rId1"/>
            </p:custDataLst>
          </p:nvPr>
        </p:nvSpPr>
        <p:spPr bwMode="gray">
          <a:xfrm>
            <a:off x="6535379" y="833215"/>
            <a:ext cx="1368000" cy="504000"/>
          </a:xfrm>
          <a:prstGeom prst="rect">
            <a:avLst/>
          </a:prstGeom>
        </p:spPr>
        <p:txBody>
          <a:bodyPr vert="horz" lIns="0" tIns="0" rIns="0" bIns="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5pPr>
            <a:lvl6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6pPr>
            <a:lvl7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7pPr>
            <a:lvl8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8pPr>
            <a:lvl9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600"/>
              </a:spcBef>
              <a:spcAft>
                <a:spcPts val="200"/>
              </a:spcAft>
              <a:buClrTx/>
              <a:buSzTx/>
              <a:buFont typeface="Arial" panose="020B0604020202020204" pitchFamily="34" charset="0"/>
              <a:buNone/>
              <a:tabLst/>
              <a:defRPr/>
            </a:pPr>
            <a:endParaRPr kumimoji="0" lang="pt-BR" sz="1600" b="0" i="0" u="none" strike="noStrike" kern="1200" cap="none" spc="0" normalizeH="0" baseline="0" noProof="0">
              <a:ln>
                <a:noFill/>
              </a:ln>
              <a:solidFill>
                <a:srgbClr val="000000"/>
              </a:solidFill>
              <a:effectLst/>
              <a:uLnTx/>
              <a:uFillTx/>
              <a:latin typeface="Avenir Next LT Pro" panose="020B0504020202020204" pitchFamily="34" charset="0"/>
              <a:ea typeface="+mn-ea"/>
              <a:cs typeface="+mn-cs"/>
            </a:endParaRPr>
          </a:p>
        </p:txBody>
      </p:sp>
      <p:sp>
        <p:nvSpPr>
          <p:cNvPr id="51" name="Textplatzhalter 2">
            <a:extLst>
              <a:ext uri="{FF2B5EF4-FFF2-40B4-BE49-F238E27FC236}">
                <a16:creationId xmlns:a16="http://schemas.microsoft.com/office/drawing/2014/main" id="{340C5902-9CAA-A34D-CD11-B5E28C601284}"/>
              </a:ext>
            </a:extLst>
          </p:cNvPr>
          <p:cNvSpPr txBox="1">
            <a:spLocks/>
          </p:cNvSpPr>
          <p:nvPr>
            <p:custDataLst>
              <p:tags r:id="rId2"/>
            </p:custDataLst>
          </p:nvPr>
        </p:nvSpPr>
        <p:spPr bwMode="gray">
          <a:xfrm>
            <a:off x="5721759" y="311018"/>
            <a:ext cx="624944" cy="504000"/>
          </a:xfrm>
          <a:prstGeom prst="rect">
            <a:avLst/>
          </a:prstGeom>
        </p:spPr>
        <p:txBody>
          <a:bodyPr vert="horz" lIns="0" tIns="0" rIns="0" bIns="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5pPr>
            <a:lvl6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6pPr>
            <a:lvl7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7pPr>
            <a:lvl8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8pPr>
            <a:lvl9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9pPr>
          </a:lstStyle>
          <a:p>
            <a:pPr marL="0" marR="0" lvl="0" indent="0" algn="ctr" defTabSz="914400" rtl="0" eaLnBrk="1" fontAlgn="auto" latinLnBrk="0" hangingPunct="1">
              <a:lnSpc>
                <a:spcPct val="110000"/>
              </a:lnSpc>
              <a:spcBef>
                <a:spcPts val="600"/>
              </a:spcBef>
              <a:spcAft>
                <a:spcPts val="200"/>
              </a:spcAft>
              <a:buClrTx/>
              <a:buSzTx/>
              <a:buFont typeface="Arial" panose="020B0604020202020204" pitchFamily="34" charset="0"/>
              <a:buNone/>
              <a:tabLst/>
              <a:defRPr/>
            </a:pPr>
            <a:endParaRPr kumimoji="0" lang="de-DE" sz="3200" b="1" i="0" u="none" strike="noStrike" kern="1200" cap="none" spc="0" normalizeH="0" baseline="0" noProof="0">
              <a:ln>
                <a:noFill/>
              </a:ln>
              <a:solidFill>
                <a:srgbClr val="000000"/>
              </a:solidFill>
              <a:effectLst/>
              <a:uLnTx/>
              <a:uFillTx/>
              <a:latin typeface="Avenir Next LT Pro" panose="020B0504020202020204" pitchFamily="34" charset="0"/>
              <a:ea typeface="+mn-ea"/>
              <a:cs typeface="+mn-cs"/>
            </a:endParaRPr>
          </a:p>
        </p:txBody>
      </p:sp>
      <p:pic>
        <p:nvPicPr>
          <p:cNvPr id="52" name="Grafik 51">
            <a:extLst>
              <a:ext uri="{FF2B5EF4-FFF2-40B4-BE49-F238E27FC236}">
                <a16:creationId xmlns:a16="http://schemas.microsoft.com/office/drawing/2014/main" id="{77AD9A3F-0426-A7BC-006F-2B175CD55E0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91344" y="5851220"/>
            <a:ext cx="792088" cy="792088"/>
          </a:xfrm>
          <a:prstGeom prst="rect">
            <a:avLst/>
          </a:prstGeom>
        </p:spPr>
      </p:pic>
      <p:sp>
        <p:nvSpPr>
          <p:cNvPr id="82" name="Textplatzhalter 81">
            <a:extLst>
              <a:ext uri="{FF2B5EF4-FFF2-40B4-BE49-F238E27FC236}">
                <a16:creationId xmlns:a16="http://schemas.microsoft.com/office/drawing/2014/main" id="{D57F9979-015C-44BB-C30B-CE6F7B1D113C}"/>
              </a:ext>
            </a:extLst>
          </p:cNvPr>
          <p:cNvSpPr>
            <a:spLocks noGrp="1"/>
          </p:cNvSpPr>
          <p:nvPr userDrawn="1">
            <p:ph type="body" sz="quarter" idx="10" hasCustomPrompt="1"/>
          </p:nvPr>
        </p:nvSpPr>
        <p:spPr>
          <a:xfrm>
            <a:off x="334963" y="333375"/>
            <a:ext cx="4567237" cy="1444625"/>
          </a:xfrm>
          <a:noFill/>
        </p:spPr>
        <p:txBody>
          <a:bodyPr>
            <a:normAutofit/>
          </a:bodyPr>
          <a:lstStyle>
            <a:lvl1pPr>
              <a:defRPr sz="8000" b="1" i="1">
                <a:solidFill>
                  <a:schemeClr val="bg1"/>
                </a:solidFill>
                <a:latin typeface="Avenir Next LT Pro" panose="020B0504020202020204" pitchFamily="34" charset="0"/>
              </a:defRPr>
            </a:lvl1pPr>
          </a:lstStyle>
          <a:p>
            <a:pPr lvl="0"/>
            <a:r>
              <a:rPr lang="de-DE"/>
              <a:t>Agenda</a:t>
            </a:r>
          </a:p>
        </p:txBody>
      </p:sp>
      <p:sp>
        <p:nvSpPr>
          <p:cNvPr id="112" name="Textplatzhalter 111">
            <a:extLst>
              <a:ext uri="{FF2B5EF4-FFF2-40B4-BE49-F238E27FC236}">
                <a16:creationId xmlns:a16="http://schemas.microsoft.com/office/drawing/2014/main" id="{79D6039B-FF6D-BDDC-49B8-9F3809B34792}"/>
              </a:ext>
            </a:extLst>
          </p:cNvPr>
          <p:cNvSpPr>
            <a:spLocks noGrp="1"/>
          </p:cNvSpPr>
          <p:nvPr>
            <p:ph type="body" sz="quarter" idx="11" hasCustomPrompt="1"/>
          </p:nvPr>
        </p:nvSpPr>
        <p:spPr>
          <a:xfrm>
            <a:off x="6518820" y="253518"/>
            <a:ext cx="5411788" cy="381000"/>
          </a:xfrm>
        </p:spPr>
        <p:txBody>
          <a:bodyPr anchor="ctr">
            <a:noAutofit/>
          </a:bodyPr>
          <a:lstStyle>
            <a:lvl1pPr>
              <a:spcBef>
                <a:spcPts val="0"/>
              </a:spcBef>
              <a:defRPr sz="1600" b="1"/>
            </a:lvl1pPr>
          </a:lstStyle>
          <a:p>
            <a:pPr lvl="0"/>
            <a:r>
              <a:rPr lang="de-DE"/>
              <a:t>Überschrift des Programmpunktes</a:t>
            </a:r>
          </a:p>
        </p:txBody>
      </p:sp>
      <p:sp>
        <p:nvSpPr>
          <p:cNvPr id="116" name="Textplatzhalter 115">
            <a:extLst>
              <a:ext uri="{FF2B5EF4-FFF2-40B4-BE49-F238E27FC236}">
                <a16:creationId xmlns:a16="http://schemas.microsoft.com/office/drawing/2014/main" id="{BFA209B5-CC3E-E913-53F0-DDD0BFE422FD}"/>
              </a:ext>
            </a:extLst>
          </p:cNvPr>
          <p:cNvSpPr>
            <a:spLocks noGrp="1"/>
          </p:cNvSpPr>
          <p:nvPr>
            <p:ph type="body" sz="quarter" idx="12" hasCustomPrompt="1"/>
          </p:nvPr>
        </p:nvSpPr>
        <p:spPr>
          <a:xfrm>
            <a:off x="5800403" y="129206"/>
            <a:ext cx="754422" cy="600747"/>
          </a:xfrm>
        </p:spPr>
        <p:txBody>
          <a:bodyPr>
            <a:normAutofit/>
          </a:bodyPr>
          <a:lstStyle>
            <a:lvl1pPr>
              <a:defRPr sz="32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l-PL" sz="2800" b="1">
                <a:latin typeface="Avenir Next LT Pro" panose="020B0504020202020204" pitchFamily="34" charset="0"/>
              </a:rPr>
              <a:t>01</a:t>
            </a:r>
            <a:endParaRPr lang="de-DE" sz="2800" b="1">
              <a:latin typeface="Avenir Next LT Pro" panose="020B0504020202020204" pitchFamily="34" charset="0"/>
            </a:endParaRPr>
          </a:p>
        </p:txBody>
      </p:sp>
      <p:sp>
        <p:nvSpPr>
          <p:cNvPr id="120" name="Textplatzhalter 119">
            <a:extLst>
              <a:ext uri="{FF2B5EF4-FFF2-40B4-BE49-F238E27FC236}">
                <a16:creationId xmlns:a16="http://schemas.microsoft.com/office/drawing/2014/main" id="{CEB1ED09-FABA-B07C-40FB-93678018D001}"/>
              </a:ext>
            </a:extLst>
          </p:cNvPr>
          <p:cNvSpPr>
            <a:spLocks noGrp="1"/>
          </p:cNvSpPr>
          <p:nvPr>
            <p:ph type="body" sz="quarter" idx="13" hasCustomPrompt="1"/>
          </p:nvPr>
        </p:nvSpPr>
        <p:spPr>
          <a:xfrm>
            <a:off x="6518820" y="757413"/>
            <a:ext cx="5411788" cy="344487"/>
          </a:xfrm>
        </p:spPr>
        <p:txBody>
          <a:bodyPr>
            <a:noAutofit/>
          </a:bodyPr>
          <a:lstStyle>
            <a:lvl1pPr>
              <a:defRPr sz="1200">
                <a:latin typeface="+mn-lt"/>
              </a:defRPr>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Hier steht der Name des Speakers</a:t>
            </a:r>
          </a:p>
        </p:txBody>
      </p:sp>
      <p:sp>
        <p:nvSpPr>
          <p:cNvPr id="123" name="Textplatzhalter 119">
            <a:extLst>
              <a:ext uri="{FF2B5EF4-FFF2-40B4-BE49-F238E27FC236}">
                <a16:creationId xmlns:a16="http://schemas.microsoft.com/office/drawing/2014/main" id="{7A393E43-391B-F4C5-B5DD-48F298FE8E5F}"/>
              </a:ext>
            </a:extLst>
          </p:cNvPr>
          <p:cNvSpPr>
            <a:spLocks noGrp="1"/>
          </p:cNvSpPr>
          <p:nvPr>
            <p:ph type="body" sz="quarter" idx="14" hasCustomPrompt="1"/>
          </p:nvPr>
        </p:nvSpPr>
        <p:spPr>
          <a:xfrm>
            <a:off x="6516203" y="964315"/>
            <a:ext cx="5411788" cy="344487"/>
          </a:xfrm>
        </p:spPr>
        <p:txBody>
          <a:bodyPr>
            <a:noAutofit/>
          </a:bodyPr>
          <a:lstStyle>
            <a:lvl1pPr>
              <a:defRPr sz="14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Uhrzeit 00:00 – 00:00</a:t>
            </a:r>
          </a:p>
        </p:txBody>
      </p:sp>
      <p:cxnSp>
        <p:nvCxnSpPr>
          <p:cNvPr id="124" name="Gerade Verbindung 15">
            <a:extLst>
              <a:ext uri="{FF2B5EF4-FFF2-40B4-BE49-F238E27FC236}">
                <a16:creationId xmlns:a16="http://schemas.microsoft.com/office/drawing/2014/main" id="{09B6B849-0E82-38CD-FDE6-4BD274DD8445}"/>
              </a:ext>
            </a:extLst>
          </p:cNvPr>
          <p:cNvCxnSpPr>
            <a:cxnSpLocks/>
          </p:cNvCxnSpPr>
          <p:nvPr userDrawn="1"/>
        </p:nvCxnSpPr>
        <p:spPr bwMode="gray">
          <a:xfrm flipH="1">
            <a:off x="6195184" y="2084318"/>
            <a:ext cx="151519" cy="375945"/>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cxnSp>
        <p:nvCxnSpPr>
          <p:cNvPr id="125" name="Gerade Verbindung 16">
            <a:extLst>
              <a:ext uri="{FF2B5EF4-FFF2-40B4-BE49-F238E27FC236}">
                <a16:creationId xmlns:a16="http://schemas.microsoft.com/office/drawing/2014/main" id="{6FB89EF1-7F39-07BA-697E-766AD11D9C26}"/>
              </a:ext>
            </a:extLst>
          </p:cNvPr>
          <p:cNvCxnSpPr>
            <a:cxnSpLocks/>
          </p:cNvCxnSpPr>
          <p:nvPr userDrawn="1"/>
        </p:nvCxnSpPr>
        <p:spPr bwMode="gray">
          <a:xfrm flipH="1">
            <a:off x="6291114" y="2099884"/>
            <a:ext cx="153399" cy="381410"/>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sp>
        <p:nvSpPr>
          <p:cNvPr id="126" name="Textplatzhalter 111">
            <a:extLst>
              <a:ext uri="{FF2B5EF4-FFF2-40B4-BE49-F238E27FC236}">
                <a16:creationId xmlns:a16="http://schemas.microsoft.com/office/drawing/2014/main" id="{DFA6EA37-7D36-0922-930E-629AD6F9873E}"/>
              </a:ext>
            </a:extLst>
          </p:cNvPr>
          <p:cNvSpPr>
            <a:spLocks noGrp="1"/>
          </p:cNvSpPr>
          <p:nvPr>
            <p:ph type="body" sz="quarter" idx="15" hasCustomPrompt="1"/>
          </p:nvPr>
        </p:nvSpPr>
        <p:spPr>
          <a:xfrm>
            <a:off x="6518820" y="1593628"/>
            <a:ext cx="5411788" cy="381000"/>
          </a:xfrm>
        </p:spPr>
        <p:txBody>
          <a:bodyPr anchor="ctr">
            <a:noAutofit/>
          </a:bodyPr>
          <a:lstStyle>
            <a:lvl1pPr>
              <a:spcBef>
                <a:spcPts val="0"/>
              </a:spcBef>
              <a:defRPr sz="1600" b="1"/>
            </a:lvl1pPr>
          </a:lstStyle>
          <a:p>
            <a:pPr lvl="0"/>
            <a:r>
              <a:rPr lang="de-DE"/>
              <a:t>Überschrift des Programmpunktes</a:t>
            </a:r>
          </a:p>
        </p:txBody>
      </p:sp>
      <p:sp>
        <p:nvSpPr>
          <p:cNvPr id="127" name="Textplatzhalter 115">
            <a:extLst>
              <a:ext uri="{FF2B5EF4-FFF2-40B4-BE49-F238E27FC236}">
                <a16:creationId xmlns:a16="http://schemas.microsoft.com/office/drawing/2014/main" id="{52E83BBB-D8EB-6DAD-5B89-20239488BE22}"/>
              </a:ext>
            </a:extLst>
          </p:cNvPr>
          <p:cNvSpPr>
            <a:spLocks noGrp="1"/>
          </p:cNvSpPr>
          <p:nvPr>
            <p:ph type="body" sz="quarter" idx="16" hasCustomPrompt="1"/>
          </p:nvPr>
        </p:nvSpPr>
        <p:spPr>
          <a:xfrm>
            <a:off x="5800403" y="1469316"/>
            <a:ext cx="754422" cy="600747"/>
          </a:xfrm>
        </p:spPr>
        <p:txBody>
          <a:bodyPr>
            <a:normAutofit/>
          </a:bodyPr>
          <a:lstStyle>
            <a:lvl1pPr>
              <a:defRPr sz="32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l-PL" sz="2800" b="1">
                <a:latin typeface="Avenir Next LT Pro" panose="020B0504020202020204" pitchFamily="34" charset="0"/>
              </a:rPr>
              <a:t>0</a:t>
            </a:r>
            <a:r>
              <a:rPr lang="de-AT" sz="2800" b="1">
                <a:latin typeface="Avenir Next LT Pro" panose="020B0504020202020204" pitchFamily="34" charset="0"/>
              </a:rPr>
              <a:t>2</a:t>
            </a:r>
            <a:endParaRPr lang="de-DE" sz="2800" b="1">
              <a:latin typeface="Avenir Next LT Pro" panose="020B0504020202020204" pitchFamily="34" charset="0"/>
            </a:endParaRPr>
          </a:p>
        </p:txBody>
      </p:sp>
      <p:sp>
        <p:nvSpPr>
          <p:cNvPr id="128" name="Textplatzhalter 119">
            <a:extLst>
              <a:ext uri="{FF2B5EF4-FFF2-40B4-BE49-F238E27FC236}">
                <a16:creationId xmlns:a16="http://schemas.microsoft.com/office/drawing/2014/main" id="{8ABB743B-E661-48CC-712C-BD395A48ED53}"/>
              </a:ext>
            </a:extLst>
          </p:cNvPr>
          <p:cNvSpPr>
            <a:spLocks noGrp="1"/>
          </p:cNvSpPr>
          <p:nvPr>
            <p:ph type="body" sz="quarter" idx="17" hasCustomPrompt="1"/>
          </p:nvPr>
        </p:nvSpPr>
        <p:spPr>
          <a:xfrm>
            <a:off x="6518820" y="2097523"/>
            <a:ext cx="5411788" cy="344487"/>
          </a:xfrm>
        </p:spPr>
        <p:txBody>
          <a:bodyPr>
            <a:noAutofit/>
          </a:bodyPr>
          <a:lstStyle>
            <a:lvl1pPr>
              <a:defRPr sz="1200">
                <a:latin typeface="+mn-lt"/>
              </a:defRPr>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Hier steht der Name des Speakers</a:t>
            </a:r>
          </a:p>
        </p:txBody>
      </p:sp>
      <p:sp>
        <p:nvSpPr>
          <p:cNvPr id="129" name="Textplatzhalter 119">
            <a:extLst>
              <a:ext uri="{FF2B5EF4-FFF2-40B4-BE49-F238E27FC236}">
                <a16:creationId xmlns:a16="http://schemas.microsoft.com/office/drawing/2014/main" id="{BDA97979-E2E3-6BF8-3025-6FE51EE9D671}"/>
              </a:ext>
            </a:extLst>
          </p:cNvPr>
          <p:cNvSpPr>
            <a:spLocks noGrp="1"/>
          </p:cNvSpPr>
          <p:nvPr>
            <p:ph type="body" sz="quarter" idx="18" hasCustomPrompt="1"/>
          </p:nvPr>
        </p:nvSpPr>
        <p:spPr>
          <a:xfrm>
            <a:off x="6516203" y="2304425"/>
            <a:ext cx="5411788" cy="344487"/>
          </a:xfrm>
        </p:spPr>
        <p:txBody>
          <a:bodyPr>
            <a:noAutofit/>
          </a:bodyPr>
          <a:lstStyle>
            <a:lvl1pPr>
              <a:defRPr sz="14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Uhrzeit 00:00 – 00:00</a:t>
            </a:r>
          </a:p>
        </p:txBody>
      </p:sp>
      <p:cxnSp>
        <p:nvCxnSpPr>
          <p:cNvPr id="130" name="Gerade Verbindung 15">
            <a:extLst>
              <a:ext uri="{FF2B5EF4-FFF2-40B4-BE49-F238E27FC236}">
                <a16:creationId xmlns:a16="http://schemas.microsoft.com/office/drawing/2014/main" id="{4E484B24-8CE2-B0E9-069E-8A4B24D28638}"/>
              </a:ext>
            </a:extLst>
          </p:cNvPr>
          <p:cNvCxnSpPr>
            <a:cxnSpLocks/>
          </p:cNvCxnSpPr>
          <p:nvPr userDrawn="1"/>
        </p:nvCxnSpPr>
        <p:spPr bwMode="gray">
          <a:xfrm flipH="1">
            <a:off x="6190110" y="3447101"/>
            <a:ext cx="151519" cy="375945"/>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cxnSp>
        <p:nvCxnSpPr>
          <p:cNvPr id="131" name="Gerade Verbindung 16">
            <a:extLst>
              <a:ext uri="{FF2B5EF4-FFF2-40B4-BE49-F238E27FC236}">
                <a16:creationId xmlns:a16="http://schemas.microsoft.com/office/drawing/2014/main" id="{2BFA77F5-562B-34BD-B101-FF62ECA2D6C7}"/>
              </a:ext>
            </a:extLst>
          </p:cNvPr>
          <p:cNvCxnSpPr>
            <a:cxnSpLocks/>
          </p:cNvCxnSpPr>
          <p:nvPr userDrawn="1"/>
        </p:nvCxnSpPr>
        <p:spPr bwMode="gray">
          <a:xfrm flipH="1">
            <a:off x="6286040" y="3462667"/>
            <a:ext cx="153399" cy="381410"/>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sp>
        <p:nvSpPr>
          <p:cNvPr id="132" name="Textplatzhalter 111">
            <a:extLst>
              <a:ext uri="{FF2B5EF4-FFF2-40B4-BE49-F238E27FC236}">
                <a16:creationId xmlns:a16="http://schemas.microsoft.com/office/drawing/2014/main" id="{364A532D-2FE5-E619-776A-B08992A019D3}"/>
              </a:ext>
            </a:extLst>
          </p:cNvPr>
          <p:cNvSpPr>
            <a:spLocks noGrp="1"/>
          </p:cNvSpPr>
          <p:nvPr>
            <p:ph type="body" sz="quarter" idx="19" hasCustomPrompt="1"/>
          </p:nvPr>
        </p:nvSpPr>
        <p:spPr>
          <a:xfrm>
            <a:off x="6513746" y="2956411"/>
            <a:ext cx="5411788" cy="381000"/>
          </a:xfrm>
        </p:spPr>
        <p:txBody>
          <a:bodyPr anchor="ctr">
            <a:noAutofit/>
          </a:bodyPr>
          <a:lstStyle>
            <a:lvl1pPr>
              <a:spcBef>
                <a:spcPts val="0"/>
              </a:spcBef>
              <a:defRPr sz="1600" b="1"/>
            </a:lvl1pPr>
          </a:lstStyle>
          <a:p>
            <a:pPr lvl="0"/>
            <a:r>
              <a:rPr lang="de-DE"/>
              <a:t>Überschrift des Programmpunktes</a:t>
            </a:r>
          </a:p>
        </p:txBody>
      </p:sp>
      <p:sp>
        <p:nvSpPr>
          <p:cNvPr id="133" name="Textplatzhalter 115">
            <a:extLst>
              <a:ext uri="{FF2B5EF4-FFF2-40B4-BE49-F238E27FC236}">
                <a16:creationId xmlns:a16="http://schemas.microsoft.com/office/drawing/2014/main" id="{7CF88393-16DE-5DB1-3352-8AF45323CE06}"/>
              </a:ext>
            </a:extLst>
          </p:cNvPr>
          <p:cNvSpPr>
            <a:spLocks noGrp="1"/>
          </p:cNvSpPr>
          <p:nvPr>
            <p:ph type="body" sz="quarter" idx="20" hasCustomPrompt="1"/>
          </p:nvPr>
        </p:nvSpPr>
        <p:spPr>
          <a:xfrm>
            <a:off x="5795329" y="2832099"/>
            <a:ext cx="754422" cy="600747"/>
          </a:xfrm>
        </p:spPr>
        <p:txBody>
          <a:bodyPr>
            <a:normAutofit/>
          </a:bodyPr>
          <a:lstStyle>
            <a:lvl1pPr>
              <a:defRPr sz="32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l-PL" sz="2800" b="1">
                <a:latin typeface="Avenir Next LT Pro" panose="020B0504020202020204" pitchFamily="34" charset="0"/>
              </a:rPr>
              <a:t>0</a:t>
            </a:r>
            <a:r>
              <a:rPr lang="de-AT" sz="2800" b="1">
                <a:latin typeface="Avenir Next LT Pro" panose="020B0504020202020204" pitchFamily="34" charset="0"/>
              </a:rPr>
              <a:t>3</a:t>
            </a:r>
            <a:endParaRPr lang="de-DE" sz="2800" b="1">
              <a:latin typeface="Avenir Next LT Pro" panose="020B0504020202020204" pitchFamily="34" charset="0"/>
            </a:endParaRPr>
          </a:p>
        </p:txBody>
      </p:sp>
      <p:sp>
        <p:nvSpPr>
          <p:cNvPr id="134" name="Textplatzhalter 119">
            <a:extLst>
              <a:ext uri="{FF2B5EF4-FFF2-40B4-BE49-F238E27FC236}">
                <a16:creationId xmlns:a16="http://schemas.microsoft.com/office/drawing/2014/main" id="{658F2D9D-9A07-4ECB-85A0-09A8A108DCD4}"/>
              </a:ext>
            </a:extLst>
          </p:cNvPr>
          <p:cNvSpPr>
            <a:spLocks noGrp="1"/>
          </p:cNvSpPr>
          <p:nvPr>
            <p:ph type="body" sz="quarter" idx="21" hasCustomPrompt="1"/>
          </p:nvPr>
        </p:nvSpPr>
        <p:spPr>
          <a:xfrm>
            <a:off x="6513746" y="3460306"/>
            <a:ext cx="5411788" cy="344487"/>
          </a:xfrm>
        </p:spPr>
        <p:txBody>
          <a:bodyPr>
            <a:noAutofit/>
          </a:bodyPr>
          <a:lstStyle>
            <a:lvl1pPr>
              <a:defRPr sz="1200">
                <a:latin typeface="+mn-lt"/>
              </a:defRPr>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Hier steht der Name des Speakers</a:t>
            </a:r>
          </a:p>
        </p:txBody>
      </p:sp>
      <p:sp>
        <p:nvSpPr>
          <p:cNvPr id="135" name="Textplatzhalter 119">
            <a:extLst>
              <a:ext uri="{FF2B5EF4-FFF2-40B4-BE49-F238E27FC236}">
                <a16:creationId xmlns:a16="http://schemas.microsoft.com/office/drawing/2014/main" id="{E7218336-0C63-631B-0CFD-C88CE31CE35B}"/>
              </a:ext>
            </a:extLst>
          </p:cNvPr>
          <p:cNvSpPr>
            <a:spLocks noGrp="1"/>
          </p:cNvSpPr>
          <p:nvPr>
            <p:ph type="body" sz="quarter" idx="22" hasCustomPrompt="1"/>
          </p:nvPr>
        </p:nvSpPr>
        <p:spPr>
          <a:xfrm>
            <a:off x="6511129" y="3667208"/>
            <a:ext cx="5411788" cy="344487"/>
          </a:xfrm>
        </p:spPr>
        <p:txBody>
          <a:bodyPr>
            <a:noAutofit/>
          </a:bodyPr>
          <a:lstStyle>
            <a:lvl1pPr>
              <a:defRPr sz="14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Uhrzeit 00:00 – 00:00</a:t>
            </a:r>
          </a:p>
        </p:txBody>
      </p:sp>
      <p:cxnSp>
        <p:nvCxnSpPr>
          <p:cNvPr id="136" name="Gerade Verbindung 15">
            <a:extLst>
              <a:ext uri="{FF2B5EF4-FFF2-40B4-BE49-F238E27FC236}">
                <a16:creationId xmlns:a16="http://schemas.microsoft.com/office/drawing/2014/main" id="{38AF6D73-1DD7-06EC-DFC4-EAAE19DA4392}"/>
              </a:ext>
            </a:extLst>
          </p:cNvPr>
          <p:cNvCxnSpPr>
            <a:cxnSpLocks/>
          </p:cNvCxnSpPr>
          <p:nvPr userDrawn="1"/>
        </p:nvCxnSpPr>
        <p:spPr bwMode="gray">
          <a:xfrm flipH="1">
            <a:off x="6197801" y="4726897"/>
            <a:ext cx="151519" cy="375945"/>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cxnSp>
        <p:nvCxnSpPr>
          <p:cNvPr id="137" name="Gerade Verbindung 16">
            <a:extLst>
              <a:ext uri="{FF2B5EF4-FFF2-40B4-BE49-F238E27FC236}">
                <a16:creationId xmlns:a16="http://schemas.microsoft.com/office/drawing/2014/main" id="{2BD5CFAC-0841-8DBE-BA79-39587CCE9C21}"/>
              </a:ext>
            </a:extLst>
          </p:cNvPr>
          <p:cNvCxnSpPr>
            <a:cxnSpLocks/>
          </p:cNvCxnSpPr>
          <p:nvPr userDrawn="1"/>
        </p:nvCxnSpPr>
        <p:spPr bwMode="gray">
          <a:xfrm flipH="1">
            <a:off x="6293731" y="4742463"/>
            <a:ext cx="153399" cy="381410"/>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sp>
        <p:nvSpPr>
          <p:cNvPr id="138" name="Textplatzhalter 111">
            <a:extLst>
              <a:ext uri="{FF2B5EF4-FFF2-40B4-BE49-F238E27FC236}">
                <a16:creationId xmlns:a16="http://schemas.microsoft.com/office/drawing/2014/main" id="{7EA84ADB-46CE-8D0E-09B2-9BCB18FB659E}"/>
              </a:ext>
            </a:extLst>
          </p:cNvPr>
          <p:cNvSpPr>
            <a:spLocks noGrp="1"/>
          </p:cNvSpPr>
          <p:nvPr>
            <p:ph type="body" sz="quarter" idx="23" hasCustomPrompt="1"/>
          </p:nvPr>
        </p:nvSpPr>
        <p:spPr>
          <a:xfrm>
            <a:off x="6521437" y="4236207"/>
            <a:ext cx="5411788" cy="381000"/>
          </a:xfrm>
        </p:spPr>
        <p:txBody>
          <a:bodyPr anchor="ctr">
            <a:noAutofit/>
          </a:bodyPr>
          <a:lstStyle>
            <a:lvl1pPr>
              <a:spcBef>
                <a:spcPts val="0"/>
              </a:spcBef>
              <a:defRPr sz="1600" b="1"/>
            </a:lvl1pPr>
          </a:lstStyle>
          <a:p>
            <a:pPr lvl="0"/>
            <a:r>
              <a:rPr lang="de-DE"/>
              <a:t>Überschrift des Programmpunktes</a:t>
            </a:r>
          </a:p>
        </p:txBody>
      </p:sp>
      <p:sp>
        <p:nvSpPr>
          <p:cNvPr id="139" name="Textplatzhalter 115">
            <a:extLst>
              <a:ext uri="{FF2B5EF4-FFF2-40B4-BE49-F238E27FC236}">
                <a16:creationId xmlns:a16="http://schemas.microsoft.com/office/drawing/2014/main" id="{59B48C1F-01E8-2291-0751-8D2503CA62DB}"/>
              </a:ext>
            </a:extLst>
          </p:cNvPr>
          <p:cNvSpPr>
            <a:spLocks noGrp="1"/>
          </p:cNvSpPr>
          <p:nvPr>
            <p:ph type="body" sz="quarter" idx="24" hasCustomPrompt="1"/>
          </p:nvPr>
        </p:nvSpPr>
        <p:spPr>
          <a:xfrm>
            <a:off x="5803020" y="4111895"/>
            <a:ext cx="754422" cy="600747"/>
          </a:xfrm>
        </p:spPr>
        <p:txBody>
          <a:bodyPr>
            <a:normAutofit/>
          </a:bodyPr>
          <a:lstStyle>
            <a:lvl1pPr>
              <a:defRPr sz="32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l-PL" sz="2800" b="1">
                <a:latin typeface="Avenir Next LT Pro" panose="020B0504020202020204" pitchFamily="34" charset="0"/>
              </a:rPr>
              <a:t>0</a:t>
            </a:r>
            <a:r>
              <a:rPr lang="de-AT" sz="2800" b="1">
                <a:latin typeface="Avenir Next LT Pro" panose="020B0504020202020204" pitchFamily="34" charset="0"/>
              </a:rPr>
              <a:t>4</a:t>
            </a:r>
            <a:endParaRPr lang="de-DE" sz="2800" b="1">
              <a:latin typeface="Avenir Next LT Pro" panose="020B0504020202020204" pitchFamily="34" charset="0"/>
            </a:endParaRPr>
          </a:p>
        </p:txBody>
      </p:sp>
      <p:sp>
        <p:nvSpPr>
          <p:cNvPr id="140" name="Textplatzhalter 119">
            <a:extLst>
              <a:ext uri="{FF2B5EF4-FFF2-40B4-BE49-F238E27FC236}">
                <a16:creationId xmlns:a16="http://schemas.microsoft.com/office/drawing/2014/main" id="{DC05B19C-5F6E-31EC-6469-B761F2E1AAA4}"/>
              </a:ext>
            </a:extLst>
          </p:cNvPr>
          <p:cNvSpPr>
            <a:spLocks noGrp="1"/>
          </p:cNvSpPr>
          <p:nvPr>
            <p:ph type="body" sz="quarter" idx="25" hasCustomPrompt="1"/>
          </p:nvPr>
        </p:nvSpPr>
        <p:spPr>
          <a:xfrm>
            <a:off x="6521437" y="4740102"/>
            <a:ext cx="5411788" cy="344487"/>
          </a:xfrm>
        </p:spPr>
        <p:txBody>
          <a:bodyPr>
            <a:noAutofit/>
          </a:bodyPr>
          <a:lstStyle>
            <a:lvl1pPr>
              <a:defRPr sz="1200">
                <a:latin typeface="+mn-lt"/>
              </a:defRPr>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Hier steht der Name des Speakers</a:t>
            </a:r>
          </a:p>
        </p:txBody>
      </p:sp>
      <p:sp>
        <p:nvSpPr>
          <p:cNvPr id="141" name="Textplatzhalter 119">
            <a:extLst>
              <a:ext uri="{FF2B5EF4-FFF2-40B4-BE49-F238E27FC236}">
                <a16:creationId xmlns:a16="http://schemas.microsoft.com/office/drawing/2014/main" id="{ED22ACF5-CB2C-31C2-9B77-EBBE36D90FAE}"/>
              </a:ext>
            </a:extLst>
          </p:cNvPr>
          <p:cNvSpPr>
            <a:spLocks noGrp="1"/>
          </p:cNvSpPr>
          <p:nvPr>
            <p:ph type="body" sz="quarter" idx="26" hasCustomPrompt="1"/>
          </p:nvPr>
        </p:nvSpPr>
        <p:spPr>
          <a:xfrm>
            <a:off x="6518820" y="4947004"/>
            <a:ext cx="5411788" cy="344487"/>
          </a:xfrm>
        </p:spPr>
        <p:txBody>
          <a:bodyPr>
            <a:noAutofit/>
          </a:bodyPr>
          <a:lstStyle>
            <a:lvl1pPr>
              <a:defRPr sz="14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Uhrzeit 00:00 – 00:00</a:t>
            </a:r>
          </a:p>
        </p:txBody>
      </p:sp>
      <p:cxnSp>
        <p:nvCxnSpPr>
          <p:cNvPr id="142" name="Gerade Verbindung 15">
            <a:extLst>
              <a:ext uri="{FF2B5EF4-FFF2-40B4-BE49-F238E27FC236}">
                <a16:creationId xmlns:a16="http://schemas.microsoft.com/office/drawing/2014/main" id="{2D67FF97-78F6-42B8-9E86-6F2D616497CB}"/>
              </a:ext>
            </a:extLst>
          </p:cNvPr>
          <p:cNvCxnSpPr>
            <a:cxnSpLocks/>
          </p:cNvCxnSpPr>
          <p:nvPr userDrawn="1"/>
        </p:nvCxnSpPr>
        <p:spPr bwMode="gray">
          <a:xfrm flipH="1">
            <a:off x="6187493" y="6106082"/>
            <a:ext cx="151519" cy="375945"/>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cxnSp>
        <p:nvCxnSpPr>
          <p:cNvPr id="143" name="Gerade Verbindung 16">
            <a:extLst>
              <a:ext uri="{FF2B5EF4-FFF2-40B4-BE49-F238E27FC236}">
                <a16:creationId xmlns:a16="http://schemas.microsoft.com/office/drawing/2014/main" id="{5E0CCEA9-9DEE-C8A7-D81F-D4DAD3D3A980}"/>
              </a:ext>
            </a:extLst>
          </p:cNvPr>
          <p:cNvCxnSpPr>
            <a:cxnSpLocks/>
          </p:cNvCxnSpPr>
          <p:nvPr userDrawn="1"/>
        </p:nvCxnSpPr>
        <p:spPr bwMode="gray">
          <a:xfrm flipH="1">
            <a:off x="6283423" y="6121648"/>
            <a:ext cx="153399" cy="381410"/>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sp>
        <p:nvSpPr>
          <p:cNvPr id="144" name="Textplatzhalter 111">
            <a:extLst>
              <a:ext uri="{FF2B5EF4-FFF2-40B4-BE49-F238E27FC236}">
                <a16:creationId xmlns:a16="http://schemas.microsoft.com/office/drawing/2014/main" id="{C321C907-6579-47A6-FAFA-488D4FA25088}"/>
              </a:ext>
            </a:extLst>
          </p:cNvPr>
          <p:cNvSpPr>
            <a:spLocks noGrp="1"/>
          </p:cNvSpPr>
          <p:nvPr>
            <p:ph type="body" sz="quarter" idx="27" hasCustomPrompt="1"/>
          </p:nvPr>
        </p:nvSpPr>
        <p:spPr>
          <a:xfrm>
            <a:off x="6511129" y="5615392"/>
            <a:ext cx="5411788" cy="381000"/>
          </a:xfrm>
        </p:spPr>
        <p:txBody>
          <a:bodyPr anchor="ctr">
            <a:noAutofit/>
          </a:bodyPr>
          <a:lstStyle>
            <a:lvl1pPr>
              <a:spcBef>
                <a:spcPts val="0"/>
              </a:spcBef>
              <a:defRPr sz="1600" b="1"/>
            </a:lvl1pPr>
          </a:lstStyle>
          <a:p>
            <a:pPr lvl="0"/>
            <a:r>
              <a:rPr lang="de-DE"/>
              <a:t>Überschrift des Programmpunktes</a:t>
            </a:r>
          </a:p>
        </p:txBody>
      </p:sp>
      <p:sp>
        <p:nvSpPr>
          <p:cNvPr id="145" name="Textplatzhalter 115">
            <a:extLst>
              <a:ext uri="{FF2B5EF4-FFF2-40B4-BE49-F238E27FC236}">
                <a16:creationId xmlns:a16="http://schemas.microsoft.com/office/drawing/2014/main" id="{99F9A737-92C8-D9FC-2744-3F3CCC902C7A}"/>
              </a:ext>
            </a:extLst>
          </p:cNvPr>
          <p:cNvSpPr>
            <a:spLocks noGrp="1"/>
          </p:cNvSpPr>
          <p:nvPr>
            <p:ph type="body" sz="quarter" idx="28" hasCustomPrompt="1"/>
          </p:nvPr>
        </p:nvSpPr>
        <p:spPr>
          <a:xfrm>
            <a:off x="5792712" y="5491080"/>
            <a:ext cx="754422" cy="600747"/>
          </a:xfrm>
        </p:spPr>
        <p:txBody>
          <a:bodyPr>
            <a:normAutofit/>
          </a:bodyPr>
          <a:lstStyle>
            <a:lvl1pPr>
              <a:defRPr sz="32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l-PL" sz="2800" b="1">
                <a:latin typeface="Avenir Next LT Pro" panose="020B0504020202020204" pitchFamily="34" charset="0"/>
              </a:rPr>
              <a:t>0</a:t>
            </a:r>
            <a:r>
              <a:rPr lang="de-AT" sz="2800" b="1">
                <a:latin typeface="Avenir Next LT Pro" panose="020B0504020202020204" pitchFamily="34" charset="0"/>
              </a:rPr>
              <a:t>5</a:t>
            </a:r>
            <a:endParaRPr lang="de-DE" sz="2800" b="1">
              <a:latin typeface="Avenir Next LT Pro" panose="020B0504020202020204" pitchFamily="34" charset="0"/>
            </a:endParaRPr>
          </a:p>
        </p:txBody>
      </p:sp>
      <p:sp>
        <p:nvSpPr>
          <p:cNvPr id="146" name="Textplatzhalter 119">
            <a:extLst>
              <a:ext uri="{FF2B5EF4-FFF2-40B4-BE49-F238E27FC236}">
                <a16:creationId xmlns:a16="http://schemas.microsoft.com/office/drawing/2014/main" id="{3D24A737-E8D1-F303-6AFA-F3B9560F34FB}"/>
              </a:ext>
            </a:extLst>
          </p:cNvPr>
          <p:cNvSpPr>
            <a:spLocks noGrp="1"/>
          </p:cNvSpPr>
          <p:nvPr>
            <p:ph type="body" sz="quarter" idx="29" hasCustomPrompt="1"/>
          </p:nvPr>
        </p:nvSpPr>
        <p:spPr>
          <a:xfrm>
            <a:off x="6511129" y="6119287"/>
            <a:ext cx="5411788" cy="344487"/>
          </a:xfrm>
        </p:spPr>
        <p:txBody>
          <a:bodyPr>
            <a:noAutofit/>
          </a:bodyPr>
          <a:lstStyle>
            <a:lvl1pPr>
              <a:defRPr sz="1200">
                <a:latin typeface="+mn-lt"/>
              </a:defRPr>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Hier steht der Name des Speakers</a:t>
            </a:r>
          </a:p>
        </p:txBody>
      </p:sp>
      <p:sp>
        <p:nvSpPr>
          <p:cNvPr id="147" name="Textplatzhalter 119">
            <a:extLst>
              <a:ext uri="{FF2B5EF4-FFF2-40B4-BE49-F238E27FC236}">
                <a16:creationId xmlns:a16="http://schemas.microsoft.com/office/drawing/2014/main" id="{796EFE46-D747-8E12-EA94-3A67F644C4FE}"/>
              </a:ext>
            </a:extLst>
          </p:cNvPr>
          <p:cNvSpPr>
            <a:spLocks noGrp="1"/>
          </p:cNvSpPr>
          <p:nvPr>
            <p:ph type="body" sz="quarter" idx="30" hasCustomPrompt="1"/>
          </p:nvPr>
        </p:nvSpPr>
        <p:spPr>
          <a:xfrm>
            <a:off x="6508512" y="6326189"/>
            <a:ext cx="5411788" cy="344487"/>
          </a:xfrm>
        </p:spPr>
        <p:txBody>
          <a:bodyPr>
            <a:noAutofit/>
          </a:bodyPr>
          <a:lstStyle>
            <a:lvl1pPr>
              <a:defRPr sz="14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Uhrzeit 00:00 – 00:00</a:t>
            </a:r>
          </a:p>
        </p:txBody>
      </p:sp>
    </p:spTree>
    <p:extLst>
      <p:ext uri="{BB962C8B-B14F-4D97-AF65-F5344CB8AC3E}">
        <p14:creationId xmlns:p14="http://schemas.microsoft.com/office/powerpoint/2010/main" val="2275453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Inhaltsfolie0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0BE189-448D-2B21-5667-6C67B52722D0}"/>
              </a:ext>
            </a:extLst>
          </p:cNvPr>
          <p:cNvSpPr>
            <a:spLocks noGrp="1"/>
          </p:cNvSpPr>
          <p:nvPr>
            <p:ph type="title" hasCustomPrompt="1"/>
          </p:nvPr>
        </p:nvSpPr>
        <p:spPr>
          <a:xfrm>
            <a:off x="334963" y="333376"/>
            <a:ext cx="11509375" cy="971549"/>
          </a:xfrm>
        </p:spPr>
        <p:txBody>
          <a:bodyPr>
            <a:noAutofit/>
          </a:bodyPr>
          <a:lstStyle>
            <a:lvl1pPr>
              <a:defRPr sz="3000" b="1" i="1"/>
            </a:lvl1pPr>
          </a:lstStyle>
          <a:p>
            <a:r>
              <a:rPr lang="de-DE"/>
              <a:t>Hier steht eine Überschrift</a:t>
            </a:r>
            <a:endParaRPr lang="de-AT"/>
          </a:p>
        </p:txBody>
      </p:sp>
      <p:sp>
        <p:nvSpPr>
          <p:cNvPr id="8" name="Textplatzhalter 2">
            <a:extLst>
              <a:ext uri="{FF2B5EF4-FFF2-40B4-BE49-F238E27FC236}">
                <a16:creationId xmlns:a16="http://schemas.microsoft.com/office/drawing/2014/main" id="{CBB466D0-E638-D09D-775B-3B570017E230}"/>
              </a:ext>
            </a:extLst>
          </p:cNvPr>
          <p:cNvSpPr>
            <a:spLocks noGrp="1"/>
          </p:cNvSpPr>
          <p:nvPr>
            <p:ph type="body" idx="1" hasCustomPrompt="1"/>
          </p:nvPr>
        </p:nvSpPr>
        <p:spPr>
          <a:xfrm>
            <a:off x="1854200" y="1465264"/>
            <a:ext cx="5519738" cy="2725736"/>
          </a:xfrm>
        </p:spPr>
        <p:txBody>
          <a:bodyPr anchor="t">
            <a:normAutofit/>
          </a:bodyPr>
          <a:lstStyle>
            <a:lvl1pPr marL="285750" indent="-285750">
              <a:buFont typeface="Arial" panose="020B0604020202020204" pitchFamily="34" charset="0"/>
              <a:buChar char="•"/>
              <a:defRPr sz="1600" b="0">
                <a:latin typeface="Avenir Next LT Pro" panose="020B05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Hier ist Platz für einen Einleitungstext.</a:t>
            </a:r>
          </a:p>
        </p:txBody>
      </p:sp>
      <p:pic>
        <p:nvPicPr>
          <p:cNvPr id="10" name="Grafik 9">
            <a:extLst>
              <a:ext uri="{FF2B5EF4-FFF2-40B4-BE49-F238E27FC236}">
                <a16:creationId xmlns:a16="http://schemas.microsoft.com/office/drawing/2014/main" id="{08E380B0-308F-8CD8-9E34-CD2EED270C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608856" y="4077072"/>
            <a:ext cx="16201800" cy="3718650"/>
          </a:xfrm>
          <a:prstGeom prst="rect">
            <a:avLst/>
          </a:prstGeom>
        </p:spPr>
      </p:pic>
    </p:spTree>
    <p:extLst>
      <p:ext uri="{BB962C8B-B14F-4D97-AF65-F5344CB8AC3E}">
        <p14:creationId xmlns:p14="http://schemas.microsoft.com/office/powerpoint/2010/main" val="355173984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Fußnote">
    <p:spTree>
      <p:nvGrpSpPr>
        <p:cNvPr id="1" name=""/>
        <p:cNvGrpSpPr/>
        <p:nvPr/>
      </p:nvGrpSpPr>
      <p:grpSpPr>
        <a:xfrm>
          <a:off x="0" y="0"/>
          <a:ext cx="0" cy="0"/>
          <a:chOff x="0" y="0"/>
          <a:chExt cx="0" cy="0"/>
        </a:xfrm>
      </p:grpSpPr>
      <p:sp>
        <p:nvSpPr>
          <p:cNvPr id="5" name="Datumsplatzhalter 4">
            <a:extLst>
              <a:ext uri="{FF2B5EF4-FFF2-40B4-BE49-F238E27FC236}">
                <a16:creationId xmlns:a16="http://schemas.microsoft.com/office/drawing/2014/main" id="{4028817F-89F7-E6AD-0A2D-2513066D88B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21919A4E-FD25-454F-9E3B-E8214D5255FA}" type="datetimeFigureOut">
              <a:rPr kumimoji="0" lang="de-AT" sz="1200" b="0" i="0" u="none" strike="noStrike" kern="1200" cap="none" spc="0" normalizeH="0" baseline="0" noProof="0" smtClean="0">
                <a:ln>
                  <a:noFill/>
                </a:ln>
                <a:solidFill>
                  <a:srgbClr val="000000">
                    <a:tint val="75000"/>
                  </a:srgbClr>
                </a:solidFill>
                <a:effectLst/>
                <a:uLnTx/>
                <a:uFillTx/>
                <a:latin typeface="Avenir Next LT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17.11.2023</a:t>
            </a:fld>
            <a:endParaRPr kumimoji="0" lang="de-AT" sz="1200" b="0" i="0" u="none" strike="noStrike" kern="1200" cap="none" spc="0" normalizeH="0" baseline="0" noProof="0">
              <a:ln>
                <a:noFill/>
              </a:ln>
              <a:solidFill>
                <a:srgbClr val="000000">
                  <a:tint val="75000"/>
                </a:srgbClr>
              </a:solidFill>
              <a:effectLst/>
              <a:uLnTx/>
              <a:uFillTx/>
              <a:latin typeface="Avenir Next LT Pro"/>
              <a:ea typeface="+mn-ea"/>
              <a:cs typeface="+mn-cs"/>
            </a:endParaRPr>
          </a:p>
        </p:txBody>
      </p:sp>
      <p:sp>
        <p:nvSpPr>
          <p:cNvPr id="6" name="Fußzeilenplatzhalter 5">
            <a:extLst>
              <a:ext uri="{FF2B5EF4-FFF2-40B4-BE49-F238E27FC236}">
                <a16:creationId xmlns:a16="http://schemas.microsoft.com/office/drawing/2014/main" id="{E820860F-1EE3-C62A-4D79-174AB04B4F9B}"/>
              </a:ext>
            </a:extLst>
          </p:cNvPr>
          <p:cNvSpPr>
            <a:spLocks noGrp="1"/>
          </p:cNvSpPr>
          <p:nvPr>
            <p:ph type="ftr" sz="quarter" idx="11"/>
          </p:nvPr>
        </p:nvSpPr>
        <p:spPr/>
        <p:txBody>
          <a:bodyPr/>
          <a:lstStyle/>
          <a:p>
            <a:r>
              <a:rPr lang="de-AT">
                <a:solidFill>
                  <a:srgbClr val="000000">
                    <a:tint val="75000"/>
                  </a:srgbClr>
                </a:solidFill>
              </a:rPr>
              <a:t>Managed Services für BNP</a:t>
            </a:r>
          </a:p>
        </p:txBody>
      </p:sp>
      <p:sp>
        <p:nvSpPr>
          <p:cNvPr id="7" name="Foliennummernplatzhalter 6">
            <a:extLst>
              <a:ext uri="{FF2B5EF4-FFF2-40B4-BE49-F238E27FC236}">
                <a16:creationId xmlns:a16="http://schemas.microsoft.com/office/drawing/2014/main" id="{70F11E2E-DD2D-E279-FDB2-A6993E1AE29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E1AEF1-5C97-42F1-BD1E-AA3FF7E18F51}" type="slidenum">
              <a:rPr kumimoji="0" lang="de-AT" sz="1200" b="0" i="0" u="none" strike="noStrike" kern="1200" cap="none" spc="0" normalizeH="0" baseline="0" noProof="0" smtClean="0">
                <a:ln>
                  <a:noFill/>
                </a:ln>
                <a:solidFill>
                  <a:srgbClr val="000000">
                    <a:tint val="75000"/>
                  </a:srgbClr>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de-AT" sz="1200" b="0" i="0" u="none" strike="noStrike" kern="1200" cap="none" spc="0" normalizeH="0" baseline="0" noProof="0">
              <a:ln>
                <a:noFill/>
              </a:ln>
              <a:solidFill>
                <a:srgbClr val="000000">
                  <a:tint val="75000"/>
                </a:srgbClr>
              </a:solidFill>
              <a:effectLst/>
              <a:uLnTx/>
              <a:uFillTx/>
              <a:latin typeface="Avenir Next LT Pro"/>
              <a:ea typeface="+mn-ea"/>
              <a:cs typeface="+mn-cs"/>
            </a:endParaRPr>
          </a:p>
        </p:txBody>
      </p:sp>
    </p:spTree>
    <p:extLst>
      <p:ext uri="{BB962C8B-B14F-4D97-AF65-F5344CB8AC3E}">
        <p14:creationId xmlns:p14="http://schemas.microsoft.com/office/powerpoint/2010/main" val="424469974"/>
      </p:ext>
    </p:extLst>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Headline I Subline I Yellow background">
    <p:bg>
      <p:bgRef idx="1001">
        <a:schemeClr val="bg2"/>
      </p:bgRef>
    </p:bg>
    <p:spTree>
      <p:nvGrpSpPr>
        <p:cNvPr id="1" name=""/>
        <p:cNvGrpSpPr/>
        <p:nvPr/>
      </p:nvGrpSpPr>
      <p:grpSpPr>
        <a:xfrm>
          <a:off x="0" y="0"/>
          <a:ext cx="0" cy="0"/>
          <a:chOff x="0" y="0"/>
          <a:chExt cx="0" cy="0"/>
        </a:xfrm>
      </p:grpSpPr>
      <p:sp>
        <p:nvSpPr>
          <p:cNvPr id="4" name="Rechteck 3">
            <a:extLst>
              <a:ext uri="{FF2B5EF4-FFF2-40B4-BE49-F238E27FC236}">
                <a16:creationId xmlns:a16="http://schemas.microsoft.com/office/drawing/2014/main" id="{908C9BC4-55C0-46A2-8E55-48D296735C6A}"/>
              </a:ext>
            </a:extLst>
          </p:cNvPr>
          <p:cNvSpPr/>
          <p:nvPr userDrawn="1"/>
        </p:nvSpPr>
        <p:spPr bwMode="gray">
          <a:xfrm>
            <a:off x="11164370" y="260648"/>
            <a:ext cx="836286" cy="202265"/>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a:solidFill>
                <a:schemeClr val="tx1"/>
              </a:solidFill>
            </a:endParaRPr>
          </a:p>
        </p:txBody>
      </p:sp>
      <p:sp>
        <p:nvSpPr>
          <p:cNvPr id="12" name="Fußzeilenplatzhalter 5">
            <a:extLst>
              <a:ext uri="{FF2B5EF4-FFF2-40B4-BE49-F238E27FC236}">
                <a16:creationId xmlns:a16="http://schemas.microsoft.com/office/drawing/2014/main" id="{D8EB16C9-EA0B-4F3F-9594-3CC7EBDF686E}"/>
              </a:ext>
            </a:extLst>
          </p:cNvPr>
          <p:cNvSpPr>
            <a:spLocks noGrp="1"/>
          </p:cNvSpPr>
          <p:nvPr>
            <p:ph type="ftr" sz="quarter" idx="11"/>
          </p:nvPr>
        </p:nvSpPr>
        <p:spPr bwMode="gray">
          <a:xfrm>
            <a:off x="8831966" y="304475"/>
            <a:ext cx="1801058" cy="144000"/>
          </a:xfrm>
        </p:spPr>
        <p:txBody>
          <a:bodyPr/>
          <a:lstStyle>
            <a:lvl1pPr>
              <a:defRPr>
                <a:solidFill>
                  <a:schemeClr val="tx1"/>
                </a:solidFill>
              </a:defRPr>
            </a:lvl1pPr>
          </a:lstStyle>
          <a:p>
            <a:r>
              <a:rPr lang="en-GB" dirty="0"/>
              <a:t>Managed Service</a:t>
            </a:r>
          </a:p>
        </p:txBody>
      </p:sp>
      <p:sp>
        <p:nvSpPr>
          <p:cNvPr id="13" name="Foliennummernplatzhalter 6">
            <a:extLst>
              <a:ext uri="{FF2B5EF4-FFF2-40B4-BE49-F238E27FC236}">
                <a16:creationId xmlns:a16="http://schemas.microsoft.com/office/drawing/2014/main" id="{5A2B5D64-02D6-4BBF-A4FD-42AD36B29405}"/>
              </a:ext>
            </a:extLst>
          </p:cNvPr>
          <p:cNvSpPr>
            <a:spLocks noGrp="1"/>
          </p:cNvSpPr>
          <p:nvPr>
            <p:ph type="sldNum" sz="quarter" idx="12"/>
          </p:nvPr>
        </p:nvSpPr>
        <p:spPr bwMode="gray">
          <a:xfrm>
            <a:off x="10777040" y="304475"/>
            <a:ext cx="287512" cy="144000"/>
          </a:xfrm>
        </p:spPr>
        <p:txBody>
          <a:bodyPr/>
          <a:lstStyle>
            <a:lvl1pPr>
              <a:defRPr>
                <a:solidFill>
                  <a:schemeClr val="tx1"/>
                </a:solidFill>
              </a:defRPr>
            </a:lvl1pPr>
          </a:lstStyle>
          <a:p>
            <a:fld id="{8FF9B0DE-3FEB-4AA0-B465-B80EF7C1333D}" type="slidenum">
              <a:rPr lang="en-GB" smtClean="0"/>
              <a:pPr/>
              <a:t>‹Nr.›</a:t>
            </a:fld>
            <a:endParaRPr lang="en-GB"/>
          </a:p>
        </p:txBody>
      </p:sp>
      <p:cxnSp>
        <p:nvCxnSpPr>
          <p:cNvPr id="15" name="Gerader Verbinder 14">
            <a:extLst>
              <a:ext uri="{FF2B5EF4-FFF2-40B4-BE49-F238E27FC236}">
                <a16:creationId xmlns:a16="http://schemas.microsoft.com/office/drawing/2014/main" id="{66595692-0001-42BE-9059-19018FB52CF5}"/>
              </a:ext>
            </a:extLst>
          </p:cNvPr>
          <p:cNvCxnSpPr>
            <a:cxnSpLocks/>
          </p:cNvCxnSpPr>
          <p:nvPr userDrawn="1"/>
        </p:nvCxnSpPr>
        <p:spPr bwMode="gray">
          <a:xfrm>
            <a:off x="10705032" y="304974"/>
            <a:ext cx="0" cy="157939"/>
          </a:xfrm>
          <a:prstGeom prst="line">
            <a:avLst/>
          </a:prstGeom>
          <a:ln w="762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itel 1">
            <a:extLst>
              <a:ext uri="{FF2B5EF4-FFF2-40B4-BE49-F238E27FC236}">
                <a16:creationId xmlns:a16="http://schemas.microsoft.com/office/drawing/2014/main" id="{BDEDFF23-88D3-4E66-B4C5-AFD12BF55741}"/>
              </a:ext>
            </a:extLst>
          </p:cNvPr>
          <p:cNvSpPr>
            <a:spLocks noGrp="1"/>
          </p:cNvSpPr>
          <p:nvPr>
            <p:ph type="title" hasCustomPrompt="1"/>
          </p:nvPr>
        </p:nvSpPr>
        <p:spPr bwMode="gray">
          <a:xfrm>
            <a:off x="334963" y="333375"/>
            <a:ext cx="7561234" cy="719361"/>
          </a:xfrm>
        </p:spPr>
        <p:txBody>
          <a:bodyPr/>
          <a:lstStyle>
            <a:lvl1pPr>
              <a:defRPr/>
            </a:lvl1pPr>
          </a:lstStyle>
          <a:p>
            <a:r>
              <a:rPr lang="de-DE"/>
              <a:t>Folientitel.</a:t>
            </a:r>
          </a:p>
        </p:txBody>
      </p:sp>
      <p:sp>
        <p:nvSpPr>
          <p:cNvPr id="16" name="Textplatzhalter 9">
            <a:extLst>
              <a:ext uri="{FF2B5EF4-FFF2-40B4-BE49-F238E27FC236}">
                <a16:creationId xmlns:a16="http://schemas.microsoft.com/office/drawing/2014/main" id="{A4948F37-69FC-431D-B85B-00CFE639DB91}"/>
              </a:ext>
            </a:extLst>
          </p:cNvPr>
          <p:cNvSpPr>
            <a:spLocks noGrp="1"/>
          </p:cNvSpPr>
          <p:nvPr>
            <p:ph type="body" sz="quarter" idx="14" hasCustomPrompt="1"/>
          </p:nvPr>
        </p:nvSpPr>
        <p:spPr bwMode="gray">
          <a:xfrm>
            <a:off x="334964" y="1124759"/>
            <a:ext cx="7561233" cy="288116"/>
          </a:xfrm>
        </p:spPr>
        <p:txBody>
          <a:bodyPr/>
          <a:lstStyle>
            <a:lvl1pPr marL="0" indent="0">
              <a:lnSpc>
                <a:spcPct val="100000"/>
              </a:lnSpc>
              <a:spcBef>
                <a:spcPts val="0"/>
              </a:spcBef>
              <a:spcAft>
                <a:spcPts val="0"/>
              </a:spcAft>
              <a:buFont typeface="Arial" panose="020B0604020202020204" pitchFamily="34" charset="0"/>
              <a:buNone/>
              <a:defRPr sz="1600" b="0" i="1">
                <a:solidFill>
                  <a:srgbClr val="706F6F"/>
                </a:solidFill>
                <a:latin typeface="+mn-lt"/>
              </a:defRPr>
            </a:lvl1pPr>
            <a:lvl2pPr marL="0" indent="0">
              <a:lnSpc>
                <a:spcPct val="100000"/>
              </a:lnSpc>
              <a:spcBef>
                <a:spcPts val="0"/>
              </a:spcBef>
              <a:spcAft>
                <a:spcPts val="0"/>
              </a:spcAft>
              <a:buFont typeface="Arial" panose="020B0604020202020204" pitchFamily="34" charset="0"/>
              <a:buNone/>
              <a:defRPr sz="1600" b="0" i="1">
                <a:solidFill>
                  <a:srgbClr val="706F6F"/>
                </a:solidFill>
                <a:latin typeface="+mn-lt"/>
              </a:defRPr>
            </a:lvl2pPr>
            <a:lvl3pPr marL="0" indent="0">
              <a:lnSpc>
                <a:spcPct val="100000"/>
              </a:lnSpc>
              <a:spcBef>
                <a:spcPts val="0"/>
              </a:spcBef>
              <a:spcAft>
                <a:spcPts val="0"/>
              </a:spcAft>
              <a:buNone/>
              <a:defRPr sz="1600" b="0" i="1">
                <a:solidFill>
                  <a:srgbClr val="706F6F"/>
                </a:solidFill>
                <a:latin typeface="+mn-lt"/>
              </a:defRPr>
            </a:lvl3pPr>
            <a:lvl4pPr marL="0" indent="0">
              <a:lnSpc>
                <a:spcPct val="100000"/>
              </a:lnSpc>
              <a:spcBef>
                <a:spcPts val="0"/>
              </a:spcBef>
              <a:spcAft>
                <a:spcPts val="0"/>
              </a:spcAft>
              <a:buNone/>
              <a:defRPr sz="1600" b="0" i="1">
                <a:solidFill>
                  <a:srgbClr val="706F6F"/>
                </a:solidFill>
                <a:latin typeface="+mn-lt"/>
              </a:defRPr>
            </a:lvl4pPr>
            <a:lvl5pPr marL="0" indent="0">
              <a:lnSpc>
                <a:spcPct val="100000"/>
              </a:lnSpc>
              <a:spcBef>
                <a:spcPts val="0"/>
              </a:spcBef>
              <a:spcAft>
                <a:spcPts val="0"/>
              </a:spcAft>
              <a:buNone/>
              <a:defRPr sz="1600" b="0" i="1">
                <a:solidFill>
                  <a:srgbClr val="706F6F"/>
                </a:solidFill>
                <a:latin typeface="+mn-lt"/>
              </a:defRPr>
            </a:lvl5pPr>
            <a:lvl6pPr marL="0" indent="0">
              <a:lnSpc>
                <a:spcPct val="100000"/>
              </a:lnSpc>
              <a:spcBef>
                <a:spcPts val="0"/>
              </a:spcBef>
              <a:spcAft>
                <a:spcPts val="0"/>
              </a:spcAft>
              <a:buNone/>
              <a:defRPr sz="1600" b="0" i="1">
                <a:solidFill>
                  <a:srgbClr val="706F6F"/>
                </a:solidFill>
                <a:latin typeface="+mn-lt"/>
              </a:defRPr>
            </a:lvl6pPr>
            <a:lvl7pPr marL="0" indent="0">
              <a:lnSpc>
                <a:spcPct val="100000"/>
              </a:lnSpc>
              <a:spcBef>
                <a:spcPts val="0"/>
              </a:spcBef>
              <a:spcAft>
                <a:spcPts val="0"/>
              </a:spcAft>
              <a:buNone/>
              <a:defRPr sz="1600" b="0" i="1">
                <a:solidFill>
                  <a:srgbClr val="706F6F"/>
                </a:solidFill>
                <a:latin typeface="+mn-lt"/>
              </a:defRPr>
            </a:lvl7pPr>
            <a:lvl8pPr marL="0" indent="0">
              <a:lnSpc>
                <a:spcPct val="100000"/>
              </a:lnSpc>
              <a:spcBef>
                <a:spcPts val="0"/>
              </a:spcBef>
              <a:spcAft>
                <a:spcPts val="0"/>
              </a:spcAft>
              <a:buNone/>
              <a:defRPr sz="1600" b="0" i="1">
                <a:solidFill>
                  <a:srgbClr val="706F6F"/>
                </a:solidFill>
                <a:latin typeface="+mn-lt"/>
              </a:defRPr>
            </a:lvl8pPr>
            <a:lvl9pPr marL="0" indent="0">
              <a:lnSpc>
                <a:spcPct val="100000"/>
              </a:lnSpc>
              <a:spcBef>
                <a:spcPts val="0"/>
              </a:spcBef>
              <a:spcAft>
                <a:spcPts val="0"/>
              </a:spcAft>
              <a:buNone/>
              <a:defRPr sz="1600" b="0" i="1">
                <a:solidFill>
                  <a:srgbClr val="706F6F"/>
                </a:solidFill>
                <a:latin typeface="+mn-lt"/>
              </a:defRPr>
            </a:lvl9pPr>
          </a:lstStyle>
          <a:p>
            <a:pPr lvl="0"/>
            <a:r>
              <a:rPr lang="de-DE"/>
              <a:t>Untertitel der Folie.</a:t>
            </a:r>
          </a:p>
        </p:txBody>
      </p:sp>
      <p:grpSp>
        <p:nvGrpSpPr>
          <p:cNvPr id="17" name="Gruppieren 5">
            <a:extLst>
              <a:ext uri="{FF2B5EF4-FFF2-40B4-BE49-F238E27FC236}">
                <a16:creationId xmlns:a16="http://schemas.microsoft.com/office/drawing/2014/main" id="{0723E407-AE1A-4155-BBBE-FE22BC43E4E1}"/>
              </a:ext>
            </a:extLst>
          </p:cNvPr>
          <p:cNvGrpSpPr/>
          <p:nvPr userDrawn="1"/>
        </p:nvGrpSpPr>
        <p:grpSpPr bwMode="gray">
          <a:xfrm>
            <a:off x="-168688" y="1700808"/>
            <a:ext cx="72000" cy="4824536"/>
            <a:chOff x="-456728" y="1700808"/>
            <a:chExt cx="216000" cy="4824536"/>
          </a:xfrm>
        </p:grpSpPr>
        <p:cxnSp>
          <p:nvCxnSpPr>
            <p:cNvPr id="18" name="Gerader Verbinder 7">
              <a:extLst>
                <a:ext uri="{FF2B5EF4-FFF2-40B4-BE49-F238E27FC236}">
                  <a16:creationId xmlns:a16="http://schemas.microsoft.com/office/drawing/2014/main" id="{7C24C79B-9AF1-4643-BD3A-AE1A19E3E9E0}"/>
                </a:ext>
              </a:extLst>
            </p:cNvPr>
            <p:cNvCxnSpPr/>
            <p:nvPr userDrawn="1"/>
          </p:nvCxnSpPr>
          <p:spPr bwMode="gray">
            <a:xfrm>
              <a:off x="-456728" y="1700808"/>
              <a:ext cx="21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Gerader Verbinder 8">
              <a:extLst>
                <a:ext uri="{FF2B5EF4-FFF2-40B4-BE49-F238E27FC236}">
                  <a16:creationId xmlns:a16="http://schemas.microsoft.com/office/drawing/2014/main" id="{1B11D080-6847-40AF-AC54-F87EEEC6AECC}"/>
                </a:ext>
              </a:extLst>
            </p:cNvPr>
            <p:cNvCxnSpPr/>
            <p:nvPr userDrawn="1"/>
          </p:nvCxnSpPr>
          <p:spPr bwMode="gray">
            <a:xfrm>
              <a:off x="-456728" y="6525344"/>
              <a:ext cx="21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0" name="Gerader Verbinder 9">
            <a:extLst>
              <a:ext uri="{FF2B5EF4-FFF2-40B4-BE49-F238E27FC236}">
                <a16:creationId xmlns:a16="http://schemas.microsoft.com/office/drawing/2014/main" id="{9A2F0E56-9603-4265-AB45-28D69273F545}"/>
              </a:ext>
            </a:extLst>
          </p:cNvPr>
          <p:cNvCxnSpPr/>
          <p:nvPr userDrawn="1"/>
        </p:nvCxnSpPr>
        <p:spPr bwMode="gray">
          <a:xfrm>
            <a:off x="-168696" y="1124744"/>
            <a:ext cx="7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Gerader Verbinder 10">
            <a:extLst>
              <a:ext uri="{FF2B5EF4-FFF2-40B4-BE49-F238E27FC236}">
                <a16:creationId xmlns:a16="http://schemas.microsoft.com/office/drawing/2014/main" id="{42CB10B1-2B55-416A-9C52-BD80679F851B}"/>
              </a:ext>
            </a:extLst>
          </p:cNvPr>
          <p:cNvCxnSpPr/>
          <p:nvPr userDrawn="1"/>
        </p:nvCxnSpPr>
        <p:spPr bwMode="gray">
          <a:xfrm>
            <a:off x="-168696" y="332656"/>
            <a:ext cx="7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feld 11">
            <a:extLst>
              <a:ext uri="{FF2B5EF4-FFF2-40B4-BE49-F238E27FC236}">
                <a16:creationId xmlns:a16="http://schemas.microsoft.com/office/drawing/2014/main" id="{520F09E3-8BBA-45C7-ADD2-E0E6845B3F7C}"/>
              </a:ext>
            </a:extLst>
          </p:cNvPr>
          <p:cNvSpPr txBox="1"/>
          <p:nvPr userDrawn="1"/>
        </p:nvSpPr>
        <p:spPr bwMode="gray">
          <a:xfrm>
            <a:off x="-1427636" y="188640"/>
            <a:ext cx="1227414" cy="246221"/>
          </a:xfrm>
          <a:prstGeom prst="rect">
            <a:avLst/>
          </a:prstGeom>
          <a:noFill/>
        </p:spPr>
        <p:txBody>
          <a:bodyPr wrap="square">
            <a:spAutoFit/>
          </a:bodyPr>
          <a:lstStyle/>
          <a:p>
            <a:pPr algn="r"/>
            <a:r>
              <a:rPr lang="de-DE" sz="1000"/>
              <a:t>Headline</a:t>
            </a:r>
          </a:p>
        </p:txBody>
      </p:sp>
      <p:sp>
        <p:nvSpPr>
          <p:cNvPr id="23" name="Textfeld 12">
            <a:extLst>
              <a:ext uri="{FF2B5EF4-FFF2-40B4-BE49-F238E27FC236}">
                <a16:creationId xmlns:a16="http://schemas.microsoft.com/office/drawing/2014/main" id="{D567C273-8805-449B-9474-6E031CA7B292}"/>
              </a:ext>
            </a:extLst>
          </p:cNvPr>
          <p:cNvSpPr txBox="1"/>
          <p:nvPr userDrawn="1"/>
        </p:nvSpPr>
        <p:spPr bwMode="gray">
          <a:xfrm>
            <a:off x="-1427636" y="980728"/>
            <a:ext cx="1227414" cy="246221"/>
          </a:xfrm>
          <a:prstGeom prst="rect">
            <a:avLst/>
          </a:prstGeom>
          <a:noFill/>
        </p:spPr>
        <p:txBody>
          <a:bodyPr wrap="square">
            <a:spAutoFit/>
          </a:bodyPr>
          <a:lstStyle/>
          <a:p>
            <a:pPr algn="r"/>
            <a:r>
              <a:rPr lang="de-DE" sz="1000"/>
              <a:t>Subline</a:t>
            </a:r>
          </a:p>
        </p:txBody>
      </p:sp>
      <p:sp>
        <p:nvSpPr>
          <p:cNvPr id="24" name="Textfeld 13">
            <a:extLst>
              <a:ext uri="{FF2B5EF4-FFF2-40B4-BE49-F238E27FC236}">
                <a16:creationId xmlns:a16="http://schemas.microsoft.com/office/drawing/2014/main" id="{3306A8F7-E796-4D23-A9A9-F58D97783F93}"/>
              </a:ext>
            </a:extLst>
          </p:cNvPr>
          <p:cNvSpPr txBox="1"/>
          <p:nvPr userDrawn="1"/>
        </p:nvSpPr>
        <p:spPr bwMode="gray">
          <a:xfrm>
            <a:off x="-1427636" y="1556792"/>
            <a:ext cx="1227414" cy="246221"/>
          </a:xfrm>
          <a:prstGeom prst="rect">
            <a:avLst/>
          </a:prstGeom>
          <a:noFill/>
        </p:spPr>
        <p:txBody>
          <a:bodyPr wrap="square">
            <a:spAutoFit/>
          </a:bodyPr>
          <a:lstStyle/>
          <a:p>
            <a:pPr algn="r"/>
            <a:r>
              <a:rPr lang="en-GB" sz="1000"/>
              <a:t>Content</a:t>
            </a:r>
          </a:p>
        </p:txBody>
      </p:sp>
      <p:cxnSp>
        <p:nvCxnSpPr>
          <p:cNvPr id="28" name="Gerader Verbinder 27">
            <a:extLst>
              <a:ext uri="{FF2B5EF4-FFF2-40B4-BE49-F238E27FC236}">
                <a16:creationId xmlns:a16="http://schemas.microsoft.com/office/drawing/2014/main" id="{E23AF962-DC7B-467B-A769-36818D6630E0}"/>
              </a:ext>
            </a:extLst>
          </p:cNvPr>
          <p:cNvCxnSpPr>
            <a:cxnSpLocks/>
          </p:cNvCxnSpPr>
          <p:nvPr userDrawn="1"/>
        </p:nvCxnSpPr>
        <p:spPr bwMode="gray">
          <a:xfrm>
            <a:off x="11136560" y="0"/>
            <a:ext cx="0" cy="462913"/>
          </a:xfrm>
          <a:prstGeom prst="line">
            <a:avLst/>
          </a:prstGeom>
          <a:ln w="762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Grafik 2">
            <a:extLst>
              <a:ext uri="{FF2B5EF4-FFF2-40B4-BE49-F238E27FC236}">
                <a16:creationId xmlns:a16="http://schemas.microsoft.com/office/drawing/2014/main" id="{14870063-7AB5-4FB9-BC4A-F49887FF476F}"/>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357120" y="107263"/>
            <a:ext cx="450785" cy="450785"/>
          </a:xfrm>
          <a:prstGeom prst="rect">
            <a:avLst/>
          </a:prstGeom>
        </p:spPr>
      </p:pic>
    </p:spTree>
    <p:extLst>
      <p:ext uri="{BB962C8B-B14F-4D97-AF65-F5344CB8AC3E}">
        <p14:creationId xmlns:p14="http://schemas.microsoft.com/office/powerpoint/2010/main" val="74438519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1071">
          <p15:clr>
            <a:srgbClr val="5ACBF0"/>
          </p15:clr>
        </p15:guide>
        <p15:guide id="2" orient="horz" pos="709">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1 Contact I Yellow background">
    <p:bg>
      <p:bgRef idx="1001">
        <a:schemeClr val="bg2"/>
      </p:bgRef>
    </p:bg>
    <p:spTree>
      <p:nvGrpSpPr>
        <p:cNvPr id="1" name=""/>
        <p:cNvGrpSpPr/>
        <p:nvPr/>
      </p:nvGrpSpPr>
      <p:grpSpPr>
        <a:xfrm>
          <a:off x="0" y="0"/>
          <a:ext cx="0" cy="0"/>
          <a:chOff x="0" y="0"/>
          <a:chExt cx="0" cy="0"/>
        </a:xfrm>
      </p:grpSpPr>
      <p:sp>
        <p:nvSpPr>
          <p:cNvPr id="26" name="Rechteck 25">
            <a:extLst>
              <a:ext uri="{FF2B5EF4-FFF2-40B4-BE49-F238E27FC236}">
                <a16:creationId xmlns:a16="http://schemas.microsoft.com/office/drawing/2014/main" id="{5B1ED6C7-874B-48DA-9863-36EFF820C2ED}"/>
              </a:ext>
            </a:extLst>
          </p:cNvPr>
          <p:cNvSpPr/>
          <p:nvPr userDrawn="1">
            <p:custDataLst>
              <p:tags r:id="rId1"/>
            </p:custDataLst>
          </p:nvPr>
        </p:nvSpPr>
        <p:spPr bwMode="gray">
          <a:xfrm>
            <a:off x="0" y="0"/>
            <a:ext cx="6095996" cy="685800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4" name="Rechteck 3">
            <a:extLst>
              <a:ext uri="{FF2B5EF4-FFF2-40B4-BE49-F238E27FC236}">
                <a16:creationId xmlns:a16="http://schemas.microsoft.com/office/drawing/2014/main" id="{908C9BC4-55C0-46A2-8E55-48D296735C6A}"/>
              </a:ext>
            </a:extLst>
          </p:cNvPr>
          <p:cNvSpPr/>
          <p:nvPr userDrawn="1"/>
        </p:nvSpPr>
        <p:spPr bwMode="gray">
          <a:xfrm>
            <a:off x="11164370" y="260648"/>
            <a:ext cx="836286" cy="202265"/>
          </a:xfrm>
          <a:prstGeom prst="rect">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a:solidFill>
                <a:schemeClr val="tx1"/>
              </a:solidFill>
            </a:endParaRPr>
          </a:p>
        </p:txBody>
      </p:sp>
      <p:sp>
        <p:nvSpPr>
          <p:cNvPr id="12" name="Fußzeilenplatzhalter 5">
            <a:extLst>
              <a:ext uri="{FF2B5EF4-FFF2-40B4-BE49-F238E27FC236}">
                <a16:creationId xmlns:a16="http://schemas.microsoft.com/office/drawing/2014/main" id="{D8EB16C9-EA0B-4F3F-9594-3CC7EBDF686E}"/>
              </a:ext>
            </a:extLst>
          </p:cNvPr>
          <p:cNvSpPr>
            <a:spLocks noGrp="1"/>
          </p:cNvSpPr>
          <p:nvPr>
            <p:ph type="ftr" sz="quarter" idx="11"/>
          </p:nvPr>
        </p:nvSpPr>
        <p:spPr bwMode="gray">
          <a:xfrm>
            <a:off x="8831966" y="304475"/>
            <a:ext cx="1801058" cy="144000"/>
          </a:xfrm>
        </p:spPr>
        <p:txBody>
          <a:bodyPr/>
          <a:lstStyle>
            <a:lvl1pPr>
              <a:defRPr>
                <a:solidFill>
                  <a:schemeClr val="tx1"/>
                </a:solidFill>
              </a:defRPr>
            </a:lvl1pPr>
          </a:lstStyle>
          <a:p>
            <a:r>
              <a:rPr lang="en-GB" dirty="0"/>
              <a:t>K BusinessCom</a:t>
            </a:r>
          </a:p>
        </p:txBody>
      </p:sp>
      <p:sp>
        <p:nvSpPr>
          <p:cNvPr id="13" name="Foliennummernplatzhalter 6">
            <a:extLst>
              <a:ext uri="{FF2B5EF4-FFF2-40B4-BE49-F238E27FC236}">
                <a16:creationId xmlns:a16="http://schemas.microsoft.com/office/drawing/2014/main" id="{5A2B5D64-02D6-4BBF-A4FD-42AD36B29405}"/>
              </a:ext>
            </a:extLst>
          </p:cNvPr>
          <p:cNvSpPr>
            <a:spLocks noGrp="1"/>
          </p:cNvSpPr>
          <p:nvPr>
            <p:ph type="sldNum" sz="quarter" idx="12"/>
          </p:nvPr>
        </p:nvSpPr>
        <p:spPr bwMode="gray">
          <a:xfrm>
            <a:off x="10777040" y="304475"/>
            <a:ext cx="287512" cy="144000"/>
          </a:xfrm>
        </p:spPr>
        <p:txBody>
          <a:bodyPr/>
          <a:lstStyle>
            <a:lvl1pPr>
              <a:defRPr>
                <a:solidFill>
                  <a:schemeClr val="tx1"/>
                </a:solidFill>
              </a:defRPr>
            </a:lvl1pPr>
          </a:lstStyle>
          <a:p>
            <a:fld id="{8FF9B0DE-3FEB-4AA0-B465-B80EF7C1333D}" type="slidenum">
              <a:rPr lang="en-GB" smtClean="0"/>
              <a:pPr/>
              <a:t>‹Nr.›</a:t>
            </a:fld>
            <a:endParaRPr lang="en-GB"/>
          </a:p>
        </p:txBody>
      </p:sp>
      <p:cxnSp>
        <p:nvCxnSpPr>
          <p:cNvPr id="15" name="Gerader Verbinder 14">
            <a:extLst>
              <a:ext uri="{FF2B5EF4-FFF2-40B4-BE49-F238E27FC236}">
                <a16:creationId xmlns:a16="http://schemas.microsoft.com/office/drawing/2014/main" id="{66595692-0001-42BE-9059-19018FB52CF5}"/>
              </a:ext>
            </a:extLst>
          </p:cNvPr>
          <p:cNvCxnSpPr>
            <a:cxnSpLocks/>
          </p:cNvCxnSpPr>
          <p:nvPr userDrawn="1"/>
        </p:nvCxnSpPr>
        <p:spPr bwMode="gray">
          <a:xfrm>
            <a:off x="10705032" y="304974"/>
            <a:ext cx="0" cy="157939"/>
          </a:xfrm>
          <a:prstGeom prst="line">
            <a:avLst/>
          </a:prstGeom>
          <a:ln w="762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 name="Gruppieren 5">
            <a:extLst>
              <a:ext uri="{FF2B5EF4-FFF2-40B4-BE49-F238E27FC236}">
                <a16:creationId xmlns:a16="http://schemas.microsoft.com/office/drawing/2014/main" id="{0723E407-AE1A-4155-BBBE-FE22BC43E4E1}"/>
              </a:ext>
            </a:extLst>
          </p:cNvPr>
          <p:cNvGrpSpPr/>
          <p:nvPr userDrawn="1"/>
        </p:nvGrpSpPr>
        <p:grpSpPr bwMode="gray">
          <a:xfrm>
            <a:off x="-168688" y="1700808"/>
            <a:ext cx="72000" cy="4824536"/>
            <a:chOff x="-456728" y="1700808"/>
            <a:chExt cx="216000" cy="4824536"/>
          </a:xfrm>
        </p:grpSpPr>
        <p:cxnSp>
          <p:nvCxnSpPr>
            <p:cNvPr id="18" name="Gerader Verbinder 7">
              <a:extLst>
                <a:ext uri="{FF2B5EF4-FFF2-40B4-BE49-F238E27FC236}">
                  <a16:creationId xmlns:a16="http://schemas.microsoft.com/office/drawing/2014/main" id="{7C24C79B-9AF1-4643-BD3A-AE1A19E3E9E0}"/>
                </a:ext>
              </a:extLst>
            </p:cNvPr>
            <p:cNvCxnSpPr/>
            <p:nvPr userDrawn="1"/>
          </p:nvCxnSpPr>
          <p:spPr bwMode="gray">
            <a:xfrm>
              <a:off x="-456728" y="1700808"/>
              <a:ext cx="21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Gerader Verbinder 8">
              <a:extLst>
                <a:ext uri="{FF2B5EF4-FFF2-40B4-BE49-F238E27FC236}">
                  <a16:creationId xmlns:a16="http://schemas.microsoft.com/office/drawing/2014/main" id="{1B11D080-6847-40AF-AC54-F87EEEC6AECC}"/>
                </a:ext>
              </a:extLst>
            </p:cNvPr>
            <p:cNvCxnSpPr/>
            <p:nvPr userDrawn="1"/>
          </p:nvCxnSpPr>
          <p:spPr bwMode="gray">
            <a:xfrm>
              <a:off x="-456728" y="6525344"/>
              <a:ext cx="216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0" name="Gerader Verbinder 9">
            <a:extLst>
              <a:ext uri="{FF2B5EF4-FFF2-40B4-BE49-F238E27FC236}">
                <a16:creationId xmlns:a16="http://schemas.microsoft.com/office/drawing/2014/main" id="{9A2F0E56-9603-4265-AB45-28D69273F545}"/>
              </a:ext>
            </a:extLst>
          </p:cNvPr>
          <p:cNvCxnSpPr/>
          <p:nvPr userDrawn="1"/>
        </p:nvCxnSpPr>
        <p:spPr bwMode="gray">
          <a:xfrm>
            <a:off x="-168696" y="1124744"/>
            <a:ext cx="7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Gerader Verbinder 10">
            <a:extLst>
              <a:ext uri="{FF2B5EF4-FFF2-40B4-BE49-F238E27FC236}">
                <a16:creationId xmlns:a16="http://schemas.microsoft.com/office/drawing/2014/main" id="{42CB10B1-2B55-416A-9C52-BD80679F851B}"/>
              </a:ext>
            </a:extLst>
          </p:cNvPr>
          <p:cNvCxnSpPr/>
          <p:nvPr userDrawn="1"/>
        </p:nvCxnSpPr>
        <p:spPr bwMode="gray">
          <a:xfrm>
            <a:off x="-168696" y="332656"/>
            <a:ext cx="72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Textfeld 11">
            <a:extLst>
              <a:ext uri="{FF2B5EF4-FFF2-40B4-BE49-F238E27FC236}">
                <a16:creationId xmlns:a16="http://schemas.microsoft.com/office/drawing/2014/main" id="{520F09E3-8BBA-45C7-ADD2-E0E6845B3F7C}"/>
              </a:ext>
            </a:extLst>
          </p:cNvPr>
          <p:cNvSpPr txBox="1"/>
          <p:nvPr userDrawn="1"/>
        </p:nvSpPr>
        <p:spPr bwMode="gray">
          <a:xfrm>
            <a:off x="-1427636" y="188640"/>
            <a:ext cx="1227414" cy="246221"/>
          </a:xfrm>
          <a:prstGeom prst="rect">
            <a:avLst/>
          </a:prstGeom>
          <a:noFill/>
        </p:spPr>
        <p:txBody>
          <a:bodyPr wrap="square">
            <a:spAutoFit/>
          </a:bodyPr>
          <a:lstStyle/>
          <a:p>
            <a:pPr algn="r"/>
            <a:r>
              <a:rPr lang="de-DE" sz="1000"/>
              <a:t>Headline</a:t>
            </a:r>
          </a:p>
        </p:txBody>
      </p:sp>
      <p:sp>
        <p:nvSpPr>
          <p:cNvPr id="23" name="Textfeld 12">
            <a:extLst>
              <a:ext uri="{FF2B5EF4-FFF2-40B4-BE49-F238E27FC236}">
                <a16:creationId xmlns:a16="http://schemas.microsoft.com/office/drawing/2014/main" id="{D567C273-8805-449B-9474-6E031CA7B292}"/>
              </a:ext>
            </a:extLst>
          </p:cNvPr>
          <p:cNvSpPr txBox="1"/>
          <p:nvPr userDrawn="1"/>
        </p:nvSpPr>
        <p:spPr bwMode="gray">
          <a:xfrm>
            <a:off x="-1427636" y="980728"/>
            <a:ext cx="1227414" cy="246221"/>
          </a:xfrm>
          <a:prstGeom prst="rect">
            <a:avLst/>
          </a:prstGeom>
          <a:noFill/>
        </p:spPr>
        <p:txBody>
          <a:bodyPr wrap="square">
            <a:spAutoFit/>
          </a:bodyPr>
          <a:lstStyle/>
          <a:p>
            <a:pPr algn="r"/>
            <a:r>
              <a:rPr lang="de-DE" sz="1000"/>
              <a:t>Subline</a:t>
            </a:r>
          </a:p>
        </p:txBody>
      </p:sp>
      <p:sp>
        <p:nvSpPr>
          <p:cNvPr id="24" name="Textfeld 13">
            <a:extLst>
              <a:ext uri="{FF2B5EF4-FFF2-40B4-BE49-F238E27FC236}">
                <a16:creationId xmlns:a16="http://schemas.microsoft.com/office/drawing/2014/main" id="{3306A8F7-E796-4D23-A9A9-F58D97783F93}"/>
              </a:ext>
            </a:extLst>
          </p:cNvPr>
          <p:cNvSpPr txBox="1"/>
          <p:nvPr userDrawn="1"/>
        </p:nvSpPr>
        <p:spPr bwMode="gray">
          <a:xfrm>
            <a:off x="-1427636" y="1556792"/>
            <a:ext cx="1227414" cy="246221"/>
          </a:xfrm>
          <a:prstGeom prst="rect">
            <a:avLst/>
          </a:prstGeom>
          <a:noFill/>
        </p:spPr>
        <p:txBody>
          <a:bodyPr wrap="square">
            <a:spAutoFit/>
          </a:bodyPr>
          <a:lstStyle/>
          <a:p>
            <a:pPr algn="r"/>
            <a:r>
              <a:rPr lang="en-GB" sz="1000"/>
              <a:t>Content</a:t>
            </a:r>
          </a:p>
        </p:txBody>
      </p:sp>
      <p:cxnSp>
        <p:nvCxnSpPr>
          <p:cNvPr id="28" name="Gerader Verbinder 27">
            <a:extLst>
              <a:ext uri="{FF2B5EF4-FFF2-40B4-BE49-F238E27FC236}">
                <a16:creationId xmlns:a16="http://schemas.microsoft.com/office/drawing/2014/main" id="{E23AF962-DC7B-467B-A769-36818D6630E0}"/>
              </a:ext>
            </a:extLst>
          </p:cNvPr>
          <p:cNvCxnSpPr>
            <a:cxnSpLocks/>
          </p:cNvCxnSpPr>
          <p:nvPr userDrawn="1"/>
        </p:nvCxnSpPr>
        <p:spPr bwMode="gray">
          <a:xfrm>
            <a:off x="11136560" y="0"/>
            <a:ext cx="0" cy="462913"/>
          </a:xfrm>
          <a:prstGeom prst="line">
            <a:avLst/>
          </a:prstGeom>
          <a:ln w="762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Bildplatzhalter 19">
            <a:extLst>
              <a:ext uri="{FF2B5EF4-FFF2-40B4-BE49-F238E27FC236}">
                <a16:creationId xmlns:a16="http://schemas.microsoft.com/office/drawing/2014/main" id="{CB0D47D6-140D-432A-9B80-30831A2761BD}"/>
              </a:ext>
            </a:extLst>
          </p:cNvPr>
          <p:cNvSpPr>
            <a:spLocks noGrp="1"/>
          </p:cNvSpPr>
          <p:nvPr>
            <p:ph type="pic" sz="quarter" idx="15" hasCustomPrompt="1"/>
          </p:nvPr>
        </p:nvSpPr>
        <p:spPr bwMode="gray">
          <a:xfrm>
            <a:off x="1276962" y="1702977"/>
            <a:ext cx="3528000" cy="3528000"/>
          </a:xfrm>
          <a:prstGeom prst="ellipse">
            <a:avLst/>
          </a:prstGeom>
          <a:noFill/>
          <a:ln w="38100">
            <a:solidFill>
              <a:schemeClr val="bg2"/>
            </a:solidFill>
          </a:ln>
        </p:spPr>
        <p:txBody>
          <a:bodyPr wrap="square" lIns="0" tIns="144000" rIns="0" bIns="828000" anchor="ctr" anchorCtr="0">
            <a:noAutofit/>
          </a:bodyPr>
          <a:lstStyle>
            <a:lvl1pPr algn="ctr">
              <a:spcBef>
                <a:spcPts val="0"/>
              </a:spcBef>
              <a:defRPr sz="800" b="0" i="0">
                <a:solidFill>
                  <a:schemeClr val="tx1"/>
                </a:solidFill>
                <a:latin typeface="+mn-lt"/>
              </a:defRPr>
            </a:lvl1pPr>
            <a:lvl2pPr>
              <a:spcBef>
                <a:spcPts val="0"/>
              </a:spcBef>
              <a:spcAft>
                <a:spcPts val="0"/>
              </a:spcAft>
              <a:defRPr sz="100" b="0" i="0">
                <a:solidFill>
                  <a:schemeClr val="bg1"/>
                </a:solidFill>
                <a:latin typeface="+mn-lt"/>
              </a:defRPr>
            </a:lvl2pPr>
            <a:lvl3pPr marL="0" indent="0">
              <a:spcBef>
                <a:spcPts val="0"/>
              </a:spcBef>
              <a:spcAft>
                <a:spcPts val="0"/>
              </a:spcAft>
              <a:buFontTx/>
              <a:buNone/>
              <a:defRPr sz="100" b="0" i="0">
                <a:solidFill>
                  <a:schemeClr val="bg1"/>
                </a:solidFill>
                <a:latin typeface="+mn-lt"/>
              </a:defRPr>
            </a:lvl3pPr>
            <a:lvl4pPr marL="0" indent="0">
              <a:lnSpc>
                <a:spcPct val="110000"/>
              </a:lnSpc>
              <a:spcBef>
                <a:spcPts val="0"/>
              </a:spcBef>
              <a:spcAft>
                <a:spcPts val="0"/>
              </a:spcAft>
              <a:buFontTx/>
              <a:buNone/>
              <a:defRPr sz="100" b="0" i="0">
                <a:solidFill>
                  <a:schemeClr val="bg1"/>
                </a:solidFill>
                <a:latin typeface="+mn-lt"/>
              </a:defRPr>
            </a:lvl4pPr>
            <a:lvl5pPr marL="0" indent="0">
              <a:lnSpc>
                <a:spcPct val="110000"/>
              </a:lnSpc>
              <a:spcBef>
                <a:spcPts val="0"/>
              </a:spcBef>
              <a:spcAft>
                <a:spcPts val="0"/>
              </a:spcAft>
              <a:buFontTx/>
              <a:buNone/>
              <a:defRPr sz="100" b="0" i="0">
                <a:solidFill>
                  <a:schemeClr val="bg1"/>
                </a:solidFill>
                <a:latin typeface="+mn-lt"/>
              </a:defRPr>
            </a:lvl5pPr>
            <a:lvl6pPr marL="0" indent="0">
              <a:lnSpc>
                <a:spcPct val="110000"/>
              </a:lnSpc>
              <a:spcBef>
                <a:spcPts val="0"/>
              </a:spcBef>
              <a:spcAft>
                <a:spcPts val="0"/>
              </a:spcAft>
              <a:buFontTx/>
              <a:buNone/>
              <a:defRPr sz="100" b="0" i="0">
                <a:solidFill>
                  <a:schemeClr val="bg1"/>
                </a:solidFill>
                <a:latin typeface="+mn-lt"/>
              </a:defRPr>
            </a:lvl6pPr>
            <a:lvl7pPr marL="0" indent="0">
              <a:lnSpc>
                <a:spcPct val="110000"/>
              </a:lnSpc>
              <a:spcBef>
                <a:spcPts val="0"/>
              </a:spcBef>
              <a:spcAft>
                <a:spcPts val="0"/>
              </a:spcAft>
              <a:buFontTx/>
              <a:buNone/>
              <a:defRPr sz="100" b="0" i="0">
                <a:solidFill>
                  <a:schemeClr val="bg1"/>
                </a:solidFill>
                <a:latin typeface="+mn-lt"/>
              </a:defRPr>
            </a:lvl7pPr>
            <a:lvl8pPr marL="0" indent="0">
              <a:lnSpc>
                <a:spcPct val="110000"/>
              </a:lnSpc>
              <a:spcBef>
                <a:spcPts val="0"/>
              </a:spcBef>
              <a:spcAft>
                <a:spcPts val="0"/>
              </a:spcAft>
              <a:buFontTx/>
              <a:buNone/>
              <a:defRPr sz="100" b="0" i="0">
                <a:solidFill>
                  <a:schemeClr val="bg1"/>
                </a:solidFill>
                <a:latin typeface="+mn-lt"/>
              </a:defRPr>
            </a:lvl8pPr>
            <a:lvl9pPr marL="0" indent="0">
              <a:lnSpc>
                <a:spcPct val="110000"/>
              </a:lnSpc>
              <a:spcBef>
                <a:spcPts val="0"/>
              </a:spcBef>
              <a:spcAft>
                <a:spcPts val="0"/>
              </a:spcAft>
              <a:buFontTx/>
              <a:buNone/>
              <a:defRPr sz="100" b="0" i="0">
                <a:solidFill>
                  <a:schemeClr val="bg1"/>
                </a:solidFill>
                <a:latin typeface="+mn-lt"/>
              </a:defRPr>
            </a:lvl9pPr>
          </a:lstStyle>
          <a:p>
            <a:r>
              <a:rPr lang="en-GB"/>
              <a:t>Image </a:t>
            </a:r>
            <a:br>
              <a:rPr lang="en-GB"/>
            </a:br>
            <a:r>
              <a:rPr lang="en-GB"/>
              <a:t>Placeholder</a:t>
            </a:r>
          </a:p>
        </p:txBody>
      </p:sp>
      <p:pic>
        <p:nvPicPr>
          <p:cNvPr id="3" name="Grafik 2">
            <a:extLst>
              <a:ext uri="{FF2B5EF4-FFF2-40B4-BE49-F238E27FC236}">
                <a16:creationId xmlns:a16="http://schemas.microsoft.com/office/drawing/2014/main" id="{6142D155-77E2-425F-A4FB-A13B8AC0ACC3}"/>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344822" y="60649"/>
            <a:ext cx="590550" cy="590550"/>
          </a:xfrm>
          <a:prstGeom prst="rect">
            <a:avLst/>
          </a:prstGeom>
        </p:spPr>
      </p:pic>
    </p:spTree>
    <p:extLst>
      <p:ext uri="{BB962C8B-B14F-4D97-AF65-F5344CB8AC3E}">
        <p14:creationId xmlns:p14="http://schemas.microsoft.com/office/powerpoint/2010/main" val="374413899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orient="horz" pos="1071">
          <p15:clr>
            <a:srgbClr val="5ACBF0"/>
          </p15:clr>
        </p15:guide>
        <p15:guide id="2" orient="horz" pos="709">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Zwischenfolie mit Titel02">
    <p:bg>
      <p:bgPr>
        <a:solidFill>
          <a:schemeClr val="bg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3C02A4-C613-7385-5E91-53D267F9FCED}"/>
              </a:ext>
            </a:extLst>
          </p:cNvPr>
          <p:cNvSpPr>
            <a:spLocks noGrp="1"/>
          </p:cNvSpPr>
          <p:nvPr>
            <p:ph type="title" hasCustomPrompt="1"/>
          </p:nvPr>
        </p:nvSpPr>
        <p:spPr>
          <a:xfrm>
            <a:off x="6350000" y="1197916"/>
            <a:ext cx="5507038" cy="1325563"/>
          </a:xfrm>
        </p:spPr>
        <p:txBody>
          <a:bodyPr anchor="b">
            <a:normAutofit/>
          </a:bodyPr>
          <a:lstStyle>
            <a:lvl1pPr>
              <a:defRPr sz="3000" b="1" i="1">
                <a:solidFill>
                  <a:schemeClr val="bg1"/>
                </a:solidFill>
              </a:defRPr>
            </a:lvl1pPr>
          </a:lstStyle>
          <a:p>
            <a:r>
              <a:rPr lang="de-DE" dirty="0"/>
              <a:t>Überschrift der Folie</a:t>
            </a:r>
            <a:endParaRPr lang="de-AT" dirty="0"/>
          </a:p>
        </p:txBody>
      </p:sp>
      <p:sp>
        <p:nvSpPr>
          <p:cNvPr id="12" name="Textplatzhalter 11">
            <a:extLst>
              <a:ext uri="{FF2B5EF4-FFF2-40B4-BE49-F238E27FC236}">
                <a16:creationId xmlns:a16="http://schemas.microsoft.com/office/drawing/2014/main" id="{39F9C702-B3EB-FC6A-C858-254B05D2392F}"/>
              </a:ext>
            </a:extLst>
          </p:cNvPr>
          <p:cNvSpPr>
            <a:spLocks noGrp="1"/>
          </p:cNvSpPr>
          <p:nvPr>
            <p:ph type="body" sz="quarter" idx="11" hasCustomPrompt="1"/>
          </p:nvPr>
        </p:nvSpPr>
        <p:spPr>
          <a:xfrm>
            <a:off x="6350000" y="2548879"/>
            <a:ext cx="5507038" cy="422921"/>
          </a:xfrm>
        </p:spPr>
        <p:txBody>
          <a:bodyPr>
            <a:noAutofit/>
          </a:bodyPr>
          <a:lstStyle>
            <a:lvl1pPr>
              <a:lnSpc>
                <a:spcPct val="120000"/>
              </a:lnSpc>
              <a:spcBef>
                <a:spcPts val="0"/>
              </a:spcBef>
              <a:defRPr sz="2000" i="1">
                <a:solidFill>
                  <a:schemeClr val="bg1"/>
                </a:solidFill>
                <a:latin typeface="Avenir Next LT Pro" panose="020B0504020202020204" pitchFamily="34" charset="0"/>
              </a:defRPr>
            </a:lvl1pPr>
          </a:lstStyle>
          <a:p>
            <a:pPr lvl="0"/>
            <a:r>
              <a:rPr lang="de-AT" dirty="0"/>
              <a:t>Hier steht eine Subheadline.</a:t>
            </a:r>
          </a:p>
        </p:txBody>
      </p:sp>
      <p:grpSp>
        <p:nvGrpSpPr>
          <p:cNvPr id="26" name="Grafik 21">
            <a:extLst>
              <a:ext uri="{FF2B5EF4-FFF2-40B4-BE49-F238E27FC236}">
                <a16:creationId xmlns:a16="http://schemas.microsoft.com/office/drawing/2014/main" id="{9A1D50EB-C20E-0B78-505F-0EA9C6F8F289}"/>
              </a:ext>
            </a:extLst>
          </p:cNvPr>
          <p:cNvGrpSpPr/>
          <p:nvPr/>
        </p:nvGrpSpPr>
        <p:grpSpPr>
          <a:xfrm>
            <a:off x="-1387894" y="-292149"/>
            <a:ext cx="7442296" cy="7439015"/>
            <a:chOff x="-1387894" y="-292149"/>
            <a:chExt cx="7442296" cy="7439015"/>
          </a:xfrm>
          <a:solidFill>
            <a:schemeClr val="bg1"/>
          </a:solidFill>
        </p:grpSpPr>
        <p:sp>
          <p:nvSpPr>
            <p:cNvPr id="27" name="Freihandform: Form 26">
              <a:extLst>
                <a:ext uri="{FF2B5EF4-FFF2-40B4-BE49-F238E27FC236}">
                  <a16:creationId xmlns:a16="http://schemas.microsoft.com/office/drawing/2014/main" id="{9847ECD8-6C8C-E302-9141-3012548987AC}"/>
                </a:ext>
              </a:extLst>
            </p:cNvPr>
            <p:cNvSpPr/>
            <p:nvPr/>
          </p:nvSpPr>
          <p:spPr>
            <a:xfrm>
              <a:off x="-1387894" y="-292149"/>
              <a:ext cx="6740069" cy="7439015"/>
            </a:xfrm>
            <a:custGeom>
              <a:avLst/>
              <a:gdLst>
                <a:gd name="connsiteX0" fmla="*/ 4009915 w 6740069"/>
                <a:gd name="connsiteY0" fmla="*/ 3990226 h 7439015"/>
                <a:gd name="connsiteX1" fmla="*/ 6740070 w 6740069"/>
                <a:gd name="connsiteY1" fmla="*/ 1548838 h 7439015"/>
                <a:gd name="connsiteX2" fmla="*/ 3721149 w 6740069"/>
                <a:gd name="connsiteY2" fmla="*/ 0 h 7439015"/>
                <a:gd name="connsiteX3" fmla="*/ 0 w 6740069"/>
                <a:gd name="connsiteY3" fmla="*/ 3721149 h 7439015"/>
                <a:gd name="connsiteX4" fmla="*/ 1207569 w 6740069"/>
                <a:gd name="connsiteY4" fmla="*/ 6464430 h 7439015"/>
                <a:gd name="connsiteX5" fmla="*/ 1246946 w 6740069"/>
                <a:gd name="connsiteY5" fmla="*/ 6500525 h 7439015"/>
                <a:gd name="connsiteX6" fmla="*/ 1378203 w 6740069"/>
                <a:gd name="connsiteY6" fmla="*/ 6612094 h 7439015"/>
                <a:gd name="connsiteX7" fmla="*/ 2392167 w 6740069"/>
                <a:gd name="connsiteY7" fmla="*/ 1831041 h 7439015"/>
                <a:gd name="connsiteX8" fmla="*/ 3927879 w 6740069"/>
                <a:gd name="connsiteY8" fmla="*/ 1831041 h 7439015"/>
                <a:gd name="connsiteX9" fmla="*/ 2762969 w 6740069"/>
                <a:gd name="connsiteY9" fmla="*/ 7314321 h 7439015"/>
                <a:gd name="connsiteX10" fmla="*/ 3721149 w 6740069"/>
                <a:gd name="connsiteY10" fmla="*/ 7439016 h 7439015"/>
                <a:gd name="connsiteX11" fmla="*/ 5046849 w 6740069"/>
                <a:gd name="connsiteY11" fmla="*/ 7196189 h 7439015"/>
                <a:gd name="connsiteX12" fmla="*/ 3790059 w 6740069"/>
                <a:gd name="connsiteY12" fmla="*/ 5525939 h 7439015"/>
                <a:gd name="connsiteX13" fmla="*/ 4009915 w 6740069"/>
                <a:gd name="connsiteY13" fmla="*/ 3990226 h 743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40069" h="7439015">
                  <a:moveTo>
                    <a:pt x="4009915" y="3990226"/>
                  </a:moveTo>
                  <a:lnTo>
                    <a:pt x="6740070" y="1548838"/>
                  </a:lnTo>
                  <a:cubicBezTo>
                    <a:pt x="6064094" y="610347"/>
                    <a:pt x="4964813" y="0"/>
                    <a:pt x="3721149" y="0"/>
                  </a:cubicBezTo>
                  <a:cubicBezTo>
                    <a:pt x="1666970" y="0"/>
                    <a:pt x="0" y="1666970"/>
                    <a:pt x="0" y="3721149"/>
                  </a:cubicBezTo>
                  <a:cubicBezTo>
                    <a:pt x="0" y="4807304"/>
                    <a:pt x="465964" y="5781891"/>
                    <a:pt x="1207569" y="6464430"/>
                  </a:cubicBezTo>
                  <a:cubicBezTo>
                    <a:pt x="1220694" y="6477555"/>
                    <a:pt x="1233820" y="6487400"/>
                    <a:pt x="1246946" y="6500525"/>
                  </a:cubicBezTo>
                  <a:cubicBezTo>
                    <a:pt x="1289605" y="6539902"/>
                    <a:pt x="1332263" y="6575998"/>
                    <a:pt x="1378203" y="6612094"/>
                  </a:cubicBezTo>
                  <a:lnTo>
                    <a:pt x="2392167" y="1831041"/>
                  </a:lnTo>
                  <a:lnTo>
                    <a:pt x="3927879" y="1831041"/>
                  </a:lnTo>
                  <a:lnTo>
                    <a:pt x="2762969" y="7314321"/>
                  </a:lnTo>
                  <a:cubicBezTo>
                    <a:pt x="3068143" y="7396357"/>
                    <a:pt x="3389724" y="7439016"/>
                    <a:pt x="3721149" y="7439016"/>
                  </a:cubicBezTo>
                  <a:cubicBezTo>
                    <a:pt x="4187112" y="7439016"/>
                    <a:pt x="4633388" y="7353698"/>
                    <a:pt x="5046849" y="7196189"/>
                  </a:cubicBezTo>
                  <a:lnTo>
                    <a:pt x="3790059" y="5525939"/>
                  </a:lnTo>
                  <a:cubicBezTo>
                    <a:pt x="3415975" y="5037005"/>
                    <a:pt x="3573484" y="4380718"/>
                    <a:pt x="4009915" y="3990226"/>
                  </a:cubicBezTo>
                  <a:close/>
                </a:path>
              </a:pathLst>
            </a:custGeom>
            <a:solidFill>
              <a:schemeClr val="bg1"/>
            </a:solidFill>
            <a:ln w="32804" cap="flat">
              <a:noFill/>
              <a:prstDash val="solid"/>
              <a:miter/>
            </a:ln>
          </p:spPr>
          <p:txBody>
            <a:bodyPr rtlCol="0" anchor="ctr"/>
            <a:lstStyle/>
            <a:p>
              <a:endParaRPr lang="de-AT"/>
            </a:p>
          </p:txBody>
        </p:sp>
        <p:sp>
          <p:nvSpPr>
            <p:cNvPr id="28" name="Freihandform: Form 27">
              <a:extLst>
                <a:ext uri="{FF2B5EF4-FFF2-40B4-BE49-F238E27FC236}">
                  <a16:creationId xmlns:a16="http://schemas.microsoft.com/office/drawing/2014/main" id="{54EEEA29-2A03-E2E0-CFCE-506AC42A44F7}"/>
                </a:ext>
              </a:extLst>
            </p:cNvPr>
            <p:cNvSpPr/>
            <p:nvPr/>
          </p:nvSpPr>
          <p:spPr>
            <a:xfrm>
              <a:off x="3698332" y="2405191"/>
              <a:ext cx="2356070" cy="3776932"/>
            </a:xfrm>
            <a:custGeom>
              <a:avLst/>
              <a:gdLst>
                <a:gd name="connsiteX0" fmla="*/ 2356071 w 2356070"/>
                <a:gd name="connsiteY0" fmla="*/ 1023808 h 3776932"/>
                <a:gd name="connsiteX1" fmla="*/ 2211688 w 2356070"/>
                <a:gd name="connsiteY1" fmla="*/ 0 h 3776932"/>
                <a:gd name="connsiteX2" fmla="*/ 331425 w 2356070"/>
                <a:gd name="connsiteY2" fmla="*/ 1676814 h 3776932"/>
                <a:gd name="connsiteX3" fmla="*/ 0 w 2356070"/>
                <a:gd name="connsiteY3" fmla="*/ 2205125 h 3776932"/>
                <a:gd name="connsiteX4" fmla="*/ 196886 w 2356070"/>
                <a:gd name="connsiteY4" fmla="*/ 2621867 h 3776932"/>
                <a:gd name="connsiteX5" fmla="*/ 1135377 w 2356070"/>
                <a:gd name="connsiteY5" fmla="*/ 3776933 h 3776932"/>
                <a:gd name="connsiteX6" fmla="*/ 2356071 w 2356070"/>
                <a:gd name="connsiteY6" fmla="*/ 1023808 h 377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6070" h="3776932">
                  <a:moveTo>
                    <a:pt x="2356071" y="1023808"/>
                  </a:moveTo>
                  <a:cubicBezTo>
                    <a:pt x="2356071" y="669413"/>
                    <a:pt x="2306849" y="328144"/>
                    <a:pt x="2211688" y="0"/>
                  </a:cubicBezTo>
                  <a:lnTo>
                    <a:pt x="331425" y="1676814"/>
                  </a:lnTo>
                  <a:cubicBezTo>
                    <a:pt x="144383" y="1844167"/>
                    <a:pt x="0" y="1972143"/>
                    <a:pt x="0" y="2205125"/>
                  </a:cubicBezTo>
                  <a:cubicBezTo>
                    <a:pt x="0" y="2349508"/>
                    <a:pt x="78754" y="2467640"/>
                    <a:pt x="196886" y="2621867"/>
                  </a:cubicBezTo>
                  <a:lnTo>
                    <a:pt x="1135377" y="3776933"/>
                  </a:lnTo>
                  <a:cubicBezTo>
                    <a:pt x="1883544" y="3097676"/>
                    <a:pt x="2356071" y="2116526"/>
                    <a:pt x="2356071" y="1023808"/>
                  </a:cubicBezTo>
                  <a:close/>
                </a:path>
              </a:pathLst>
            </a:custGeom>
            <a:solidFill>
              <a:schemeClr val="bg1"/>
            </a:solidFill>
            <a:ln w="32804" cap="flat">
              <a:noFill/>
              <a:prstDash val="solid"/>
              <a:miter/>
            </a:ln>
          </p:spPr>
          <p:txBody>
            <a:bodyPr rtlCol="0" anchor="ctr"/>
            <a:lstStyle/>
            <a:p>
              <a:endParaRPr lang="de-AT"/>
            </a:p>
          </p:txBody>
        </p:sp>
      </p:grpSp>
      <p:sp>
        <p:nvSpPr>
          <p:cNvPr id="8" name="Textplatzhalter 11">
            <a:extLst>
              <a:ext uri="{FF2B5EF4-FFF2-40B4-BE49-F238E27FC236}">
                <a16:creationId xmlns:a16="http://schemas.microsoft.com/office/drawing/2014/main" id="{268E971F-BB34-7C61-6302-C23703243565}"/>
              </a:ext>
            </a:extLst>
          </p:cNvPr>
          <p:cNvSpPr>
            <a:spLocks noGrp="1"/>
          </p:cNvSpPr>
          <p:nvPr>
            <p:ph type="body" sz="quarter" idx="12" hasCustomPrompt="1"/>
          </p:nvPr>
        </p:nvSpPr>
        <p:spPr>
          <a:xfrm>
            <a:off x="6350000" y="3197521"/>
            <a:ext cx="5507038" cy="2233963"/>
          </a:xfrm>
        </p:spPr>
        <p:txBody>
          <a:bodyPr numCol="1">
            <a:noAutofit/>
          </a:bodyPr>
          <a:lstStyle>
            <a:lvl1pPr marL="285750" indent="-285750">
              <a:lnSpc>
                <a:spcPct val="120000"/>
              </a:lnSpc>
              <a:spcBef>
                <a:spcPts val="0"/>
              </a:spcBef>
              <a:buClr>
                <a:srgbClr val="FFFFFF"/>
              </a:buClr>
              <a:buFont typeface="Arial" panose="020B0604020202020204" pitchFamily="34" charset="0"/>
              <a:buChar char="•"/>
              <a:defRPr sz="1800" i="1">
                <a:solidFill>
                  <a:schemeClr val="bg1"/>
                </a:solidFill>
                <a:latin typeface="Avenir Next LT Pro" panose="020B0504020202020204" pitchFamily="34" charset="0"/>
              </a:defRPr>
            </a:lvl1pPr>
          </a:lstStyle>
          <a:p>
            <a:pPr lvl="0"/>
            <a:r>
              <a:rPr lang="de-AT"/>
              <a:t>Hier ist Platz für einen längeren Text, der auch über 2 Spalten geht.</a:t>
            </a:r>
          </a:p>
          <a:p>
            <a:pPr lvl="0"/>
            <a:endParaRPr lang="de-AT"/>
          </a:p>
        </p:txBody>
      </p:sp>
      <p:sp>
        <p:nvSpPr>
          <p:cNvPr id="4" name="Textfeld 3">
            <a:extLst>
              <a:ext uri="{FF2B5EF4-FFF2-40B4-BE49-F238E27FC236}">
                <a16:creationId xmlns:a16="http://schemas.microsoft.com/office/drawing/2014/main" id="{F25689F2-7CE5-952C-EA48-B51979801E67}"/>
              </a:ext>
            </a:extLst>
          </p:cNvPr>
          <p:cNvSpPr txBox="1"/>
          <p:nvPr userDrawn="1"/>
        </p:nvSpPr>
        <p:spPr>
          <a:xfrm>
            <a:off x="10142314" y="5974746"/>
            <a:ext cx="1844228" cy="338554"/>
          </a:xfrm>
          <a:prstGeom prst="rect">
            <a:avLst/>
          </a:prstGeom>
          <a:noFill/>
        </p:spPr>
        <p:txBody>
          <a:bodyPr wrap="square" rtlCol="0">
            <a:spAutoFit/>
          </a:bodyPr>
          <a:lstStyle/>
          <a:p>
            <a:r>
              <a:rPr lang="de-AT" sz="1600" b="1" i="1">
                <a:solidFill>
                  <a:schemeClr val="bg1"/>
                </a:solidFill>
              </a:rPr>
              <a:t>K-</a:t>
            </a:r>
            <a:r>
              <a:rPr lang="de-AT" sz="1600" b="1" i="1" err="1">
                <a:solidFill>
                  <a:schemeClr val="bg1"/>
                </a:solidFill>
              </a:rPr>
              <a:t>Businesscom</a:t>
            </a:r>
            <a:endParaRPr lang="de-AT" sz="1600" b="1" i="1">
              <a:solidFill>
                <a:schemeClr val="bg1"/>
              </a:solidFill>
            </a:endParaRPr>
          </a:p>
        </p:txBody>
      </p:sp>
    </p:spTree>
    <p:extLst>
      <p:ext uri="{BB962C8B-B14F-4D97-AF65-F5344CB8AC3E}">
        <p14:creationId xmlns:p14="http://schemas.microsoft.com/office/powerpoint/2010/main" val="2245550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genda mit Farbe">
    <p:spTree>
      <p:nvGrpSpPr>
        <p:cNvPr id="1" name=""/>
        <p:cNvGrpSpPr/>
        <p:nvPr/>
      </p:nvGrpSpPr>
      <p:grpSpPr>
        <a:xfrm>
          <a:off x="0" y="0"/>
          <a:ext cx="0" cy="0"/>
          <a:chOff x="0" y="0"/>
          <a:chExt cx="0" cy="0"/>
        </a:xfrm>
      </p:grpSpPr>
      <p:sp>
        <p:nvSpPr>
          <p:cNvPr id="44" name="Rechteck 43">
            <a:extLst>
              <a:ext uri="{FF2B5EF4-FFF2-40B4-BE49-F238E27FC236}">
                <a16:creationId xmlns:a16="http://schemas.microsoft.com/office/drawing/2014/main" id="{C5FDF0E4-702B-BA11-3366-CB8209D26F97}"/>
              </a:ext>
            </a:extLst>
          </p:cNvPr>
          <p:cNvSpPr/>
          <p:nvPr userDrawn="1"/>
        </p:nvSpPr>
        <p:spPr bwMode="gray">
          <a:xfrm>
            <a:off x="-168696" y="-171400"/>
            <a:ext cx="5544616" cy="7128792"/>
          </a:xfrm>
          <a:prstGeom prst="rect">
            <a:avLst/>
          </a:prstGeom>
          <a:solidFill>
            <a:srgbClr val="FFB3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cxnSp>
        <p:nvCxnSpPr>
          <p:cNvPr id="46" name="Gerade Verbindung 15">
            <a:extLst>
              <a:ext uri="{FF2B5EF4-FFF2-40B4-BE49-F238E27FC236}">
                <a16:creationId xmlns:a16="http://schemas.microsoft.com/office/drawing/2014/main" id="{0A9F79F4-0FBF-9A74-8B3D-07E5136D5E95}"/>
              </a:ext>
            </a:extLst>
          </p:cNvPr>
          <p:cNvCxnSpPr>
            <a:cxnSpLocks/>
          </p:cNvCxnSpPr>
          <p:nvPr/>
        </p:nvCxnSpPr>
        <p:spPr bwMode="gray">
          <a:xfrm flipH="1">
            <a:off x="6195184" y="744208"/>
            <a:ext cx="151519" cy="375945"/>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cxnSp>
        <p:nvCxnSpPr>
          <p:cNvPr id="47" name="Gerade Verbindung 16">
            <a:extLst>
              <a:ext uri="{FF2B5EF4-FFF2-40B4-BE49-F238E27FC236}">
                <a16:creationId xmlns:a16="http://schemas.microsoft.com/office/drawing/2014/main" id="{B7EE54AF-7A3C-4CF1-7A7A-01D7DB0982C5}"/>
              </a:ext>
            </a:extLst>
          </p:cNvPr>
          <p:cNvCxnSpPr>
            <a:cxnSpLocks/>
          </p:cNvCxnSpPr>
          <p:nvPr/>
        </p:nvCxnSpPr>
        <p:spPr bwMode="gray">
          <a:xfrm flipH="1">
            <a:off x="6291114" y="759774"/>
            <a:ext cx="153399" cy="381410"/>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sp>
        <p:nvSpPr>
          <p:cNvPr id="50" name="Textplatzhalter 2">
            <a:extLst>
              <a:ext uri="{FF2B5EF4-FFF2-40B4-BE49-F238E27FC236}">
                <a16:creationId xmlns:a16="http://schemas.microsoft.com/office/drawing/2014/main" id="{FC61118B-4595-852C-E39F-962DED63683C}"/>
              </a:ext>
            </a:extLst>
          </p:cNvPr>
          <p:cNvSpPr txBox="1">
            <a:spLocks/>
          </p:cNvSpPr>
          <p:nvPr>
            <p:custDataLst>
              <p:tags r:id="rId1"/>
            </p:custDataLst>
          </p:nvPr>
        </p:nvSpPr>
        <p:spPr bwMode="gray">
          <a:xfrm>
            <a:off x="6535379" y="833215"/>
            <a:ext cx="1368000" cy="504000"/>
          </a:xfrm>
          <a:prstGeom prst="rect">
            <a:avLst/>
          </a:prstGeom>
        </p:spPr>
        <p:txBody>
          <a:bodyPr vert="horz" lIns="0" tIns="0" rIns="0" bIns="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5pPr>
            <a:lvl6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6pPr>
            <a:lvl7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7pPr>
            <a:lvl8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8pPr>
            <a:lvl9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9pPr>
          </a:lstStyle>
          <a:p>
            <a:endParaRPr lang="pt-BR" sz="1600">
              <a:latin typeface="Avenir Next LT Pro" panose="020B0504020202020204" pitchFamily="34" charset="0"/>
            </a:endParaRPr>
          </a:p>
        </p:txBody>
      </p:sp>
      <p:sp>
        <p:nvSpPr>
          <p:cNvPr id="51" name="Textplatzhalter 2">
            <a:extLst>
              <a:ext uri="{FF2B5EF4-FFF2-40B4-BE49-F238E27FC236}">
                <a16:creationId xmlns:a16="http://schemas.microsoft.com/office/drawing/2014/main" id="{340C5902-9CAA-A34D-CD11-B5E28C601284}"/>
              </a:ext>
            </a:extLst>
          </p:cNvPr>
          <p:cNvSpPr txBox="1">
            <a:spLocks/>
          </p:cNvSpPr>
          <p:nvPr>
            <p:custDataLst>
              <p:tags r:id="rId2"/>
            </p:custDataLst>
          </p:nvPr>
        </p:nvSpPr>
        <p:spPr bwMode="gray">
          <a:xfrm>
            <a:off x="5721759" y="311018"/>
            <a:ext cx="624944" cy="504000"/>
          </a:xfrm>
          <a:prstGeom prst="rect">
            <a:avLst/>
          </a:prstGeom>
        </p:spPr>
        <p:txBody>
          <a:bodyPr vert="horz" lIns="0" tIns="0" rIns="0" bIns="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5pPr>
            <a:lvl6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6pPr>
            <a:lvl7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7pPr>
            <a:lvl8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8pPr>
            <a:lvl9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9pPr>
          </a:lstStyle>
          <a:p>
            <a:pPr algn="ctr"/>
            <a:endParaRPr lang="de-DE" sz="3200" b="1">
              <a:latin typeface="Avenir Next LT Pro" panose="020B0504020202020204" pitchFamily="34" charset="0"/>
            </a:endParaRPr>
          </a:p>
        </p:txBody>
      </p:sp>
      <p:pic>
        <p:nvPicPr>
          <p:cNvPr id="52" name="Grafik 51">
            <a:extLst>
              <a:ext uri="{FF2B5EF4-FFF2-40B4-BE49-F238E27FC236}">
                <a16:creationId xmlns:a16="http://schemas.microsoft.com/office/drawing/2014/main" id="{77AD9A3F-0426-A7BC-006F-2B175CD55E0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91344" y="5851220"/>
            <a:ext cx="792088" cy="792088"/>
          </a:xfrm>
          <a:prstGeom prst="rect">
            <a:avLst/>
          </a:prstGeom>
        </p:spPr>
      </p:pic>
      <p:sp>
        <p:nvSpPr>
          <p:cNvPr id="82" name="Textplatzhalter 81">
            <a:extLst>
              <a:ext uri="{FF2B5EF4-FFF2-40B4-BE49-F238E27FC236}">
                <a16:creationId xmlns:a16="http://schemas.microsoft.com/office/drawing/2014/main" id="{D57F9979-015C-44BB-C30B-CE6F7B1D113C}"/>
              </a:ext>
            </a:extLst>
          </p:cNvPr>
          <p:cNvSpPr>
            <a:spLocks noGrp="1"/>
          </p:cNvSpPr>
          <p:nvPr userDrawn="1">
            <p:ph type="body" sz="quarter" idx="10" hasCustomPrompt="1"/>
          </p:nvPr>
        </p:nvSpPr>
        <p:spPr>
          <a:xfrm>
            <a:off x="334963" y="333375"/>
            <a:ext cx="4567237" cy="1444625"/>
          </a:xfrm>
          <a:noFill/>
        </p:spPr>
        <p:txBody>
          <a:bodyPr>
            <a:normAutofit/>
          </a:bodyPr>
          <a:lstStyle>
            <a:lvl1pPr>
              <a:defRPr sz="8000" b="1" i="1">
                <a:solidFill>
                  <a:schemeClr val="bg1"/>
                </a:solidFill>
                <a:latin typeface="Avenir Next LT Pro" panose="020B0504020202020204" pitchFamily="34" charset="0"/>
              </a:defRPr>
            </a:lvl1pPr>
          </a:lstStyle>
          <a:p>
            <a:pPr lvl="0"/>
            <a:r>
              <a:rPr lang="de-DE" dirty="0"/>
              <a:t>Agenda</a:t>
            </a:r>
          </a:p>
        </p:txBody>
      </p:sp>
      <p:sp>
        <p:nvSpPr>
          <p:cNvPr id="112" name="Textplatzhalter 111">
            <a:extLst>
              <a:ext uri="{FF2B5EF4-FFF2-40B4-BE49-F238E27FC236}">
                <a16:creationId xmlns:a16="http://schemas.microsoft.com/office/drawing/2014/main" id="{79D6039B-FF6D-BDDC-49B8-9F3809B34792}"/>
              </a:ext>
            </a:extLst>
          </p:cNvPr>
          <p:cNvSpPr>
            <a:spLocks noGrp="1"/>
          </p:cNvSpPr>
          <p:nvPr>
            <p:ph type="body" sz="quarter" idx="11" hasCustomPrompt="1"/>
          </p:nvPr>
        </p:nvSpPr>
        <p:spPr>
          <a:xfrm>
            <a:off x="6518820" y="253518"/>
            <a:ext cx="5411788" cy="381000"/>
          </a:xfrm>
        </p:spPr>
        <p:txBody>
          <a:bodyPr anchor="ctr">
            <a:noAutofit/>
          </a:bodyPr>
          <a:lstStyle>
            <a:lvl1pPr>
              <a:spcBef>
                <a:spcPts val="0"/>
              </a:spcBef>
              <a:defRPr sz="1600" b="1"/>
            </a:lvl1pPr>
          </a:lstStyle>
          <a:p>
            <a:pPr lvl="0"/>
            <a:r>
              <a:rPr lang="de-DE" dirty="0"/>
              <a:t>Überschrift des Programmpunktes</a:t>
            </a:r>
          </a:p>
        </p:txBody>
      </p:sp>
      <p:sp>
        <p:nvSpPr>
          <p:cNvPr id="116" name="Textplatzhalter 115">
            <a:extLst>
              <a:ext uri="{FF2B5EF4-FFF2-40B4-BE49-F238E27FC236}">
                <a16:creationId xmlns:a16="http://schemas.microsoft.com/office/drawing/2014/main" id="{BFA209B5-CC3E-E913-53F0-DDD0BFE422FD}"/>
              </a:ext>
            </a:extLst>
          </p:cNvPr>
          <p:cNvSpPr>
            <a:spLocks noGrp="1"/>
          </p:cNvSpPr>
          <p:nvPr>
            <p:ph type="body" sz="quarter" idx="12" hasCustomPrompt="1"/>
          </p:nvPr>
        </p:nvSpPr>
        <p:spPr>
          <a:xfrm>
            <a:off x="5800403" y="129206"/>
            <a:ext cx="754422" cy="600747"/>
          </a:xfrm>
        </p:spPr>
        <p:txBody>
          <a:bodyPr>
            <a:normAutofit/>
          </a:bodyPr>
          <a:lstStyle>
            <a:lvl1pPr>
              <a:defRPr sz="32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l-PL" sz="2800" b="1">
                <a:latin typeface="Avenir Next LT Pro" panose="020B0504020202020204" pitchFamily="34" charset="0"/>
              </a:rPr>
              <a:t>01</a:t>
            </a:r>
            <a:endParaRPr lang="de-DE" sz="2800" b="1">
              <a:latin typeface="Avenir Next LT Pro" panose="020B0504020202020204" pitchFamily="34" charset="0"/>
            </a:endParaRPr>
          </a:p>
        </p:txBody>
      </p:sp>
      <p:sp>
        <p:nvSpPr>
          <p:cNvPr id="120" name="Textplatzhalter 119">
            <a:extLst>
              <a:ext uri="{FF2B5EF4-FFF2-40B4-BE49-F238E27FC236}">
                <a16:creationId xmlns:a16="http://schemas.microsoft.com/office/drawing/2014/main" id="{CEB1ED09-FABA-B07C-40FB-93678018D001}"/>
              </a:ext>
            </a:extLst>
          </p:cNvPr>
          <p:cNvSpPr>
            <a:spLocks noGrp="1"/>
          </p:cNvSpPr>
          <p:nvPr>
            <p:ph type="body" sz="quarter" idx="13" hasCustomPrompt="1"/>
          </p:nvPr>
        </p:nvSpPr>
        <p:spPr>
          <a:xfrm>
            <a:off x="6518820" y="757413"/>
            <a:ext cx="5411788" cy="344487"/>
          </a:xfrm>
        </p:spPr>
        <p:txBody>
          <a:bodyPr>
            <a:noAutofit/>
          </a:bodyPr>
          <a:lstStyle>
            <a:lvl1pPr>
              <a:defRPr sz="1200">
                <a:latin typeface="+mn-lt"/>
              </a:defRPr>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Hier steht der Name des Speakers</a:t>
            </a:r>
          </a:p>
        </p:txBody>
      </p:sp>
      <p:sp>
        <p:nvSpPr>
          <p:cNvPr id="123" name="Textplatzhalter 119">
            <a:extLst>
              <a:ext uri="{FF2B5EF4-FFF2-40B4-BE49-F238E27FC236}">
                <a16:creationId xmlns:a16="http://schemas.microsoft.com/office/drawing/2014/main" id="{7A393E43-391B-F4C5-B5DD-48F298FE8E5F}"/>
              </a:ext>
            </a:extLst>
          </p:cNvPr>
          <p:cNvSpPr>
            <a:spLocks noGrp="1"/>
          </p:cNvSpPr>
          <p:nvPr>
            <p:ph type="body" sz="quarter" idx="14" hasCustomPrompt="1"/>
          </p:nvPr>
        </p:nvSpPr>
        <p:spPr>
          <a:xfrm>
            <a:off x="6516203" y="964315"/>
            <a:ext cx="5411788" cy="344487"/>
          </a:xfrm>
        </p:spPr>
        <p:txBody>
          <a:bodyPr>
            <a:noAutofit/>
          </a:bodyPr>
          <a:lstStyle>
            <a:lvl1pPr>
              <a:defRPr sz="14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Uhrzeit 00:00 – 00:00</a:t>
            </a:r>
          </a:p>
        </p:txBody>
      </p:sp>
      <p:cxnSp>
        <p:nvCxnSpPr>
          <p:cNvPr id="124" name="Gerade Verbindung 15">
            <a:extLst>
              <a:ext uri="{FF2B5EF4-FFF2-40B4-BE49-F238E27FC236}">
                <a16:creationId xmlns:a16="http://schemas.microsoft.com/office/drawing/2014/main" id="{09B6B849-0E82-38CD-FDE6-4BD274DD8445}"/>
              </a:ext>
            </a:extLst>
          </p:cNvPr>
          <p:cNvCxnSpPr>
            <a:cxnSpLocks/>
          </p:cNvCxnSpPr>
          <p:nvPr userDrawn="1"/>
        </p:nvCxnSpPr>
        <p:spPr bwMode="gray">
          <a:xfrm flipH="1">
            <a:off x="6195184" y="2084318"/>
            <a:ext cx="151519" cy="375945"/>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cxnSp>
        <p:nvCxnSpPr>
          <p:cNvPr id="125" name="Gerade Verbindung 16">
            <a:extLst>
              <a:ext uri="{FF2B5EF4-FFF2-40B4-BE49-F238E27FC236}">
                <a16:creationId xmlns:a16="http://schemas.microsoft.com/office/drawing/2014/main" id="{6FB89EF1-7F39-07BA-697E-766AD11D9C26}"/>
              </a:ext>
            </a:extLst>
          </p:cNvPr>
          <p:cNvCxnSpPr>
            <a:cxnSpLocks/>
          </p:cNvCxnSpPr>
          <p:nvPr userDrawn="1"/>
        </p:nvCxnSpPr>
        <p:spPr bwMode="gray">
          <a:xfrm flipH="1">
            <a:off x="6291114" y="2099884"/>
            <a:ext cx="153399" cy="381410"/>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sp>
        <p:nvSpPr>
          <p:cNvPr id="126" name="Textplatzhalter 111">
            <a:extLst>
              <a:ext uri="{FF2B5EF4-FFF2-40B4-BE49-F238E27FC236}">
                <a16:creationId xmlns:a16="http://schemas.microsoft.com/office/drawing/2014/main" id="{DFA6EA37-7D36-0922-930E-629AD6F9873E}"/>
              </a:ext>
            </a:extLst>
          </p:cNvPr>
          <p:cNvSpPr>
            <a:spLocks noGrp="1"/>
          </p:cNvSpPr>
          <p:nvPr>
            <p:ph type="body" sz="quarter" idx="15" hasCustomPrompt="1"/>
          </p:nvPr>
        </p:nvSpPr>
        <p:spPr>
          <a:xfrm>
            <a:off x="6518820" y="1593628"/>
            <a:ext cx="5411788" cy="381000"/>
          </a:xfrm>
        </p:spPr>
        <p:txBody>
          <a:bodyPr anchor="ctr">
            <a:noAutofit/>
          </a:bodyPr>
          <a:lstStyle>
            <a:lvl1pPr>
              <a:spcBef>
                <a:spcPts val="0"/>
              </a:spcBef>
              <a:defRPr sz="1600" b="1"/>
            </a:lvl1pPr>
          </a:lstStyle>
          <a:p>
            <a:pPr lvl="0"/>
            <a:r>
              <a:rPr lang="de-DE" dirty="0"/>
              <a:t>Überschrift des Programmpunktes</a:t>
            </a:r>
          </a:p>
        </p:txBody>
      </p:sp>
      <p:sp>
        <p:nvSpPr>
          <p:cNvPr id="127" name="Textplatzhalter 115">
            <a:extLst>
              <a:ext uri="{FF2B5EF4-FFF2-40B4-BE49-F238E27FC236}">
                <a16:creationId xmlns:a16="http://schemas.microsoft.com/office/drawing/2014/main" id="{52E83BBB-D8EB-6DAD-5B89-20239488BE22}"/>
              </a:ext>
            </a:extLst>
          </p:cNvPr>
          <p:cNvSpPr>
            <a:spLocks noGrp="1"/>
          </p:cNvSpPr>
          <p:nvPr>
            <p:ph type="body" sz="quarter" idx="16" hasCustomPrompt="1"/>
          </p:nvPr>
        </p:nvSpPr>
        <p:spPr>
          <a:xfrm>
            <a:off x="5800403" y="1469316"/>
            <a:ext cx="754422" cy="600747"/>
          </a:xfrm>
        </p:spPr>
        <p:txBody>
          <a:bodyPr>
            <a:normAutofit/>
          </a:bodyPr>
          <a:lstStyle>
            <a:lvl1pPr>
              <a:defRPr sz="32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l-PL" sz="2800" b="1">
                <a:latin typeface="Avenir Next LT Pro" panose="020B0504020202020204" pitchFamily="34" charset="0"/>
              </a:rPr>
              <a:t>0</a:t>
            </a:r>
            <a:r>
              <a:rPr lang="de-AT" sz="2800" b="1">
                <a:latin typeface="Avenir Next LT Pro" panose="020B0504020202020204" pitchFamily="34" charset="0"/>
              </a:rPr>
              <a:t>2</a:t>
            </a:r>
            <a:endParaRPr lang="de-DE" sz="2800" b="1">
              <a:latin typeface="Avenir Next LT Pro" panose="020B0504020202020204" pitchFamily="34" charset="0"/>
            </a:endParaRPr>
          </a:p>
        </p:txBody>
      </p:sp>
      <p:sp>
        <p:nvSpPr>
          <p:cNvPr id="128" name="Textplatzhalter 119">
            <a:extLst>
              <a:ext uri="{FF2B5EF4-FFF2-40B4-BE49-F238E27FC236}">
                <a16:creationId xmlns:a16="http://schemas.microsoft.com/office/drawing/2014/main" id="{8ABB743B-E661-48CC-712C-BD395A48ED53}"/>
              </a:ext>
            </a:extLst>
          </p:cNvPr>
          <p:cNvSpPr>
            <a:spLocks noGrp="1"/>
          </p:cNvSpPr>
          <p:nvPr>
            <p:ph type="body" sz="quarter" idx="17" hasCustomPrompt="1"/>
          </p:nvPr>
        </p:nvSpPr>
        <p:spPr>
          <a:xfrm>
            <a:off x="6518820" y="2097523"/>
            <a:ext cx="5411788" cy="344487"/>
          </a:xfrm>
        </p:spPr>
        <p:txBody>
          <a:bodyPr>
            <a:noAutofit/>
          </a:bodyPr>
          <a:lstStyle>
            <a:lvl1pPr>
              <a:defRPr sz="1200">
                <a:latin typeface="+mn-lt"/>
              </a:defRPr>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Hier steht der Name des Speakers</a:t>
            </a:r>
          </a:p>
        </p:txBody>
      </p:sp>
      <p:sp>
        <p:nvSpPr>
          <p:cNvPr id="129" name="Textplatzhalter 119">
            <a:extLst>
              <a:ext uri="{FF2B5EF4-FFF2-40B4-BE49-F238E27FC236}">
                <a16:creationId xmlns:a16="http://schemas.microsoft.com/office/drawing/2014/main" id="{BDA97979-E2E3-6BF8-3025-6FE51EE9D671}"/>
              </a:ext>
            </a:extLst>
          </p:cNvPr>
          <p:cNvSpPr>
            <a:spLocks noGrp="1"/>
          </p:cNvSpPr>
          <p:nvPr>
            <p:ph type="body" sz="quarter" idx="18" hasCustomPrompt="1"/>
          </p:nvPr>
        </p:nvSpPr>
        <p:spPr>
          <a:xfrm>
            <a:off x="6516203" y="2304425"/>
            <a:ext cx="5411788" cy="344487"/>
          </a:xfrm>
        </p:spPr>
        <p:txBody>
          <a:bodyPr>
            <a:noAutofit/>
          </a:bodyPr>
          <a:lstStyle>
            <a:lvl1pPr>
              <a:defRPr sz="14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Uhrzeit 00:00 – 00:00</a:t>
            </a:r>
          </a:p>
        </p:txBody>
      </p:sp>
      <p:cxnSp>
        <p:nvCxnSpPr>
          <p:cNvPr id="130" name="Gerade Verbindung 15">
            <a:extLst>
              <a:ext uri="{FF2B5EF4-FFF2-40B4-BE49-F238E27FC236}">
                <a16:creationId xmlns:a16="http://schemas.microsoft.com/office/drawing/2014/main" id="{4E484B24-8CE2-B0E9-069E-8A4B24D28638}"/>
              </a:ext>
            </a:extLst>
          </p:cNvPr>
          <p:cNvCxnSpPr>
            <a:cxnSpLocks/>
          </p:cNvCxnSpPr>
          <p:nvPr userDrawn="1"/>
        </p:nvCxnSpPr>
        <p:spPr bwMode="gray">
          <a:xfrm flipH="1">
            <a:off x="6190110" y="3447101"/>
            <a:ext cx="151519" cy="375945"/>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cxnSp>
        <p:nvCxnSpPr>
          <p:cNvPr id="131" name="Gerade Verbindung 16">
            <a:extLst>
              <a:ext uri="{FF2B5EF4-FFF2-40B4-BE49-F238E27FC236}">
                <a16:creationId xmlns:a16="http://schemas.microsoft.com/office/drawing/2014/main" id="{2BFA77F5-562B-34BD-B101-FF62ECA2D6C7}"/>
              </a:ext>
            </a:extLst>
          </p:cNvPr>
          <p:cNvCxnSpPr>
            <a:cxnSpLocks/>
          </p:cNvCxnSpPr>
          <p:nvPr userDrawn="1"/>
        </p:nvCxnSpPr>
        <p:spPr bwMode="gray">
          <a:xfrm flipH="1">
            <a:off x="6286040" y="3462667"/>
            <a:ext cx="153399" cy="381410"/>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sp>
        <p:nvSpPr>
          <p:cNvPr id="132" name="Textplatzhalter 111">
            <a:extLst>
              <a:ext uri="{FF2B5EF4-FFF2-40B4-BE49-F238E27FC236}">
                <a16:creationId xmlns:a16="http://schemas.microsoft.com/office/drawing/2014/main" id="{364A532D-2FE5-E619-776A-B08992A019D3}"/>
              </a:ext>
            </a:extLst>
          </p:cNvPr>
          <p:cNvSpPr>
            <a:spLocks noGrp="1"/>
          </p:cNvSpPr>
          <p:nvPr>
            <p:ph type="body" sz="quarter" idx="19" hasCustomPrompt="1"/>
          </p:nvPr>
        </p:nvSpPr>
        <p:spPr>
          <a:xfrm>
            <a:off x="6513746" y="2956411"/>
            <a:ext cx="5411788" cy="381000"/>
          </a:xfrm>
        </p:spPr>
        <p:txBody>
          <a:bodyPr anchor="ctr">
            <a:noAutofit/>
          </a:bodyPr>
          <a:lstStyle>
            <a:lvl1pPr>
              <a:spcBef>
                <a:spcPts val="0"/>
              </a:spcBef>
              <a:defRPr sz="1600" b="1"/>
            </a:lvl1pPr>
          </a:lstStyle>
          <a:p>
            <a:pPr lvl="0"/>
            <a:r>
              <a:rPr lang="de-DE" dirty="0"/>
              <a:t>Überschrift des Programmpunktes</a:t>
            </a:r>
          </a:p>
        </p:txBody>
      </p:sp>
      <p:sp>
        <p:nvSpPr>
          <p:cNvPr id="133" name="Textplatzhalter 115">
            <a:extLst>
              <a:ext uri="{FF2B5EF4-FFF2-40B4-BE49-F238E27FC236}">
                <a16:creationId xmlns:a16="http://schemas.microsoft.com/office/drawing/2014/main" id="{7CF88393-16DE-5DB1-3352-8AF45323CE06}"/>
              </a:ext>
            </a:extLst>
          </p:cNvPr>
          <p:cNvSpPr>
            <a:spLocks noGrp="1"/>
          </p:cNvSpPr>
          <p:nvPr>
            <p:ph type="body" sz="quarter" idx="20" hasCustomPrompt="1"/>
          </p:nvPr>
        </p:nvSpPr>
        <p:spPr>
          <a:xfrm>
            <a:off x="5795329" y="2832099"/>
            <a:ext cx="754422" cy="600747"/>
          </a:xfrm>
        </p:spPr>
        <p:txBody>
          <a:bodyPr>
            <a:normAutofit/>
          </a:bodyPr>
          <a:lstStyle>
            <a:lvl1pPr>
              <a:defRPr sz="32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l-PL" sz="2800" b="1">
                <a:latin typeface="Avenir Next LT Pro" panose="020B0504020202020204" pitchFamily="34" charset="0"/>
              </a:rPr>
              <a:t>0</a:t>
            </a:r>
            <a:r>
              <a:rPr lang="de-AT" sz="2800" b="1">
                <a:latin typeface="Avenir Next LT Pro" panose="020B0504020202020204" pitchFamily="34" charset="0"/>
              </a:rPr>
              <a:t>3</a:t>
            </a:r>
            <a:endParaRPr lang="de-DE" sz="2800" b="1">
              <a:latin typeface="Avenir Next LT Pro" panose="020B0504020202020204" pitchFamily="34" charset="0"/>
            </a:endParaRPr>
          </a:p>
        </p:txBody>
      </p:sp>
      <p:sp>
        <p:nvSpPr>
          <p:cNvPr id="134" name="Textplatzhalter 119">
            <a:extLst>
              <a:ext uri="{FF2B5EF4-FFF2-40B4-BE49-F238E27FC236}">
                <a16:creationId xmlns:a16="http://schemas.microsoft.com/office/drawing/2014/main" id="{658F2D9D-9A07-4ECB-85A0-09A8A108DCD4}"/>
              </a:ext>
            </a:extLst>
          </p:cNvPr>
          <p:cNvSpPr>
            <a:spLocks noGrp="1"/>
          </p:cNvSpPr>
          <p:nvPr>
            <p:ph type="body" sz="quarter" idx="21" hasCustomPrompt="1"/>
          </p:nvPr>
        </p:nvSpPr>
        <p:spPr>
          <a:xfrm>
            <a:off x="6513746" y="3460306"/>
            <a:ext cx="5411788" cy="344487"/>
          </a:xfrm>
        </p:spPr>
        <p:txBody>
          <a:bodyPr>
            <a:noAutofit/>
          </a:bodyPr>
          <a:lstStyle>
            <a:lvl1pPr>
              <a:defRPr sz="1200">
                <a:latin typeface="+mn-lt"/>
              </a:defRPr>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Hier steht der Name des Speakers</a:t>
            </a:r>
          </a:p>
        </p:txBody>
      </p:sp>
      <p:sp>
        <p:nvSpPr>
          <p:cNvPr id="135" name="Textplatzhalter 119">
            <a:extLst>
              <a:ext uri="{FF2B5EF4-FFF2-40B4-BE49-F238E27FC236}">
                <a16:creationId xmlns:a16="http://schemas.microsoft.com/office/drawing/2014/main" id="{E7218336-0C63-631B-0CFD-C88CE31CE35B}"/>
              </a:ext>
            </a:extLst>
          </p:cNvPr>
          <p:cNvSpPr>
            <a:spLocks noGrp="1"/>
          </p:cNvSpPr>
          <p:nvPr>
            <p:ph type="body" sz="quarter" idx="22" hasCustomPrompt="1"/>
          </p:nvPr>
        </p:nvSpPr>
        <p:spPr>
          <a:xfrm>
            <a:off x="6511129" y="3667208"/>
            <a:ext cx="5411788" cy="344487"/>
          </a:xfrm>
        </p:spPr>
        <p:txBody>
          <a:bodyPr>
            <a:noAutofit/>
          </a:bodyPr>
          <a:lstStyle>
            <a:lvl1pPr>
              <a:defRPr sz="14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Uhrzeit 00:00 – 00:00</a:t>
            </a:r>
          </a:p>
        </p:txBody>
      </p:sp>
      <p:cxnSp>
        <p:nvCxnSpPr>
          <p:cNvPr id="136" name="Gerade Verbindung 15">
            <a:extLst>
              <a:ext uri="{FF2B5EF4-FFF2-40B4-BE49-F238E27FC236}">
                <a16:creationId xmlns:a16="http://schemas.microsoft.com/office/drawing/2014/main" id="{38AF6D73-1DD7-06EC-DFC4-EAAE19DA4392}"/>
              </a:ext>
            </a:extLst>
          </p:cNvPr>
          <p:cNvCxnSpPr>
            <a:cxnSpLocks/>
          </p:cNvCxnSpPr>
          <p:nvPr userDrawn="1"/>
        </p:nvCxnSpPr>
        <p:spPr bwMode="gray">
          <a:xfrm flipH="1">
            <a:off x="6197801" y="4726897"/>
            <a:ext cx="151519" cy="375945"/>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cxnSp>
        <p:nvCxnSpPr>
          <p:cNvPr id="137" name="Gerade Verbindung 16">
            <a:extLst>
              <a:ext uri="{FF2B5EF4-FFF2-40B4-BE49-F238E27FC236}">
                <a16:creationId xmlns:a16="http://schemas.microsoft.com/office/drawing/2014/main" id="{2BD5CFAC-0841-8DBE-BA79-39587CCE9C21}"/>
              </a:ext>
            </a:extLst>
          </p:cNvPr>
          <p:cNvCxnSpPr>
            <a:cxnSpLocks/>
          </p:cNvCxnSpPr>
          <p:nvPr userDrawn="1"/>
        </p:nvCxnSpPr>
        <p:spPr bwMode="gray">
          <a:xfrm flipH="1">
            <a:off x="6293731" y="4742463"/>
            <a:ext cx="153399" cy="381410"/>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sp>
        <p:nvSpPr>
          <p:cNvPr id="138" name="Textplatzhalter 111">
            <a:extLst>
              <a:ext uri="{FF2B5EF4-FFF2-40B4-BE49-F238E27FC236}">
                <a16:creationId xmlns:a16="http://schemas.microsoft.com/office/drawing/2014/main" id="{7EA84ADB-46CE-8D0E-09B2-9BCB18FB659E}"/>
              </a:ext>
            </a:extLst>
          </p:cNvPr>
          <p:cNvSpPr>
            <a:spLocks noGrp="1"/>
          </p:cNvSpPr>
          <p:nvPr>
            <p:ph type="body" sz="quarter" idx="23" hasCustomPrompt="1"/>
          </p:nvPr>
        </p:nvSpPr>
        <p:spPr>
          <a:xfrm>
            <a:off x="6521437" y="4236207"/>
            <a:ext cx="5411788" cy="381000"/>
          </a:xfrm>
        </p:spPr>
        <p:txBody>
          <a:bodyPr anchor="ctr">
            <a:noAutofit/>
          </a:bodyPr>
          <a:lstStyle>
            <a:lvl1pPr>
              <a:spcBef>
                <a:spcPts val="0"/>
              </a:spcBef>
              <a:defRPr sz="1600" b="1"/>
            </a:lvl1pPr>
          </a:lstStyle>
          <a:p>
            <a:pPr lvl="0"/>
            <a:r>
              <a:rPr lang="de-DE" dirty="0"/>
              <a:t>Überschrift des Programmpunktes</a:t>
            </a:r>
          </a:p>
        </p:txBody>
      </p:sp>
      <p:sp>
        <p:nvSpPr>
          <p:cNvPr id="139" name="Textplatzhalter 115">
            <a:extLst>
              <a:ext uri="{FF2B5EF4-FFF2-40B4-BE49-F238E27FC236}">
                <a16:creationId xmlns:a16="http://schemas.microsoft.com/office/drawing/2014/main" id="{59B48C1F-01E8-2291-0751-8D2503CA62DB}"/>
              </a:ext>
            </a:extLst>
          </p:cNvPr>
          <p:cNvSpPr>
            <a:spLocks noGrp="1"/>
          </p:cNvSpPr>
          <p:nvPr>
            <p:ph type="body" sz="quarter" idx="24" hasCustomPrompt="1"/>
          </p:nvPr>
        </p:nvSpPr>
        <p:spPr>
          <a:xfrm>
            <a:off x="5803020" y="4111895"/>
            <a:ext cx="754422" cy="600747"/>
          </a:xfrm>
        </p:spPr>
        <p:txBody>
          <a:bodyPr>
            <a:normAutofit/>
          </a:bodyPr>
          <a:lstStyle>
            <a:lvl1pPr>
              <a:defRPr sz="32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l-PL" sz="2800" b="1">
                <a:latin typeface="Avenir Next LT Pro" panose="020B0504020202020204" pitchFamily="34" charset="0"/>
              </a:rPr>
              <a:t>0</a:t>
            </a:r>
            <a:r>
              <a:rPr lang="de-AT" sz="2800" b="1">
                <a:latin typeface="Avenir Next LT Pro" panose="020B0504020202020204" pitchFamily="34" charset="0"/>
              </a:rPr>
              <a:t>4</a:t>
            </a:r>
            <a:endParaRPr lang="de-DE" sz="2800" b="1">
              <a:latin typeface="Avenir Next LT Pro" panose="020B0504020202020204" pitchFamily="34" charset="0"/>
            </a:endParaRPr>
          </a:p>
        </p:txBody>
      </p:sp>
      <p:sp>
        <p:nvSpPr>
          <p:cNvPr id="140" name="Textplatzhalter 119">
            <a:extLst>
              <a:ext uri="{FF2B5EF4-FFF2-40B4-BE49-F238E27FC236}">
                <a16:creationId xmlns:a16="http://schemas.microsoft.com/office/drawing/2014/main" id="{DC05B19C-5F6E-31EC-6469-B761F2E1AAA4}"/>
              </a:ext>
            </a:extLst>
          </p:cNvPr>
          <p:cNvSpPr>
            <a:spLocks noGrp="1"/>
          </p:cNvSpPr>
          <p:nvPr>
            <p:ph type="body" sz="quarter" idx="25" hasCustomPrompt="1"/>
          </p:nvPr>
        </p:nvSpPr>
        <p:spPr>
          <a:xfrm>
            <a:off x="6521437" y="4740102"/>
            <a:ext cx="5411788" cy="344487"/>
          </a:xfrm>
        </p:spPr>
        <p:txBody>
          <a:bodyPr>
            <a:noAutofit/>
          </a:bodyPr>
          <a:lstStyle>
            <a:lvl1pPr>
              <a:defRPr sz="1200">
                <a:latin typeface="+mn-lt"/>
              </a:defRPr>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Hier steht der Name des Speakers</a:t>
            </a:r>
          </a:p>
        </p:txBody>
      </p:sp>
      <p:sp>
        <p:nvSpPr>
          <p:cNvPr id="141" name="Textplatzhalter 119">
            <a:extLst>
              <a:ext uri="{FF2B5EF4-FFF2-40B4-BE49-F238E27FC236}">
                <a16:creationId xmlns:a16="http://schemas.microsoft.com/office/drawing/2014/main" id="{ED22ACF5-CB2C-31C2-9B77-EBBE36D90FAE}"/>
              </a:ext>
            </a:extLst>
          </p:cNvPr>
          <p:cNvSpPr>
            <a:spLocks noGrp="1"/>
          </p:cNvSpPr>
          <p:nvPr>
            <p:ph type="body" sz="quarter" idx="26" hasCustomPrompt="1"/>
          </p:nvPr>
        </p:nvSpPr>
        <p:spPr>
          <a:xfrm>
            <a:off x="6518820" y="4947004"/>
            <a:ext cx="5411788" cy="344487"/>
          </a:xfrm>
        </p:spPr>
        <p:txBody>
          <a:bodyPr>
            <a:noAutofit/>
          </a:bodyPr>
          <a:lstStyle>
            <a:lvl1pPr>
              <a:defRPr sz="14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Uhrzeit 00:00 – 00:00</a:t>
            </a:r>
          </a:p>
        </p:txBody>
      </p:sp>
      <p:cxnSp>
        <p:nvCxnSpPr>
          <p:cNvPr id="142" name="Gerade Verbindung 15">
            <a:extLst>
              <a:ext uri="{FF2B5EF4-FFF2-40B4-BE49-F238E27FC236}">
                <a16:creationId xmlns:a16="http://schemas.microsoft.com/office/drawing/2014/main" id="{2D67FF97-78F6-42B8-9E86-6F2D616497CB}"/>
              </a:ext>
            </a:extLst>
          </p:cNvPr>
          <p:cNvCxnSpPr>
            <a:cxnSpLocks/>
          </p:cNvCxnSpPr>
          <p:nvPr userDrawn="1"/>
        </p:nvCxnSpPr>
        <p:spPr bwMode="gray">
          <a:xfrm flipH="1">
            <a:off x="6187493" y="6106082"/>
            <a:ext cx="151519" cy="375945"/>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cxnSp>
        <p:nvCxnSpPr>
          <p:cNvPr id="143" name="Gerade Verbindung 16">
            <a:extLst>
              <a:ext uri="{FF2B5EF4-FFF2-40B4-BE49-F238E27FC236}">
                <a16:creationId xmlns:a16="http://schemas.microsoft.com/office/drawing/2014/main" id="{5E0CCEA9-9DEE-C8A7-D81F-D4DAD3D3A980}"/>
              </a:ext>
            </a:extLst>
          </p:cNvPr>
          <p:cNvCxnSpPr>
            <a:cxnSpLocks/>
          </p:cNvCxnSpPr>
          <p:nvPr userDrawn="1"/>
        </p:nvCxnSpPr>
        <p:spPr bwMode="gray">
          <a:xfrm flipH="1">
            <a:off x="6283423" y="6121648"/>
            <a:ext cx="153399" cy="381410"/>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sp>
        <p:nvSpPr>
          <p:cNvPr id="144" name="Textplatzhalter 111">
            <a:extLst>
              <a:ext uri="{FF2B5EF4-FFF2-40B4-BE49-F238E27FC236}">
                <a16:creationId xmlns:a16="http://schemas.microsoft.com/office/drawing/2014/main" id="{C321C907-6579-47A6-FAFA-488D4FA25088}"/>
              </a:ext>
            </a:extLst>
          </p:cNvPr>
          <p:cNvSpPr>
            <a:spLocks noGrp="1"/>
          </p:cNvSpPr>
          <p:nvPr>
            <p:ph type="body" sz="quarter" idx="27" hasCustomPrompt="1"/>
          </p:nvPr>
        </p:nvSpPr>
        <p:spPr>
          <a:xfrm>
            <a:off x="6511129" y="5615392"/>
            <a:ext cx="5411788" cy="381000"/>
          </a:xfrm>
        </p:spPr>
        <p:txBody>
          <a:bodyPr anchor="ctr">
            <a:noAutofit/>
          </a:bodyPr>
          <a:lstStyle>
            <a:lvl1pPr>
              <a:spcBef>
                <a:spcPts val="0"/>
              </a:spcBef>
              <a:defRPr sz="1600" b="1"/>
            </a:lvl1pPr>
          </a:lstStyle>
          <a:p>
            <a:pPr lvl="0"/>
            <a:r>
              <a:rPr lang="de-DE" dirty="0"/>
              <a:t>Überschrift des Programmpunktes</a:t>
            </a:r>
          </a:p>
        </p:txBody>
      </p:sp>
      <p:sp>
        <p:nvSpPr>
          <p:cNvPr id="145" name="Textplatzhalter 115">
            <a:extLst>
              <a:ext uri="{FF2B5EF4-FFF2-40B4-BE49-F238E27FC236}">
                <a16:creationId xmlns:a16="http://schemas.microsoft.com/office/drawing/2014/main" id="{99F9A737-92C8-D9FC-2744-3F3CCC902C7A}"/>
              </a:ext>
            </a:extLst>
          </p:cNvPr>
          <p:cNvSpPr>
            <a:spLocks noGrp="1"/>
          </p:cNvSpPr>
          <p:nvPr>
            <p:ph type="body" sz="quarter" idx="28" hasCustomPrompt="1"/>
          </p:nvPr>
        </p:nvSpPr>
        <p:spPr>
          <a:xfrm>
            <a:off x="5792712" y="5491080"/>
            <a:ext cx="754422" cy="600747"/>
          </a:xfrm>
        </p:spPr>
        <p:txBody>
          <a:bodyPr>
            <a:normAutofit/>
          </a:bodyPr>
          <a:lstStyle>
            <a:lvl1pPr>
              <a:defRPr sz="32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l-PL" sz="2800" b="1">
                <a:latin typeface="Avenir Next LT Pro" panose="020B0504020202020204" pitchFamily="34" charset="0"/>
              </a:rPr>
              <a:t>0</a:t>
            </a:r>
            <a:r>
              <a:rPr lang="de-AT" sz="2800" b="1">
                <a:latin typeface="Avenir Next LT Pro" panose="020B0504020202020204" pitchFamily="34" charset="0"/>
              </a:rPr>
              <a:t>5</a:t>
            </a:r>
            <a:endParaRPr lang="de-DE" sz="2800" b="1">
              <a:latin typeface="Avenir Next LT Pro" panose="020B0504020202020204" pitchFamily="34" charset="0"/>
            </a:endParaRPr>
          </a:p>
        </p:txBody>
      </p:sp>
      <p:sp>
        <p:nvSpPr>
          <p:cNvPr id="146" name="Textplatzhalter 119">
            <a:extLst>
              <a:ext uri="{FF2B5EF4-FFF2-40B4-BE49-F238E27FC236}">
                <a16:creationId xmlns:a16="http://schemas.microsoft.com/office/drawing/2014/main" id="{3D24A737-E8D1-F303-6AFA-F3B9560F34FB}"/>
              </a:ext>
            </a:extLst>
          </p:cNvPr>
          <p:cNvSpPr>
            <a:spLocks noGrp="1"/>
          </p:cNvSpPr>
          <p:nvPr>
            <p:ph type="body" sz="quarter" idx="29" hasCustomPrompt="1"/>
          </p:nvPr>
        </p:nvSpPr>
        <p:spPr>
          <a:xfrm>
            <a:off x="6511129" y="6119287"/>
            <a:ext cx="5411788" cy="344487"/>
          </a:xfrm>
        </p:spPr>
        <p:txBody>
          <a:bodyPr>
            <a:noAutofit/>
          </a:bodyPr>
          <a:lstStyle>
            <a:lvl1pPr>
              <a:defRPr sz="1200">
                <a:latin typeface="+mn-lt"/>
              </a:defRPr>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Hier steht der Name des Speakers</a:t>
            </a:r>
          </a:p>
        </p:txBody>
      </p:sp>
      <p:sp>
        <p:nvSpPr>
          <p:cNvPr id="147" name="Textplatzhalter 119">
            <a:extLst>
              <a:ext uri="{FF2B5EF4-FFF2-40B4-BE49-F238E27FC236}">
                <a16:creationId xmlns:a16="http://schemas.microsoft.com/office/drawing/2014/main" id="{796EFE46-D747-8E12-EA94-3A67F644C4FE}"/>
              </a:ext>
            </a:extLst>
          </p:cNvPr>
          <p:cNvSpPr>
            <a:spLocks noGrp="1"/>
          </p:cNvSpPr>
          <p:nvPr>
            <p:ph type="body" sz="quarter" idx="30" hasCustomPrompt="1"/>
          </p:nvPr>
        </p:nvSpPr>
        <p:spPr>
          <a:xfrm>
            <a:off x="6508512" y="6326189"/>
            <a:ext cx="5411788" cy="344487"/>
          </a:xfrm>
        </p:spPr>
        <p:txBody>
          <a:bodyPr>
            <a:noAutofit/>
          </a:bodyPr>
          <a:lstStyle>
            <a:lvl1pPr>
              <a:defRPr sz="14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Uhrzeit 00:00 – 00:00</a:t>
            </a:r>
          </a:p>
        </p:txBody>
      </p:sp>
    </p:spTree>
    <p:extLst>
      <p:ext uri="{BB962C8B-B14F-4D97-AF65-F5344CB8AC3E}">
        <p14:creationId xmlns:p14="http://schemas.microsoft.com/office/powerpoint/2010/main" val="36592211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Agenda mit Bild">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E411872C-40EA-B1EA-4542-BD746EA17994}"/>
              </a:ext>
            </a:extLst>
          </p:cNvPr>
          <p:cNvSpPr>
            <a:spLocks noGrp="1"/>
          </p:cNvSpPr>
          <p:nvPr>
            <p:ph type="pic" sz="quarter" idx="31" hasCustomPrompt="1"/>
          </p:nvPr>
        </p:nvSpPr>
        <p:spPr>
          <a:xfrm>
            <a:off x="-103616" y="-212725"/>
            <a:ext cx="5624513" cy="7283450"/>
          </a:xfrm>
          <a:solidFill>
            <a:schemeClr val="bg1">
              <a:lumMod val="85000"/>
            </a:schemeClr>
          </a:solidFill>
        </p:spPr>
        <p:txBody>
          <a:bodyPr anchor="ctr">
            <a:normAutofit/>
          </a:bodyPr>
          <a:lstStyle>
            <a:lvl1pPr algn="ctr">
              <a:defRPr sz="2400" b="0"/>
            </a:lvl1pPr>
          </a:lstStyle>
          <a:p>
            <a:r>
              <a:rPr lang="de-AT" b="0"/>
              <a:t>Bildplatzhalter</a:t>
            </a:r>
            <a:endParaRPr lang="de-AT"/>
          </a:p>
        </p:txBody>
      </p:sp>
      <p:cxnSp>
        <p:nvCxnSpPr>
          <p:cNvPr id="46" name="Gerade Verbindung 15">
            <a:extLst>
              <a:ext uri="{FF2B5EF4-FFF2-40B4-BE49-F238E27FC236}">
                <a16:creationId xmlns:a16="http://schemas.microsoft.com/office/drawing/2014/main" id="{0A9F79F4-0FBF-9A74-8B3D-07E5136D5E95}"/>
              </a:ext>
            </a:extLst>
          </p:cNvPr>
          <p:cNvCxnSpPr>
            <a:cxnSpLocks/>
          </p:cNvCxnSpPr>
          <p:nvPr/>
        </p:nvCxnSpPr>
        <p:spPr bwMode="gray">
          <a:xfrm flipH="1">
            <a:off x="6195184" y="744208"/>
            <a:ext cx="151519" cy="375945"/>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cxnSp>
        <p:nvCxnSpPr>
          <p:cNvPr id="47" name="Gerade Verbindung 16">
            <a:extLst>
              <a:ext uri="{FF2B5EF4-FFF2-40B4-BE49-F238E27FC236}">
                <a16:creationId xmlns:a16="http://schemas.microsoft.com/office/drawing/2014/main" id="{B7EE54AF-7A3C-4CF1-7A7A-01D7DB0982C5}"/>
              </a:ext>
            </a:extLst>
          </p:cNvPr>
          <p:cNvCxnSpPr>
            <a:cxnSpLocks/>
          </p:cNvCxnSpPr>
          <p:nvPr/>
        </p:nvCxnSpPr>
        <p:spPr bwMode="gray">
          <a:xfrm flipH="1">
            <a:off x="6291114" y="759774"/>
            <a:ext cx="153399" cy="381410"/>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sp>
        <p:nvSpPr>
          <p:cNvPr id="50" name="Textplatzhalter 2">
            <a:extLst>
              <a:ext uri="{FF2B5EF4-FFF2-40B4-BE49-F238E27FC236}">
                <a16:creationId xmlns:a16="http://schemas.microsoft.com/office/drawing/2014/main" id="{FC61118B-4595-852C-E39F-962DED63683C}"/>
              </a:ext>
            </a:extLst>
          </p:cNvPr>
          <p:cNvSpPr txBox="1">
            <a:spLocks/>
          </p:cNvSpPr>
          <p:nvPr>
            <p:custDataLst>
              <p:tags r:id="rId1"/>
            </p:custDataLst>
          </p:nvPr>
        </p:nvSpPr>
        <p:spPr bwMode="gray">
          <a:xfrm>
            <a:off x="6535379" y="833215"/>
            <a:ext cx="1368000" cy="504000"/>
          </a:xfrm>
          <a:prstGeom prst="rect">
            <a:avLst/>
          </a:prstGeom>
        </p:spPr>
        <p:txBody>
          <a:bodyPr vert="horz" lIns="0" tIns="0" rIns="0" bIns="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5pPr>
            <a:lvl6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6pPr>
            <a:lvl7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7pPr>
            <a:lvl8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8pPr>
            <a:lvl9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9pPr>
          </a:lstStyle>
          <a:p>
            <a:endParaRPr lang="pt-BR" sz="1600">
              <a:latin typeface="Avenir Next LT Pro" panose="020B0504020202020204" pitchFamily="34" charset="0"/>
            </a:endParaRPr>
          </a:p>
        </p:txBody>
      </p:sp>
      <p:sp>
        <p:nvSpPr>
          <p:cNvPr id="51" name="Textplatzhalter 2">
            <a:extLst>
              <a:ext uri="{FF2B5EF4-FFF2-40B4-BE49-F238E27FC236}">
                <a16:creationId xmlns:a16="http://schemas.microsoft.com/office/drawing/2014/main" id="{340C5902-9CAA-A34D-CD11-B5E28C601284}"/>
              </a:ext>
            </a:extLst>
          </p:cNvPr>
          <p:cNvSpPr txBox="1">
            <a:spLocks/>
          </p:cNvSpPr>
          <p:nvPr>
            <p:custDataLst>
              <p:tags r:id="rId2"/>
            </p:custDataLst>
          </p:nvPr>
        </p:nvSpPr>
        <p:spPr bwMode="gray">
          <a:xfrm>
            <a:off x="5721759" y="311018"/>
            <a:ext cx="624944" cy="504000"/>
          </a:xfrm>
          <a:prstGeom prst="rect">
            <a:avLst/>
          </a:prstGeom>
        </p:spPr>
        <p:txBody>
          <a:bodyPr vert="horz" lIns="0" tIns="0" rIns="0" bIns="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5pPr>
            <a:lvl6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6pPr>
            <a:lvl7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7pPr>
            <a:lvl8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8pPr>
            <a:lvl9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9pPr>
          </a:lstStyle>
          <a:p>
            <a:pPr algn="ctr"/>
            <a:endParaRPr lang="de-DE" sz="3200" b="1">
              <a:latin typeface="Avenir Next LT Pro" panose="020B0504020202020204" pitchFamily="34" charset="0"/>
            </a:endParaRPr>
          </a:p>
        </p:txBody>
      </p:sp>
      <p:pic>
        <p:nvPicPr>
          <p:cNvPr id="52" name="Grafik 51">
            <a:extLst>
              <a:ext uri="{FF2B5EF4-FFF2-40B4-BE49-F238E27FC236}">
                <a16:creationId xmlns:a16="http://schemas.microsoft.com/office/drawing/2014/main" id="{77AD9A3F-0426-A7BC-006F-2B175CD55E01}"/>
              </a:ext>
            </a:extLst>
          </p:cNvPr>
          <p:cNvPicPr>
            <a:picLocks noChangeAspect="1"/>
          </p:cNvPicPr>
          <p:nvPr userDrawn="1"/>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91344" y="5851220"/>
            <a:ext cx="792088" cy="792088"/>
          </a:xfrm>
          <a:prstGeom prst="rect">
            <a:avLst/>
          </a:prstGeom>
        </p:spPr>
      </p:pic>
      <p:sp>
        <p:nvSpPr>
          <p:cNvPr id="82" name="Textplatzhalter 81">
            <a:extLst>
              <a:ext uri="{FF2B5EF4-FFF2-40B4-BE49-F238E27FC236}">
                <a16:creationId xmlns:a16="http://schemas.microsoft.com/office/drawing/2014/main" id="{D57F9979-015C-44BB-C30B-CE6F7B1D113C}"/>
              </a:ext>
            </a:extLst>
          </p:cNvPr>
          <p:cNvSpPr>
            <a:spLocks noGrp="1"/>
          </p:cNvSpPr>
          <p:nvPr userDrawn="1">
            <p:ph type="body" sz="quarter" idx="10" hasCustomPrompt="1"/>
          </p:nvPr>
        </p:nvSpPr>
        <p:spPr>
          <a:xfrm>
            <a:off x="334963" y="333375"/>
            <a:ext cx="4567237" cy="1439863"/>
          </a:xfrm>
          <a:noFill/>
        </p:spPr>
        <p:txBody>
          <a:bodyPr>
            <a:normAutofit/>
          </a:bodyPr>
          <a:lstStyle>
            <a:lvl1pPr>
              <a:defRPr sz="8000" b="1" i="1">
                <a:solidFill>
                  <a:schemeClr val="bg1"/>
                </a:solidFill>
                <a:latin typeface="Avenir Next LT Pro" panose="020B0504020202020204" pitchFamily="34" charset="0"/>
              </a:defRPr>
            </a:lvl1pPr>
          </a:lstStyle>
          <a:p>
            <a:pPr lvl="0"/>
            <a:r>
              <a:rPr lang="de-DE" dirty="0"/>
              <a:t>Agenda</a:t>
            </a:r>
          </a:p>
        </p:txBody>
      </p:sp>
      <p:sp>
        <p:nvSpPr>
          <p:cNvPr id="112" name="Textplatzhalter 111">
            <a:extLst>
              <a:ext uri="{FF2B5EF4-FFF2-40B4-BE49-F238E27FC236}">
                <a16:creationId xmlns:a16="http://schemas.microsoft.com/office/drawing/2014/main" id="{79D6039B-FF6D-BDDC-49B8-9F3809B34792}"/>
              </a:ext>
            </a:extLst>
          </p:cNvPr>
          <p:cNvSpPr>
            <a:spLocks noGrp="1"/>
          </p:cNvSpPr>
          <p:nvPr>
            <p:ph type="body" sz="quarter" idx="11" hasCustomPrompt="1"/>
          </p:nvPr>
        </p:nvSpPr>
        <p:spPr>
          <a:xfrm>
            <a:off x="6520583" y="253518"/>
            <a:ext cx="5411788" cy="381000"/>
          </a:xfrm>
        </p:spPr>
        <p:txBody>
          <a:bodyPr anchor="ctr">
            <a:noAutofit/>
          </a:bodyPr>
          <a:lstStyle>
            <a:lvl1pPr>
              <a:spcBef>
                <a:spcPts val="0"/>
              </a:spcBef>
              <a:defRPr sz="1600" b="1"/>
            </a:lvl1pPr>
          </a:lstStyle>
          <a:p>
            <a:pPr lvl="0"/>
            <a:r>
              <a:rPr lang="de-DE" dirty="0"/>
              <a:t>Überschrift des Programmpunktes</a:t>
            </a:r>
          </a:p>
        </p:txBody>
      </p:sp>
      <p:sp>
        <p:nvSpPr>
          <p:cNvPr id="116" name="Textplatzhalter 115">
            <a:extLst>
              <a:ext uri="{FF2B5EF4-FFF2-40B4-BE49-F238E27FC236}">
                <a16:creationId xmlns:a16="http://schemas.microsoft.com/office/drawing/2014/main" id="{BFA209B5-CC3E-E913-53F0-DDD0BFE422FD}"/>
              </a:ext>
            </a:extLst>
          </p:cNvPr>
          <p:cNvSpPr>
            <a:spLocks noGrp="1"/>
          </p:cNvSpPr>
          <p:nvPr>
            <p:ph type="body" sz="quarter" idx="12" hasCustomPrompt="1"/>
          </p:nvPr>
        </p:nvSpPr>
        <p:spPr>
          <a:xfrm>
            <a:off x="5802166" y="143461"/>
            <a:ext cx="754422" cy="600747"/>
          </a:xfrm>
        </p:spPr>
        <p:txBody>
          <a:bodyPr>
            <a:normAutofit/>
          </a:bodyPr>
          <a:lstStyle>
            <a:lvl1pPr>
              <a:defRPr sz="32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l-PL" sz="2800" b="1">
                <a:latin typeface="Avenir Next LT Pro" panose="020B0504020202020204" pitchFamily="34" charset="0"/>
              </a:rPr>
              <a:t>01</a:t>
            </a:r>
            <a:endParaRPr lang="de-DE" sz="2800" b="1">
              <a:latin typeface="Avenir Next LT Pro" panose="020B0504020202020204" pitchFamily="34" charset="0"/>
            </a:endParaRPr>
          </a:p>
        </p:txBody>
      </p:sp>
      <p:sp>
        <p:nvSpPr>
          <p:cNvPr id="120" name="Textplatzhalter 119">
            <a:extLst>
              <a:ext uri="{FF2B5EF4-FFF2-40B4-BE49-F238E27FC236}">
                <a16:creationId xmlns:a16="http://schemas.microsoft.com/office/drawing/2014/main" id="{CEB1ED09-FABA-B07C-40FB-93678018D001}"/>
              </a:ext>
            </a:extLst>
          </p:cNvPr>
          <p:cNvSpPr>
            <a:spLocks noGrp="1"/>
          </p:cNvSpPr>
          <p:nvPr>
            <p:ph type="body" sz="quarter" idx="13" hasCustomPrompt="1"/>
          </p:nvPr>
        </p:nvSpPr>
        <p:spPr>
          <a:xfrm>
            <a:off x="6523200" y="757413"/>
            <a:ext cx="5411788" cy="344487"/>
          </a:xfrm>
        </p:spPr>
        <p:txBody>
          <a:bodyPr>
            <a:noAutofit/>
          </a:bodyPr>
          <a:lstStyle>
            <a:lvl1pPr>
              <a:defRPr sz="1200">
                <a:latin typeface="+mn-lt"/>
              </a:defRPr>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Hier steht der Name des Speakers</a:t>
            </a:r>
          </a:p>
        </p:txBody>
      </p:sp>
      <p:sp>
        <p:nvSpPr>
          <p:cNvPr id="123" name="Textplatzhalter 119">
            <a:extLst>
              <a:ext uri="{FF2B5EF4-FFF2-40B4-BE49-F238E27FC236}">
                <a16:creationId xmlns:a16="http://schemas.microsoft.com/office/drawing/2014/main" id="{7A393E43-391B-F4C5-B5DD-48F298FE8E5F}"/>
              </a:ext>
            </a:extLst>
          </p:cNvPr>
          <p:cNvSpPr>
            <a:spLocks noGrp="1"/>
          </p:cNvSpPr>
          <p:nvPr>
            <p:ph type="body" sz="quarter" idx="14" hasCustomPrompt="1"/>
          </p:nvPr>
        </p:nvSpPr>
        <p:spPr>
          <a:xfrm>
            <a:off x="6520583" y="964315"/>
            <a:ext cx="5411788" cy="344487"/>
          </a:xfrm>
        </p:spPr>
        <p:txBody>
          <a:bodyPr>
            <a:noAutofit/>
          </a:bodyPr>
          <a:lstStyle>
            <a:lvl1pPr>
              <a:defRPr sz="14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Uhrzeit 00:00 – 00:00</a:t>
            </a:r>
          </a:p>
        </p:txBody>
      </p:sp>
      <p:cxnSp>
        <p:nvCxnSpPr>
          <p:cNvPr id="124" name="Gerade Verbindung 15">
            <a:extLst>
              <a:ext uri="{FF2B5EF4-FFF2-40B4-BE49-F238E27FC236}">
                <a16:creationId xmlns:a16="http://schemas.microsoft.com/office/drawing/2014/main" id="{09B6B849-0E82-38CD-FDE6-4BD274DD8445}"/>
              </a:ext>
            </a:extLst>
          </p:cNvPr>
          <p:cNvCxnSpPr>
            <a:cxnSpLocks/>
          </p:cNvCxnSpPr>
          <p:nvPr userDrawn="1"/>
        </p:nvCxnSpPr>
        <p:spPr bwMode="gray">
          <a:xfrm flipH="1">
            <a:off x="6195184" y="2084318"/>
            <a:ext cx="151519" cy="375945"/>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cxnSp>
        <p:nvCxnSpPr>
          <p:cNvPr id="125" name="Gerade Verbindung 16">
            <a:extLst>
              <a:ext uri="{FF2B5EF4-FFF2-40B4-BE49-F238E27FC236}">
                <a16:creationId xmlns:a16="http://schemas.microsoft.com/office/drawing/2014/main" id="{6FB89EF1-7F39-07BA-697E-766AD11D9C26}"/>
              </a:ext>
            </a:extLst>
          </p:cNvPr>
          <p:cNvCxnSpPr>
            <a:cxnSpLocks/>
          </p:cNvCxnSpPr>
          <p:nvPr userDrawn="1"/>
        </p:nvCxnSpPr>
        <p:spPr bwMode="gray">
          <a:xfrm flipH="1">
            <a:off x="6291114" y="2099884"/>
            <a:ext cx="153399" cy="381410"/>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sp>
        <p:nvSpPr>
          <p:cNvPr id="126" name="Textplatzhalter 111">
            <a:extLst>
              <a:ext uri="{FF2B5EF4-FFF2-40B4-BE49-F238E27FC236}">
                <a16:creationId xmlns:a16="http://schemas.microsoft.com/office/drawing/2014/main" id="{DFA6EA37-7D36-0922-930E-629AD6F9873E}"/>
              </a:ext>
            </a:extLst>
          </p:cNvPr>
          <p:cNvSpPr>
            <a:spLocks noGrp="1"/>
          </p:cNvSpPr>
          <p:nvPr>
            <p:ph type="body" sz="quarter" idx="15" hasCustomPrompt="1"/>
          </p:nvPr>
        </p:nvSpPr>
        <p:spPr>
          <a:xfrm>
            <a:off x="6523200" y="1593628"/>
            <a:ext cx="5411788" cy="381000"/>
          </a:xfrm>
        </p:spPr>
        <p:txBody>
          <a:bodyPr anchor="ctr">
            <a:noAutofit/>
          </a:bodyPr>
          <a:lstStyle>
            <a:lvl1pPr>
              <a:spcBef>
                <a:spcPts val="0"/>
              </a:spcBef>
              <a:defRPr sz="1600" b="1"/>
            </a:lvl1pPr>
          </a:lstStyle>
          <a:p>
            <a:pPr lvl="0"/>
            <a:r>
              <a:rPr lang="de-DE" dirty="0"/>
              <a:t>Überschrift des Programmpunktes</a:t>
            </a:r>
          </a:p>
        </p:txBody>
      </p:sp>
      <p:sp>
        <p:nvSpPr>
          <p:cNvPr id="127" name="Textplatzhalter 115">
            <a:extLst>
              <a:ext uri="{FF2B5EF4-FFF2-40B4-BE49-F238E27FC236}">
                <a16:creationId xmlns:a16="http://schemas.microsoft.com/office/drawing/2014/main" id="{52E83BBB-D8EB-6DAD-5B89-20239488BE22}"/>
              </a:ext>
            </a:extLst>
          </p:cNvPr>
          <p:cNvSpPr>
            <a:spLocks noGrp="1"/>
          </p:cNvSpPr>
          <p:nvPr>
            <p:ph type="body" sz="quarter" idx="16" hasCustomPrompt="1"/>
          </p:nvPr>
        </p:nvSpPr>
        <p:spPr>
          <a:xfrm>
            <a:off x="5804783" y="1469316"/>
            <a:ext cx="754422" cy="600747"/>
          </a:xfrm>
        </p:spPr>
        <p:txBody>
          <a:bodyPr>
            <a:normAutofit/>
          </a:bodyPr>
          <a:lstStyle>
            <a:lvl1pPr>
              <a:defRPr sz="32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l-PL" sz="2800" b="1">
                <a:latin typeface="Avenir Next LT Pro" panose="020B0504020202020204" pitchFamily="34" charset="0"/>
              </a:rPr>
              <a:t>0</a:t>
            </a:r>
            <a:r>
              <a:rPr lang="de-AT" sz="2800" b="1">
                <a:latin typeface="Avenir Next LT Pro" panose="020B0504020202020204" pitchFamily="34" charset="0"/>
              </a:rPr>
              <a:t>2</a:t>
            </a:r>
            <a:endParaRPr lang="de-DE" sz="2800" b="1">
              <a:latin typeface="Avenir Next LT Pro" panose="020B0504020202020204" pitchFamily="34" charset="0"/>
            </a:endParaRPr>
          </a:p>
        </p:txBody>
      </p:sp>
      <p:sp>
        <p:nvSpPr>
          <p:cNvPr id="128" name="Textplatzhalter 119">
            <a:extLst>
              <a:ext uri="{FF2B5EF4-FFF2-40B4-BE49-F238E27FC236}">
                <a16:creationId xmlns:a16="http://schemas.microsoft.com/office/drawing/2014/main" id="{8ABB743B-E661-48CC-712C-BD395A48ED53}"/>
              </a:ext>
            </a:extLst>
          </p:cNvPr>
          <p:cNvSpPr>
            <a:spLocks noGrp="1"/>
          </p:cNvSpPr>
          <p:nvPr>
            <p:ph type="body" sz="quarter" idx="17" hasCustomPrompt="1"/>
          </p:nvPr>
        </p:nvSpPr>
        <p:spPr>
          <a:xfrm>
            <a:off x="6523200" y="2097523"/>
            <a:ext cx="5411788" cy="344487"/>
          </a:xfrm>
        </p:spPr>
        <p:txBody>
          <a:bodyPr>
            <a:noAutofit/>
          </a:bodyPr>
          <a:lstStyle>
            <a:lvl1pPr>
              <a:defRPr sz="1200">
                <a:latin typeface="+mn-lt"/>
              </a:defRPr>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Hier steht der Name des Speakers</a:t>
            </a:r>
          </a:p>
        </p:txBody>
      </p:sp>
      <p:sp>
        <p:nvSpPr>
          <p:cNvPr id="129" name="Textplatzhalter 119">
            <a:extLst>
              <a:ext uri="{FF2B5EF4-FFF2-40B4-BE49-F238E27FC236}">
                <a16:creationId xmlns:a16="http://schemas.microsoft.com/office/drawing/2014/main" id="{BDA97979-E2E3-6BF8-3025-6FE51EE9D671}"/>
              </a:ext>
            </a:extLst>
          </p:cNvPr>
          <p:cNvSpPr>
            <a:spLocks noGrp="1"/>
          </p:cNvSpPr>
          <p:nvPr>
            <p:ph type="body" sz="quarter" idx="18" hasCustomPrompt="1"/>
          </p:nvPr>
        </p:nvSpPr>
        <p:spPr>
          <a:xfrm>
            <a:off x="6520583" y="2304425"/>
            <a:ext cx="5411788" cy="344487"/>
          </a:xfrm>
        </p:spPr>
        <p:txBody>
          <a:bodyPr>
            <a:noAutofit/>
          </a:bodyPr>
          <a:lstStyle>
            <a:lvl1pPr>
              <a:defRPr sz="14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Uhrzeit 00:00 – 00:00</a:t>
            </a:r>
          </a:p>
        </p:txBody>
      </p:sp>
      <p:cxnSp>
        <p:nvCxnSpPr>
          <p:cNvPr id="130" name="Gerade Verbindung 15">
            <a:extLst>
              <a:ext uri="{FF2B5EF4-FFF2-40B4-BE49-F238E27FC236}">
                <a16:creationId xmlns:a16="http://schemas.microsoft.com/office/drawing/2014/main" id="{4E484B24-8CE2-B0E9-069E-8A4B24D28638}"/>
              </a:ext>
            </a:extLst>
          </p:cNvPr>
          <p:cNvCxnSpPr>
            <a:cxnSpLocks/>
          </p:cNvCxnSpPr>
          <p:nvPr userDrawn="1"/>
        </p:nvCxnSpPr>
        <p:spPr bwMode="gray">
          <a:xfrm flipH="1">
            <a:off x="6190110" y="3447101"/>
            <a:ext cx="151519" cy="375945"/>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cxnSp>
        <p:nvCxnSpPr>
          <p:cNvPr id="131" name="Gerade Verbindung 16">
            <a:extLst>
              <a:ext uri="{FF2B5EF4-FFF2-40B4-BE49-F238E27FC236}">
                <a16:creationId xmlns:a16="http://schemas.microsoft.com/office/drawing/2014/main" id="{2BFA77F5-562B-34BD-B101-FF62ECA2D6C7}"/>
              </a:ext>
            </a:extLst>
          </p:cNvPr>
          <p:cNvCxnSpPr>
            <a:cxnSpLocks/>
          </p:cNvCxnSpPr>
          <p:nvPr userDrawn="1"/>
        </p:nvCxnSpPr>
        <p:spPr bwMode="gray">
          <a:xfrm flipH="1">
            <a:off x="6286040" y="3462667"/>
            <a:ext cx="153399" cy="381410"/>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sp>
        <p:nvSpPr>
          <p:cNvPr id="132" name="Textplatzhalter 111">
            <a:extLst>
              <a:ext uri="{FF2B5EF4-FFF2-40B4-BE49-F238E27FC236}">
                <a16:creationId xmlns:a16="http://schemas.microsoft.com/office/drawing/2014/main" id="{364A532D-2FE5-E619-776A-B08992A019D3}"/>
              </a:ext>
            </a:extLst>
          </p:cNvPr>
          <p:cNvSpPr>
            <a:spLocks noGrp="1"/>
          </p:cNvSpPr>
          <p:nvPr>
            <p:ph type="body" sz="quarter" idx="19" hasCustomPrompt="1"/>
          </p:nvPr>
        </p:nvSpPr>
        <p:spPr>
          <a:xfrm>
            <a:off x="6518126" y="2956411"/>
            <a:ext cx="5411788" cy="381000"/>
          </a:xfrm>
        </p:spPr>
        <p:txBody>
          <a:bodyPr anchor="ctr">
            <a:noAutofit/>
          </a:bodyPr>
          <a:lstStyle>
            <a:lvl1pPr>
              <a:spcBef>
                <a:spcPts val="0"/>
              </a:spcBef>
              <a:defRPr sz="1600" b="1"/>
            </a:lvl1pPr>
          </a:lstStyle>
          <a:p>
            <a:pPr lvl="0"/>
            <a:r>
              <a:rPr lang="de-DE" dirty="0"/>
              <a:t>Überschrift des Programmpunktes</a:t>
            </a:r>
          </a:p>
        </p:txBody>
      </p:sp>
      <p:sp>
        <p:nvSpPr>
          <p:cNvPr id="133" name="Textplatzhalter 115">
            <a:extLst>
              <a:ext uri="{FF2B5EF4-FFF2-40B4-BE49-F238E27FC236}">
                <a16:creationId xmlns:a16="http://schemas.microsoft.com/office/drawing/2014/main" id="{7CF88393-16DE-5DB1-3352-8AF45323CE06}"/>
              </a:ext>
            </a:extLst>
          </p:cNvPr>
          <p:cNvSpPr>
            <a:spLocks noGrp="1"/>
          </p:cNvSpPr>
          <p:nvPr>
            <p:ph type="body" sz="quarter" idx="20" hasCustomPrompt="1"/>
          </p:nvPr>
        </p:nvSpPr>
        <p:spPr>
          <a:xfrm>
            <a:off x="5799709" y="2832099"/>
            <a:ext cx="754422" cy="600747"/>
          </a:xfrm>
        </p:spPr>
        <p:txBody>
          <a:bodyPr>
            <a:normAutofit/>
          </a:bodyPr>
          <a:lstStyle>
            <a:lvl1pPr>
              <a:defRPr sz="32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l-PL" sz="2800" b="1">
                <a:latin typeface="Avenir Next LT Pro" panose="020B0504020202020204" pitchFamily="34" charset="0"/>
              </a:rPr>
              <a:t>0</a:t>
            </a:r>
            <a:r>
              <a:rPr lang="de-AT" sz="2800" b="1">
                <a:latin typeface="Avenir Next LT Pro" panose="020B0504020202020204" pitchFamily="34" charset="0"/>
              </a:rPr>
              <a:t>3</a:t>
            </a:r>
            <a:endParaRPr lang="de-DE" sz="2800" b="1">
              <a:latin typeface="Avenir Next LT Pro" panose="020B0504020202020204" pitchFamily="34" charset="0"/>
            </a:endParaRPr>
          </a:p>
        </p:txBody>
      </p:sp>
      <p:sp>
        <p:nvSpPr>
          <p:cNvPr id="134" name="Textplatzhalter 119">
            <a:extLst>
              <a:ext uri="{FF2B5EF4-FFF2-40B4-BE49-F238E27FC236}">
                <a16:creationId xmlns:a16="http://schemas.microsoft.com/office/drawing/2014/main" id="{658F2D9D-9A07-4ECB-85A0-09A8A108DCD4}"/>
              </a:ext>
            </a:extLst>
          </p:cNvPr>
          <p:cNvSpPr>
            <a:spLocks noGrp="1"/>
          </p:cNvSpPr>
          <p:nvPr>
            <p:ph type="body" sz="quarter" idx="21" hasCustomPrompt="1"/>
          </p:nvPr>
        </p:nvSpPr>
        <p:spPr>
          <a:xfrm>
            <a:off x="6518126" y="3460306"/>
            <a:ext cx="5411788" cy="344487"/>
          </a:xfrm>
        </p:spPr>
        <p:txBody>
          <a:bodyPr>
            <a:noAutofit/>
          </a:bodyPr>
          <a:lstStyle>
            <a:lvl1pPr>
              <a:defRPr sz="1200">
                <a:latin typeface="+mn-lt"/>
              </a:defRPr>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Hier steht der Name des Speakers</a:t>
            </a:r>
          </a:p>
        </p:txBody>
      </p:sp>
      <p:sp>
        <p:nvSpPr>
          <p:cNvPr id="135" name="Textplatzhalter 119">
            <a:extLst>
              <a:ext uri="{FF2B5EF4-FFF2-40B4-BE49-F238E27FC236}">
                <a16:creationId xmlns:a16="http://schemas.microsoft.com/office/drawing/2014/main" id="{E7218336-0C63-631B-0CFD-C88CE31CE35B}"/>
              </a:ext>
            </a:extLst>
          </p:cNvPr>
          <p:cNvSpPr>
            <a:spLocks noGrp="1"/>
          </p:cNvSpPr>
          <p:nvPr>
            <p:ph type="body" sz="quarter" idx="22" hasCustomPrompt="1"/>
          </p:nvPr>
        </p:nvSpPr>
        <p:spPr>
          <a:xfrm>
            <a:off x="6515509" y="3667208"/>
            <a:ext cx="5411788" cy="344487"/>
          </a:xfrm>
        </p:spPr>
        <p:txBody>
          <a:bodyPr>
            <a:noAutofit/>
          </a:bodyPr>
          <a:lstStyle>
            <a:lvl1pPr>
              <a:defRPr sz="14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Uhrzeit 00:00 – 00:00</a:t>
            </a:r>
          </a:p>
        </p:txBody>
      </p:sp>
      <p:cxnSp>
        <p:nvCxnSpPr>
          <p:cNvPr id="136" name="Gerade Verbindung 15">
            <a:extLst>
              <a:ext uri="{FF2B5EF4-FFF2-40B4-BE49-F238E27FC236}">
                <a16:creationId xmlns:a16="http://schemas.microsoft.com/office/drawing/2014/main" id="{38AF6D73-1DD7-06EC-DFC4-EAAE19DA4392}"/>
              </a:ext>
            </a:extLst>
          </p:cNvPr>
          <p:cNvCxnSpPr>
            <a:cxnSpLocks/>
          </p:cNvCxnSpPr>
          <p:nvPr userDrawn="1"/>
        </p:nvCxnSpPr>
        <p:spPr bwMode="gray">
          <a:xfrm flipH="1">
            <a:off x="6197801" y="4726897"/>
            <a:ext cx="151519" cy="375945"/>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cxnSp>
        <p:nvCxnSpPr>
          <p:cNvPr id="137" name="Gerade Verbindung 16">
            <a:extLst>
              <a:ext uri="{FF2B5EF4-FFF2-40B4-BE49-F238E27FC236}">
                <a16:creationId xmlns:a16="http://schemas.microsoft.com/office/drawing/2014/main" id="{2BD5CFAC-0841-8DBE-BA79-39587CCE9C21}"/>
              </a:ext>
            </a:extLst>
          </p:cNvPr>
          <p:cNvCxnSpPr>
            <a:cxnSpLocks/>
          </p:cNvCxnSpPr>
          <p:nvPr userDrawn="1"/>
        </p:nvCxnSpPr>
        <p:spPr bwMode="gray">
          <a:xfrm flipH="1">
            <a:off x="6293731" y="4742463"/>
            <a:ext cx="153399" cy="381410"/>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sp>
        <p:nvSpPr>
          <p:cNvPr id="138" name="Textplatzhalter 111">
            <a:extLst>
              <a:ext uri="{FF2B5EF4-FFF2-40B4-BE49-F238E27FC236}">
                <a16:creationId xmlns:a16="http://schemas.microsoft.com/office/drawing/2014/main" id="{7EA84ADB-46CE-8D0E-09B2-9BCB18FB659E}"/>
              </a:ext>
            </a:extLst>
          </p:cNvPr>
          <p:cNvSpPr>
            <a:spLocks noGrp="1"/>
          </p:cNvSpPr>
          <p:nvPr>
            <p:ph type="body" sz="quarter" idx="23" hasCustomPrompt="1"/>
          </p:nvPr>
        </p:nvSpPr>
        <p:spPr>
          <a:xfrm>
            <a:off x="6525817" y="4236207"/>
            <a:ext cx="5411788" cy="381000"/>
          </a:xfrm>
        </p:spPr>
        <p:txBody>
          <a:bodyPr anchor="ctr">
            <a:noAutofit/>
          </a:bodyPr>
          <a:lstStyle>
            <a:lvl1pPr>
              <a:spcBef>
                <a:spcPts val="0"/>
              </a:spcBef>
              <a:defRPr sz="1600" b="1"/>
            </a:lvl1pPr>
          </a:lstStyle>
          <a:p>
            <a:pPr lvl="0"/>
            <a:r>
              <a:rPr lang="de-DE" dirty="0"/>
              <a:t>Überschrift des Programmpunktes</a:t>
            </a:r>
          </a:p>
        </p:txBody>
      </p:sp>
      <p:sp>
        <p:nvSpPr>
          <p:cNvPr id="139" name="Textplatzhalter 115">
            <a:extLst>
              <a:ext uri="{FF2B5EF4-FFF2-40B4-BE49-F238E27FC236}">
                <a16:creationId xmlns:a16="http://schemas.microsoft.com/office/drawing/2014/main" id="{59B48C1F-01E8-2291-0751-8D2503CA62DB}"/>
              </a:ext>
            </a:extLst>
          </p:cNvPr>
          <p:cNvSpPr>
            <a:spLocks noGrp="1"/>
          </p:cNvSpPr>
          <p:nvPr>
            <p:ph type="body" sz="quarter" idx="24" hasCustomPrompt="1"/>
          </p:nvPr>
        </p:nvSpPr>
        <p:spPr>
          <a:xfrm>
            <a:off x="5807400" y="4111895"/>
            <a:ext cx="754422" cy="600747"/>
          </a:xfrm>
        </p:spPr>
        <p:txBody>
          <a:bodyPr>
            <a:normAutofit/>
          </a:bodyPr>
          <a:lstStyle>
            <a:lvl1pPr>
              <a:defRPr sz="32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l-PL" sz="2800" b="1">
                <a:latin typeface="Avenir Next LT Pro" panose="020B0504020202020204" pitchFamily="34" charset="0"/>
              </a:rPr>
              <a:t>0</a:t>
            </a:r>
            <a:r>
              <a:rPr lang="de-AT" sz="2800" b="1">
                <a:latin typeface="Avenir Next LT Pro" panose="020B0504020202020204" pitchFamily="34" charset="0"/>
              </a:rPr>
              <a:t>4</a:t>
            </a:r>
            <a:endParaRPr lang="de-DE" sz="2800" b="1">
              <a:latin typeface="Avenir Next LT Pro" panose="020B0504020202020204" pitchFamily="34" charset="0"/>
            </a:endParaRPr>
          </a:p>
        </p:txBody>
      </p:sp>
      <p:sp>
        <p:nvSpPr>
          <p:cNvPr id="140" name="Textplatzhalter 119">
            <a:extLst>
              <a:ext uri="{FF2B5EF4-FFF2-40B4-BE49-F238E27FC236}">
                <a16:creationId xmlns:a16="http://schemas.microsoft.com/office/drawing/2014/main" id="{DC05B19C-5F6E-31EC-6469-B761F2E1AAA4}"/>
              </a:ext>
            </a:extLst>
          </p:cNvPr>
          <p:cNvSpPr>
            <a:spLocks noGrp="1"/>
          </p:cNvSpPr>
          <p:nvPr>
            <p:ph type="body" sz="quarter" idx="25" hasCustomPrompt="1"/>
          </p:nvPr>
        </p:nvSpPr>
        <p:spPr>
          <a:xfrm>
            <a:off x="6525817" y="4740102"/>
            <a:ext cx="5411788" cy="344487"/>
          </a:xfrm>
        </p:spPr>
        <p:txBody>
          <a:bodyPr>
            <a:noAutofit/>
          </a:bodyPr>
          <a:lstStyle>
            <a:lvl1pPr>
              <a:defRPr sz="1200">
                <a:latin typeface="+mn-lt"/>
              </a:defRPr>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Hier steht der Name des Speakers</a:t>
            </a:r>
          </a:p>
        </p:txBody>
      </p:sp>
      <p:sp>
        <p:nvSpPr>
          <p:cNvPr id="141" name="Textplatzhalter 119">
            <a:extLst>
              <a:ext uri="{FF2B5EF4-FFF2-40B4-BE49-F238E27FC236}">
                <a16:creationId xmlns:a16="http://schemas.microsoft.com/office/drawing/2014/main" id="{ED22ACF5-CB2C-31C2-9B77-EBBE36D90FAE}"/>
              </a:ext>
            </a:extLst>
          </p:cNvPr>
          <p:cNvSpPr>
            <a:spLocks noGrp="1"/>
          </p:cNvSpPr>
          <p:nvPr>
            <p:ph type="body" sz="quarter" idx="26" hasCustomPrompt="1"/>
          </p:nvPr>
        </p:nvSpPr>
        <p:spPr>
          <a:xfrm>
            <a:off x="6523200" y="4947004"/>
            <a:ext cx="5411788" cy="344487"/>
          </a:xfrm>
        </p:spPr>
        <p:txBody>
          <a:bodyPr>
            <a:noAutofit/>
          </a:bodyPr>
          <a:lstStyle>
            <a:lvl1pPr>
              <a:defRPr sz="14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Uhrzeit 00:00 – 00:00</a:t>
            </a:r>
          </a:p>
        </p:txBody>
      </p:sp>
      <p:cxnSp>
        <p:nvCxnSpPr>
          <p:cNvPr id="142" name="Gerade Verbindung 15">
            <a:extLst>
              <a:ext uri="{FF2B5EF4-FFF2-40B4-BE49-F238E27FC236}">
                <a16:creationId xmlns:a16="http://schemas.microsoft.com/office/drawing/2014/main" id="{2D67FF97-78F6-42B8-9E86-6F2D616497CB}"/>
              </a:ext>
            </a:extLst>
          </p:cNvPr>
          <p:cNvCxnSpPr>
            <a:cxnSpLocks/>
          </p:cNvCxnSpPr>
          <p:nvPr userDrawn="1"/>
        </p:nvCxnSpPr>
        <p:spPr bwMode="gray">
          <a:xfrm flipH="1">
            <a:off x="6187493" y="6106082"/>
            <a:ext cx="151519" cy="375945"/>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cxnSp>
        <p:nvCxnSpPr>
          <p:cNvPr id="143" name="Gerade Verbindung 16">
            <a:extLst>
              <a:ext uri="{FF2B5EF4-FFF2-40B4-BE49-F238E27FC236}">
                <a16:creationId xmlns:a16="http://schemas.microsoft.com/office/drawing/2014/main" id="{5E0CCEA9-9DEE-C8A7-D81F-D4DAD3D3A980}"/>
              </a:ext>
            </a:extLst>
          </p:cNvPr>
          <p:cNvCxnSpPr>
            <a:cxnSpLocks/>
          </p:cNvCxnSpPr>
          <p:nvPr userDrawn="1"/>
        </p:nvCxnSpPr>
        <p:spPr bwMode="gray">
          <a:xfrm flipH="1">
            <a:off x="6283423" y="6121648"/>
            <a:ext cx="153399" cy="381410"/>
          </a:xfrm>
          <a:prstGeom prst="line">
            <a:avLst/>
          </a:prstGeom>
          <a:ln w="38100">
            <a:solidFill>
              <a:srgbClr val="FFB300"/>
            </a:solidFill>
          </a:ln>
        </p:spPr>
        <p:style>
          <a:lnRef idx="1">
            <a:schemeClr val="accent1"/>
          </a:lnRef>
          <a:fillRef idx="0">
            <a:schemeClr val="accent1"/>
          </a:fillRef>
          <a:effectRef idx="0">
            <a:schemeClr val="accent1"/>
          </a:effectRef>
          <a:fontRef idx="minor">
            <a:schemeClr val="tx1"/>
          </a:fontRef>
        </p:style>
      </p:cxnSp>
      <p:sp>
        <p:nvSpPr>
          <p:cNvPr id="144" name="Textplatzhalter 111">
            <a:extLst>
              <a:ext uri="{FF2B5EF4-FFF2-40B4-BE49-F238E27FC236}">
                <a16:creationId xmlns:a16="http://schemas.microsoft.com/office/drawing/2014/main" id="{C321C907-6579-47A6-FAFA-488D4FA25088}"/>
              </a:ext>
            </a:extLst>
          </p:cNvPr>
          <p:cNvSpPr>
            <a:spLocks noGrp="1"/>
          </p:cNvSpPr>
          <p:nvPr>
            <p:ph type="body" sz="quarter" idx="27" hasCustomPrompt="1"/>
          </p:nvPr>
        </p:nvSpPr>
        <p:spPr>
          <a:xfrm>
            <a:off x="6515509" y="5615392"/>
            <a:ext cx="5411788" cy="381000"/>
          </a:xfrm>
        </p:spPr>
        <p:txBody>
          <a:bodyPr anchor="ctr">
            <a:noAutofit/>
          </a:bodyPr>
          <a:lstStyle>
            <a:lvl1pPr>
              <a:spcBef>
                <a:spcPts val="0"/>
              </a:spcBef>
              <a:defRPr sz="1600" b="1"/>
            </a:lvl1pPr>
          </a:lstStyle>
          <a:p>
            <a:pPr lvl="0"/>
            <a:r>
              <a:rPr lang="de-DE" dirty="0"/>
              <a:t>Überschrift des Programmpunktes</a:t>
            </a:r>
          </a:p>
        </p:txBody>
      </p:sp>
      <p:sp>
        <p:nvSpPr>
          <p:cNvPr id="145" name="Textplatzhalter 115">
            <a:extLst>
              <a:ext uri="{FF2B5EF4-FFF2-40B4-BE49-F238E27FC236}">
                <a16:creationId xmlns:a16="http://schemas.microsoft.com/office/drawing/2014/main" id="{99F9A737-92C8-D9FC-2744-3F3CCC902C7A}"/>
              </a:ext>
            </a:extLst>
          </p:cNvPr>
          <p:cNvSpPr>
            <a:spLocks noGrp="1"/>
          </p:cNvSpPr>
          <p:nvPr>
            <p:ph type="body" sz="quarter" idx="28" hasCustomPrompt="1"/>
          </p:nvPr>
        </p:nvSpPr>
        <p:spPr>
          <a:xfrm>
            <a:off x="5797092" y="5491080"/>
            <a:ext cx="754422" cy="600747"/>
          </a:xfrm>
        </p:spPr>
        <p:txBody>
          <a:bodyPr>
            <a:normAutofit/>
          </a:bodyPr>
          <a:lstStyle>
            <a:lvl1pPr>
              <a:defRPr sz="32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l-PL" sz="2800" b="1">
                <a:latin typeface="Avenir Next LT Pro" panose="020B0504020202020204" pitchFamily="34" charset="0"/>
              </a:rPr>
              <a:t>0</a:t>
            </a:r>
            <a:r>
              <a:rPr lang="de-AT" sz="2800" b="1">
                <a:latin typeface="Avenir Next LT Pro" panose="020B0504020202020204" pitchFamily="34" charset="0"/>
              </a:rPr>
              <a:t>5</a:t>
            </a:r>
            <a:endParaRPr lang="de-DE" sz="2800" b="1">
              <a:latin typeface="Avenir Next LT Pro" panose="020B0504020202020204" pitchFamily="34" charset="0"/>
            </a:endParaRPr>
          </a:p>
        </p:txBody>
      </p:sp>
      <p:sp>
        <p:nvSpPr>
          <p:cNvPr id="146" name="Textplatzhalter 119">
            <a:extLst>
              <a:ext uri="{FF2B5EF4-FFF2-40B4-BE49-F238E27FC236}">
                <a16:creationId xmlns:a16="http://schemas.microsoft.com/office/drawing/2014/main" id="{3D24A737-E8D1-F303-6AFA-F3B9560F34FB}"/>
              </a:ext>
            </a:extLst>
          </p:cNvPr>
          <p:cNvSpPr>
            <a:spLocks noGrp="1"/>
          </p:cNvSpPr>
          <p:nvPr>
            <p:ph type="body" sz="quarter" idx="29" hasCustomPrompt="1"/>
          </p:nvPr>
        </p:nvSpPr>
        <p:spPr>
          <a:xfrm>
            <a:off x="6515509" y="6119287"/>
            <a:ext cx="5411788" cy="344487"/>
          </a:xfrm>
        </p:spPr>
        <p:txBody>
          <a:bodyPr>
            <a:noAutofit/>
          </a:bodyPr>
          <a:lstStyle>
            <a:lvl1pPr>
              <a:defRPr sz="1200">
                <a:latin typeface="+mn-lt"/>
              </a:defRPr>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Hier steht der Name des Speakers</a:t>
            </a:r>
          </a:p>
        </p:txBody>
      </p:sp>
      <p:sp>
        <p:nvSpPr>
          <p:cNvPr id="147" name="Textplatzhalter 119">
            <a:extLst>
              <a:ext uri="{FF2B5EF4-FFF2-40B4-BE49-F238E27FC236}">
                <a16:creationId xmlns:a16="http://schemas.microsoft.com/office/drawing/2014/main" id="{796EFE46-D747-8E12-EA94-3A67F644C4FE}"/>
              </a:ext>
            </a:extLst>
          </p:cNvPr>
          <p:cNvSpPr>
            <a:spLocks noGrp="1"/>
          </p:cNvSpPr>
          <p:nvPr>
            <p:ph type="body" sz="quarter" idx="30" hasCustomPrompt="1"/>
          </p:nvPr>
        </p:nvSpPr>
        <p:spPr>
          <a:xfrm>
            <a:off x="6512892" y="6326189"/>
            <a:ext cx="5411788" cy="344487"/>
          </a:xfrm>
        </p:spPr>
        <p:txBody>
          <a:bodyPr>
            <a:noAutofit/>
          </a:bodyPr>
          <a:lstStyle>
            <a:lvl1pPr>
              <a:defRPr sz="1400"/>
            </a:lvl1pPr>
          </a:lstStyle>
          <a:p>
            <a:pPr marL="0" marR="0" lvl="0" indent="0" algn="l" defTabSz="914400" rtl="0" eaLnBrk="1" fontAlgn="auto" latinLnBrk="0" hangingPunct="1">
              <a:lnSpc>
                <a:spcPct val="120000"/>
              </a:lnSpc>
              <a:spcBef>
                <a:spcPts val="1000"/>
              </a:spcBef>
              <a:spcAft>
                <a:spcPts val="0"/>
              </a:spcAft>
              <a:buClr>
                <a:srgbClr val="FFB300"/>
              </a:buClr>
              <a:buSzPct val="120000"/>
              <a:buFont typeface="Arial" panose="020B0604020202020204" pitchFamily="34" charset="0"/>
              <a:buNone/>
              <a:tabLst/>
              <a:defRPr/>
            </a:pPr>
            <a:r>
              <a:rPr lang="pt-BR">
                <a:latin typeface="Avenir Next LT Pro" panose="020B0504020202020204" pitchFamily="34" charset="0"/>
              </a:rPr>
              <a:t>Uhrzeit 00:00 – 00:00</a:t>
            </a:r>
          </a:p>
        </p:txBody>
      </p:sp>
    </p:spTree>
    <p:extLst>
      <p:ext uri="{BB962C8B-B14F-4D97-AF65-F5344CB8AC3E}">
        <p14:creationId xmlns:p14="http://schemas.microsoft.com/office/powerpoint/2010/main" val="4103005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Inhaltsfolie02">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0BE189-448D-2B21-5667-6C67B52722D0}"/>
              </a:ext>
            </a:extLst>
          </p:cNvPr>
          <p:cNvSpPr>
            <a:spLocks noGrp="1"/>
          </p:cNvSpPr>
          <p:nvPr>
            <p:ph type="title" hasCustomPrompt="1"/>
          </p:nvPr>
        </p:nvSpPr>
        <p:spPr>
          <a:xfrm>
            <a:off x="334963" y="333376"/>
            <a:ext cx="11509375" cy="971549"/>
          </a:xfrm>
        </p:spPr>
        <p:txBody>
          <a:bodyPr>
            <a:noAutofit/>
          </a:bodyPr>
          <a:lstStyle>
            <a:lvl1pPr>
              <a:defRPr sz="3000" b="1" i="1"/>
            </a:lvl1pPr>
          </a:lstStyle>
          <a:p>
            <a:r>
              <a:rPr lang="de-DE" dirty="0"/>
              <a:t>Hier steht eine Überschrift</a:t>
            </a:r>
            <a:endParaRPr lang="de-AT" dirty="0"/>
          </a:p>
        </p:txBody>
      </p:sp>
      <p:sp>
        <p:nvSpPr>
          <p:cNvPr id="8" name="Textplatzhalter 2">
            <a:extLst>
              <a:ext uri="{FF2B5EF4-FFF2-40B4-BE49-F238E27FC236}">
                <a16:creationId xmlns:a16="http://schemas.microsoft.com/office/drawing/2014/main" id="{CBB466D0-E638-D09D-775B-3B570017E230}"/>
              </a:ext>
            </a:extLst>
          </p:cNvPr>
          <p:cNvSpPr>
            <a:spLocks noGrp="1"/>
          </p:cNvSpPr>
          <p:nvPr>
            <p:ph type="body" idx="1" hasCustomPrompt="1"/>
          </p:nvPr>
        </p:nvSpPr>
        <p:spPr>
          <a:xfrm>
            <a:off x="1854200" y="1465264"/>
            <a:ext cx="5519738" cy="2725736"/>
          </a:xfrm>
        </p:spPr>
        <p:txBody>
          <a:bodyPr anchor="t">
            <a:normAutofit/>
          </a:bodyPr>
          <a:lstStyle>
            <a:lvl1pPr marL="285750" indent="-285750">
              <a:buFont typeface="Arial" panose="020B0604020202020204" pitchFamily="34" charset="0"/>
              <a:buChar char="•"/>
              <a:defRPr sz="1600" b="0">
                <a:latin typeface="Avenir Next LT Pro" panose="020B05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Hier ist Platz für einen Einleitungstext.</a:t>
            </a:r>
          </a:p>
        </p:txBody>
      </p:sp>
      <p:pic>
        <p:nvPicPr>
          <p:cNvPr id="10" name="Grafik 9">
            <a:extLst>
              <a:ext uri="{FF2B5EF4-FFF2-40B4-BE49-F238E27FC236}">
                <a16:creationId xmlns:a16="http://schemas.microsoft.com/office/drawing/2014/main" id="{08E380B0-308F-8CD8-9E34-CD2EED270CF6}"/>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608856" y="4077072"/>
            <a:ext cx="16201800" cy="3718650"/>
          </a:xfrm>
          <a:prstGeom prst="rect">
            <a:avLst/>
          </a:prstGeom>
        </p:spPr>
      </p:pic>
    </p:spTree>
    <p:extLst>
      <p:ext uri="{BB962C8B-B14F-4D97-AF65-F5344CB8AC3E}">
        <p14:creationId xmlns:p14="http://schemas.microsoft.com/office/powerpoint/2010/main" val="3302584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Inhaltsfolie mit Icons02">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A2AECAF0-F278-318F-1C92-72E1B95498FA}"/>
              </a:ext>
            </a:extLst>
          </p:cNvPr>
          <p:cNvSpPr/>
          <p:nvPr userDrawn="1"/>
        </p:nvSpPr>
        <p:spPr>
          <a:xfrm>
            <a:off x="-258000" y="5214024"/>
            <a:ext cx="12708000" cy="165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a:p>
        </p:txBody>
      </p:sp>
      <p:sp>
        <p:nvSpPr>
          <p:cNvPr id="2" name="Titel 1">
            <a:extLst>
              <a:ext uri="{FF2B5EF4-FFF2-40B4-BE49-F238E27FC236}">
                <a16:creationId xmlns:a16="http://schemas.microsoft.com/office/drawing/2014/main" id="{490BE189-448D-2B21-5667-6C67B52722D0}"/>
              </a:ext>
            </a:extLst>
          </p:cNvPr>
          <p:cNvSpPr>
            <a:spLocks noGrp="1"/>
          </p:cNvSpPr>
          <p:nvPr>
            <p:ph type="title" hasCustomPrompt="1"/>
          </p:nvPr>
        </p:nvSpPr>
        <p:spPr>
          <a:xfrm>
            <a:off x="609600" y="5436765"/>
            <a:ext cx="5702300" cy="1093788"/>
          </a:xfrm>
        </p:spPr>
        <p:txBody>
          <a:bodyPr>
            <a:noAutofit/>
          </a:bodyPr>
          <a:lstStyle>
            <a:lvl1pPr>
              <a:lnSpc>
                <a:spcPct val="120000"/>
              </a:lnSpc>
              <a:defRPr sz="3000" b="1" i="1">
                <a:solidFill>
                  <a:schemeClr val="bg1"/>
                </a:solidFill>
              </a:defRPr>
            </a:lvl1pPr>
          </a:lstStyle>
          <a:p>
            <a:r>
              <a:rPr lang="de-DE" dirty="0"/>
              <a:t>Hier steht eine Überschrift</a:t>
            </a:r>
            <a:endParaRPr lang="de-AT" dirty="0"/>
          </a:p>
        </p:txBody>
      </p:sp>
      <p:sp>
        <p:nvSpPr>
          <p:cNvPr id="8" name="Textplatzhalter 2">
            <a:extLst>
              <a:ext uri="{FF2B5EF4-FFF2-40B4-BE49-F238E27FC236}">
                <a16:creationId xmlns:a16="http://schemas.microsoft.com/office/drawing/2014/main" id="{CBB466D0-E638-D09D-775B-3B570017E230}"/>
              </a:ext>
            </a:extLst>
          </p:cNvPr>
          <p:cNvSpPr>
            <a:spLocks noGrp="1"/>
          </p:cNvSpPr>
          <p:nvPr>
            <p:ph type="body" idx="1" hasCustomPrompt="1"/>
          </p:nvPr>
        </p:nvSpPr>
        <p:spPr>
          <a:xfrm>
            <a:off x="1427163" y="1094334"/>
            <a:ext cx="3090303" cy="346905"/>
          </a:xfrm>
        </p:spPr>
        <p:txBody>
          <a:bodyPr anchor="ctr">
            <a:normAutofit/>
          </a:bodyPr>
          <a:lstStyle>
            <a:lvl1pPr marL="0" indent="0" algn="r">
              <a:buNone/>
              <a:defRPr sz="2000" b="1" i="1">
                <a:latin typeface="Avenir Next LT Pro" panose="020B05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Icon Titel</a:t>
            </a:r>
          </a:p>
        </p:txBody>
      </p:sp>
      <p:sp>
        <p:nvSpPr>
          <p:cNvPr id="12" name="Ellipse 11">
            <a:extLst>
              <a:ext uri="{FF2B5EF4-FFF2-40B4-BE49-F238E27FC236}">
                <a16:creationId xmlns:a16="http://schemas.microsoft.com/office/drawing/2014/main" id="{8DBAD129-1652-5458-203A-BE93BCAFA687}"/>
              </a:ext>
            </a:extLst>
          </p:cNvPr>
          <p:cNvSpPr/>
          <p:nvPr>
            <p:custDataLst>
              <p:tags r:id="rId1"/>
            </p:custDataLst>
          </p:nvPr>
        </p:nvSpPr>
        <p:spPr bwMode="gray">
          <a:xfrm>
            <a:off x="4516618" y="2380692"/>
            <a:ext cx="615732" cy="615732"/>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a:solidFill>
                <a:schemeClr val="tx1"/>
              </a:solidFill>
            </a:endParaRPr>
          </a:p>
        </p:txBody>
      </p:sp>
      <p:pic>
        <p:nvPicPr>
          <p:cNvPr id="49" name="Grafik 48">
            <a:extLst>
              <a:ext uri="{FF2B5EF4-FFF2-40B4-BE49-F238E27FC236}">
                <a16:creationId xmlns:a16="http://schemas.microsoft.com/office/drawing/2014/main" id="{A08DC54B-03D9-01B3-F05C-C46DD21E5BCC}"/>
              </a:ext>
            </a:extLst>
          </p:cNvPr>
          <p:cNvPicPr>
            <a:picLocks noChangeAspect="1"/>
          </p:cNvPicPr>
          <p:nvPr userDrawn="1"/>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rot="20387952">
            <a:off x="3310197" y="3079553"/>
            <a:ext cx="18769371" cy="4307961"/>
          </a:xfrm>
          <a:prstGeom prst="rect">
            <a:avLst/>
          </a:prstGeom>
        </p:spPr>
      </p:pic>
      <p:sp>
        <p:nvSpPr>
          <p:cNvPr id="27" name="Ellipse 26">
            <a:extLst>
              <a:ext uri="{FF2B5EF4-FFF2-40B4-BE49-F238E27FC236}">
                <a16:creationId xmlns:a16="http://schemas.microsoft.com/office/drawing/2014/main" id="{57487648-A8D6-9015-4B3E-95D07C340401}"/>
              </a:ext>
            </a:extLst>
          </p:cNvPr>
          <p:cNvSpPr/>
          <p:nvPr userDrawn="1">
            <p:custDataLst>
              <p:tags r:id="rId2"/>
            </p:custDataLst>
          </p:nvPr>
        </p:nvSpPr>
        <p:spPr bwMode="gray">
          <a:xfrm>
            <a:off x="6648140" y="2380692"/>
            <a:ext cx="615732" cy="615732"/>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a:solidFill>
                <a:schemeClr val="tx1"/>
              </a:solidFill>
            </a:endParaRPr>
          </a:p>
        </p:txBody>
      </p:sp>
      <p:sp>
        <p:nvSpPr>
          <p:cNvPr id="45" name="Ellipse 44">
            <a:extLst>
              <a:ext uri="{FF2B5EF4-FFF2-40B4-BE49-F238E27FC236}">
                <a16:creationId xmlns:a16="http://schemas.microsoft.com/office/drawing/2014/main" id="{74A8EC12-064E-3B06-0282-6FF875E9B0F4}"/>
              </a:ext>
            </a:extLst>
          </p:cNvPr>
          <p:cNvSpPr/>
          <p:nvPr userDrawn="1">
            <p:custDataLst>
              <p:tags r:id="rId3"/>
            </p:custDataLst>
          </p:nvPr>
        </p:nvSpPr>
        <p:spPr bwMode="gray">
          <a:xfrm>
            <a:off x="4516618" y="3784848"/>
            <a:ext cx="615732" cy="615732"/>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a:solidFill>
                <a:schemeClr val="tx1"/>
              </a:solidFill>
            </a:endParaRPr>
          </a:p>
        </p:txBody>
      </p:sp>
      <p:sp>
        <p:nvSpPr>
          <p:cNvPr id="60" name="Bildplatzhalter 4">
            <a:extLst>
              <a:ext uri="{FF2B5EF4-FFF2-40B4-BE49-F238E27FC236}">
                <a16:creationId xmlns:a16="http://schemas.microsoft.com/office/drawing/2014/main" id="{A9AE3158-DD9E-3AD1-3DE2-6D3FCDF33018}"/>
              </a:ext>
            </a:extLst>
          </p:cNvPr>
          <p:cNvSpPr>
            <a:spLocks noGrp="1"/>
          </p:cNvSpPr>
          <p:nvPr>
            <p:ph type="pic" sz="quarter" idx="16" hasCustomPrompt="1"/>
          </p:nvPr>
        </p:nvSpPr>
        <p:spPr>
          <a:xfrm>
            <a:off x="6609352" y="909809"/>
            <a:ext cx="956222" cy="691131"/>
          </a:xfrm>
        </p:spPr>
        <p:txBody>
          <a:bodyPr>
            <a:normAutofit/>
          </a:bodyPr>
          <a:lstStyle>
            <a:lvl1pPr algn="ctr">
              <a:defRPr sz="800">
                <a:latin typeface="Avenir Next LT Pro" panose="020B0504020202020204" pitchFamily="34" charset="0"/>
              </a:defRPr>
            </a:lvl1pPr>
          </a:lstStyle>
          <a:p>
            <a:r>
              <a:rPr lang="de-AT">
                <a:latin typeface="Avenir Next LT Pro" panose="020B0504020202020204" pitchFamily="34" charset="0"/>
              </a:rPr>
              <a:t>Platzhalter Icon</a:t>
            </a:r>
            <a:endParaRPr lang="de-AT"/>
          </a:p>
        </p:txBody>
      </p:sp>
      <p:sp>
        <p:nvSpPr>
          <p:cNvPr id="5" name="Bildplatzhalter 4">
            <a:extLst>
              <a:ext uri="{FF2B5EF4-FFF2-40B4-BE49-F238E27FC236}">
                <a16:creationId xmlns:a16="http://schemas.microsoft.com/office/drawing/2014/main" id="{A15E0EE8-17A1-6D55-BCB7-C08022277262}"/>
              </a:ext>
            </a:extLst>
          </p:cNvPr>
          <p:cNvSpPr>
            <a:spLocks noGrp="1"/>
          </p:cNvSpPr>
          <p:nvPr userDrawn="1">
            <p:ph type="pic" sz="quarter" idx="10" hasCustomPrompt="1"/>
          </p:nvPr>
        </p:nvSpPr>
        <p:spPr>
          <a:xfrm>
            <a:off x="4532851" y="882989"/>
            <a:ext cx="956222" cy="691131"/>
          </a:xfrm>
        </p:spPr>
        <p:txBody>
          <a:bodyPr>
            <a:normAutofit/>
          </a:bodyPr>
          <a:lstStyle>
            <a:lvl1pPr algn="ctr">
              <a:defRPr sz="800">
                <a:latin typeface="Avenir Next LT Pro" panose="020B0504020202020204" pitchFamily="34" charset="0"/>
              </a:defRPr>
            </a:lvl1pPr>
          </a:lstStyle>
          <a:p>
            <a:r>
              <a:rPr lang="de-AT">
                <a:latin typeface="Avenir Next LT Pro" panose="020B0504020202020204" pitchFamily="34" charset="0"/>
              </a:rPr>
              <a:t>Platzhalter Icon</a:t>
            </a:r>
            <a:endParaRPr lang="de-AT"/>
          </a:p>
        </p:txBody>
      </p:sp>
      <p:sp>
        <p:nvSpPr>
          <p:cNvPr id="55" name="Textplatzhalter 2">
            <a:extLst>
              <a:ext uri="{FF2B5EF4-FFF2-40B4-BE49-F238E27FC236}">
                <a16:creationId xmlns:a16="http://schemas.microsoft.com/office/drawing/2014/main" id="{E6C26FF1-4E89-253F-3841-3BD5260A2C35}"/>
              </a:ext>
            </a:extLst>
          </p:cNvPr>
          <p:cNvSpPr>
            <a:spLocks noGrp="1"/>
          </p:cNvSpPr>
          <p:nvPr>
            <p:ph type="body" idx="11" hasCustomPrompt="1"/>
          </p:nvPr>
        </p:nvSpPr>
        <p:spPr>
          <a:xfrm>
            <a:off x="1426315" y="2542273"/>
            <a:ext cx="3090303" cy="346905"/>
          </a:xfrm>
        </p:spPr>
        <p:txBody>
          <a:bodyPr anchor="ctr">
            <a:normAutofit/>
          </a:bodyPr>
          <a:lstStyle>
            <a:lvl1pPr marL="0" indent="0" algn="r">
              <a:buNone/>
              <a:defRPr sz="2000" b="1" i="1">
                <a:latin typeface="Avenir Next LT Pro" panose="020B05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Icon Titel</a:t>
            </a:r>
          </a:p>
        </p:txBody>
      </p:sp>
      <p:sp>
        <p:nvSpPr>
          <p:cNvPr id="56" name="Bildplatzhalter 4">
            <a:extLst>
              <a:ext uri="{FF2B5EF4-FFF2-40B4-BE49-F238E27FC236}">
                <a16:creationId xmlns:a16="http://schemas.microsoft.com/office/drawing/2014/main" id="{F8C7D159-D086-F842-83EA-67363DD5B655}"/>
              </a:ext>
            </a:extLst>
          </p:cNvPr>
          <p:cNvSpPr>
            <a:spLocks noGrp="1"/>
          </p:cNvSpPr>
          <p:nvPr>
            <p:ph type="pic" sz="quarter" idx="12" hasCustomPrompt="1"/>
          </p:nvPr>
        </p:nvSpPr>
        <p:spPr>
          <a:xfrm>
            <a:off x="4532003" y="2330928"/>
            <a:ext cx="956222" cy="691131"/>
          </a:xfrm>
        </p:spPr>
        <p:txBody>
          <a:bodyPr>
            <a:normAutofit/>
          </a:bodyPr>
          <a:lstStyle>
            <a:lvl1pPr algn="ctr">
              <a:defRPr sz="800">
                <a:latin typeface="Avenir Next LT Pro" panose="020B0504020202020204" pitchFamily="34" charset="0"/>
              </a:defRPr>
            </a:lvl1pPr>
          </a:lstStyle>
          <a:p>
            <a:r>
              <a:rPr lang="de-AT">
                <a:latin typeface="Avenir Next LT Pro" panose="020B0504020202020204" pitchFamily="34" charset="0"/>
              </a:rPr>
              <a:t>Platzhalter Icon</a:t>
            </a:r>
            <a:endParaRPr lang="de-AT"/>
          </a:p>
        </p:txBody>
      </p:sp>
      <p:sp>
        <p:nvSpPr>
          <p:cNvPr id="57" name="Textplatzhalter 2">
            <a:extLst>
              <a:ext uri="{FF2B5EF4-FFF2-40B4-BE49-F238E27FC236}">
                <a16:creationId xmlns:a16="http://schemas.microsoft.com/office/drawing/2014/main" id="{53644F2C-E0B5-D8A5-982D-3F440D8D5389}"/>
              </a:ext>
            </a:extLst>
          </p:cNvPr>
          <p:cNvSpPr>
            <a:spLocks noGrp="1"/>
          </p:cNvSpPr>
          <p:nvPr>
            <p:ph type="body" idx="13" hasCustomPrompt="1"/>
          </p:nvPr>
        </p:nvSpPr>
        <p:spPr>
          <a:xfrm>
            <a:off x="1439864" y="3946429"/>
            <a:ext cx="3090303" cy="346905"/>
          </a:xfrm>
        </p:spPr>
        <p:txBody>
          <a:bodyPr anchor="ctr">
            <a:normAutofit/>
          </a:bodyPr>
          <a:lstStyle>
            <a:lvl1pPr marL="0" indent="0" algn="r">
              <a:buNone/>
              <a:defRPr sz="2000" b="1" i="1">
                <a:latin typeface="Avenir Next LT Pro" panose="020B05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Icon Titel</a:t>
            </a:r>
          </a:p>
        </p:txBody>
      </p:sp>
      <p:sp>
        <p:nvSpPr>
          <p:cNvPr id="58" name="Bildplatzhalter 4">
            <a:extLst>
              <a:ext uri="{FF2B5EF4-FFF2-40B4-BE49-F238E27FC236}">
                <a16:creationId xmlns:a16="http://schemas.microsoft.com/office/drawing/2014/main" id="{CE4659FE-0030-00E8-C66B-89903602FCDD}"/>
              </a:ext>
            </a:extLst>
          </p:cNvPr>
          <p:cNvSpPr>
            <a:spLocks noGrp="1"/>
          </p:cNvSpPr>
          <p:nvPr>
            <p:ph type="pic" sz="quarter" idx="14" hasCustomPrompt="1"/>
          </p:nvPr>
        </p:nvSpPr>
        <p:spPr>
          <a:xfrm>
            <a:off x="4545552" y="3735084"/>
            <a:ext cx="956222" cy="691131"/>
          </a:xfrm>
        </p:spPr>
        <p:txBody>
          <a:bodyPr>
            <a:normAutofit/>
          </a:bodyPr>
          <a:lstStyle>
            <a:lvl1pPr algn="ctr">
              <a:defRPr sz="800">
                <a:latin typeface="Avenir Next LT Pro" panose="020B0504020202020204" pitchFamily="34" charset="0"/>
              </a:defRPr>
            </a:lvl1pPr>
          </a:lstStyle>
          <a:p>
            <a:r>
              <a:rPr lang="de-AT">
                <a:latin typeface="Avenir Next LT Pro" panose="020B0504020202020204" pitchFamily="34" charset="0"/>
              </a:rPr>
              <a:t>Platzhalter Icon</a:t>
            </a:r>
            <a:endParaRPr lang="de-AT"/>
          </a:p>
        </p:txBody>
      </p:sp>
      <p:sp>
        <p:nvSpPr>
          <p:cNvPr id="59" name="Textplatzhalter 2">
            <a:extLst>
              <a:ext uri="{FF2B5EF4-FFF2-40B4-BE49-F238E27FC236}">
                <a16:creationId xmlns:a16="http://schemas.microsoft.com/office/drawing/2014/main" id="{26874146-4EB1-BEA4-B29C-7EB8C1D39180}"/>
              </a:ext>
            </a:extLst>
          </p:cNvPr>
          <p:cNvSpPr>
            <a:spLocks noGrp="1"/>
          </p:cNvSpPr>
          <p:nvPr>
            <p:ph type="body" idx="15" hasCustomPrompt="1"/>
          </p:nvPr>
        </p:nvSpPr>
        <p:spPr>
          <a:xfrm>
            <a:off x="7577087" y="1094334"/>
            <a:ext cx="3090303" cy="346905"/>
          </a:xfrm>
        </p:spPr>
        <p:txBody>
          <a:bodyPr anchor="ctr">
            <a:normAutofit/>
          </a:bodyPr>
          <a:lstStyle>
            <a:lvl1pPr marL="0" indent="0" algn="l">
              <a:buNone/>
              <a:defRPr sz="2000" b="1" i="1">
                <a:latin typeface="Avenir Next LT Pro" panose="020B05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Icon Titel</a:t>
            </a:r>
          </a:p>
        </p:txBody>
      </p:sp>
      <p:sp>
        <p:nvSpPr>
          <p:cNvPr id="61" name="Textplatzhalter 2">
            <a:extLst>
              <a:ext uri="{FF2B5EF4-FFF2-40B4-BE49-F238E27FC236}">
                <a16:creationId xmlns:a16="http://schemas.microsoft.com/office/drawing/2014/main" id="{D7CDCA87-44AB-F647-59F0-2A3C13E78022}"/>
              </a:ext>
            </a:extLst>
          </p:cNvPr>
          <p:cNvSpPr>
            <a:spLocks noGrp="1"/>
          </p:cNvSpPr>
          <p:nvPr>
            <p:ph type="body" idx="17" hasCustomPrompt="1"/>
          </p:nvPr>
        </p:nvSpPr>
        <p:spPr>
          <a:xfrm>
            <a:off x="7577087" y="2542347"/>
            <a:ext cx="3090303" cy="346905"/>
          </a:xfrm>
        </p:spPr>
        <p:txBody>
          <a:bodyPr anchor="ctr">
            <a:normAutofit/>
          </a:bodyPr>
          <a:lstStyle>
            <a:lvl1pPr marL="0" indent="0" algn="l">
              <a:buNone/>
              <a:defRPr sz="2000" b="1" i="1">
                <a:latin typeface="Avenir Next LT Pro" panose="020B05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Icon Titel</a:t>
            </a:r>
          </a:p>
        </p:txBody>
      </p:sp>
      <p:sp>
        <p:nvSpPr>
          <p:cNvPr id="62" name="Bildplatzhalter 4">
            <a:extLst>
              <a:ext uri="{FF2B5EF4-FFF2-40B4-BE49-F238E27FC236}">
                <a16:creationId xmlns:a16="http://schemas.microsoft.com/office/drawing/2014/main" id="{23755855-8D16-8327-2675-41E13B6C534C}"/>
              </a:ext>
            </a:extLst>
          </p:cNvPr>
          <p:cNvSpPr>
            <a:spLocks noGrp="1"/>
          </p:cNvSpPr>
          <p:nvPr>
            <p:ph type="pic" sz="quarter" idx="18" hasCustomPrompt="1"/>
          </p:nvPr>
        </p:nvSpPr>
        <p:spPr>
          <a:xfrm>
            <a:off x="6609352" y="2330928"/>
            <a:ext cx="956222" cy="691131"/>
          </a:xfrm>
        </p:spPr>
        <p:txBody>
          <a:bodyPr>
            <a:normAutofit/>
          </a:bodyPr>
          <a:lstStyle>
            <a:lvl1pPr algn="ctr">
              <a:defRPr sz="800">
                <a:latin typeface="Avenir Next LT Pro" panose="020B0504020202020204" pitchFamily="34" charset="0"/>
              </a:defRPr>
            </a:lvl1pPr>
          </a:lstStyle>
          <a:p>
            <a:r>
              <a:rPr lang="de-AT">
                <a:latin typeface="Avenir Next LT Pro" panose="020B0504020202020204" pitchFamily="34" charset="0"/>
              </a:rPr>
              <a:t>Platzhalter Icon</a:t>
            </a:r>
            <a:endParaRPr lang="de-AT"/>
          </a:p>
        </p:txBody>
      </p:sp>
      <p:sp>
        <p:nvSpPr>
          <p:cNvPr id="63" name="Textplatzhalter 2">
            <a:extLst>
              <a:ext uri="{FF2B5EF4-FFF2-40B4-BE49-F238E27FC236}">
                <a16:creationId xmlns:a16="http://schemas.microsoft.com/office/drawing/2014/main" id="{787DE70D-2BAC-5507-6883-559232DAC063}"/>
              </a:ext>
            </a:extLst>
          </p:cNvPr>
          <p:cNvSpPr>
            <a:spLocks noGrp="1"/>
          </p:cNvSpPr>
          <p:nvPr>
            <p:ph type="body" idx="19" hasCustomPrompt="1"/>
          </p:nvPr>
        </p:nvSpPr>
        <p:spPr>
          <a:xfrm>
            <a:off x="7577087" y="3948920"/>
            <a:ext cx="3090303" cy="346905"/>
          </a:xfrm>
        </p:spPr>
        <p:txBody>
          <a:bodyPr anchor="ctr">
            <a:normAutofit/>
          </a:bodyPr>
          <a:lstStyle>
            <a:lvl1pPr marL="0" indent="0" algn="l">
              <a:buNone/>
              <a:defRPr sz="2000" b="1" i="1">
                <a:latin typeface="Avenir Next LT Pro" panose="020B05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Icon Titel</a:t>
            </a:r>
          </a:p>
        </p:txBody>
      </p:sp>
      <p:sp>
        <p:nvSpPr>
          <p:cNvPr id="64" name="Bildplatzhalter 4">
            <a:extLst>
              <a:ext uri="{FF2B5EF4-FFF2-40B4-BE49-F238E27FC236}">
                <a16:creationId xmlns:a16="http://schemas.microsoft.com/office/drawing/2014/main" id="{DE165CD8-C6D7-D633-E5E6-A88A2E1702DC}"/>
              </a:ext>
            </a:extLst>
          </p:cNvPr>
          <p:cNvSpPr>
            <a:spLocks noGrp="1"/>
          </p:cNvSpPr>
          <p:nvPr>
            <p:ph type="pic" sz="quarter" idx="20" hasCustomPrompt="1"/>
          </p:nvPr>
        </p:nvSpPr>
        <p:spPr>
          <a:xfrm>
            <a:off x="6609352" y="3737502"/>
            <a:ext cx="956222" cy="691131"/>
          </a:xfrm>
        </p:spPr>
        <p:txBody>
          <a:bodyPr>
            <a:normAutofit/>
          </a:bodyPr>
          <a:lstStyle>
            <a:lvl1pPr algn="ctr">
              <a:defRPr sz="800">
                <a:latin typeface="Avenir Next LT Pro" panose="020B0504020202020204" pitchFamily="34" charset="0"/>
              </a:defRPr>
            </a:lvl1pPr>
          </a:lstStyle>
          <a:p>
            <a:r>
              <a:rPr lang="de-AT">
                <a:latin typeface="Avenir Next LT Pro" panose="020B0504020202020204" pitchFamily="34" charset="0"/>
              </a:rPr>
              <a:t>Platzhalter Icon</a:t>
            </a:r>
            <a:endParaRPr lang="de-AT"/>
          </a:p>
        </p:txBody>
      </p:sp>
    </p:spTree>
    <p:extLst>
      <p:ext uri="{BB962C8B-B14F-4D97-AF65-F5344CB8AC3E}">
        <p14:creationId xmlns:p14="http://schemas.microsoft.com/office/powerpoint/2010/main" val="1963679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halt-klassis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0BE189-448D-2B21-5667-6C67B52722D0}"/>
              </a:ext>
            </a:extLst>
          </p:cNvPr>
          <p:cNvSpPr>
            <a:spLocks noGrp="1"/>
          </p:cNvSpPr>
          <p:nvPr>
            <p:ph type="title"/>
          </p:nvPr>
        </p:nvSpPr>
        <p:spPr>
          <a:xfrm>
            <a:off x="334963" y="333375"/>
            <a:ext cx="11509375" cy="971549"/>
          </a:xfrm>
        </p:spPr>
        <p:txBody>
          <a:bodyPr>
            <a:normAutofit/>
          </a:bodyPr>
          <a:lstStyle>
            <a:lvl1pPr>
              <a:defRPr sz="3000" b="1" i="1"/>
            </a:lvl1pPr>
          </a:lstStyle>
          <a:p>
            <a:r>
              <a:rPr lang="de-DE" dirty="0"/>
              <a:t>Mastertitelformat bearbeiten</a:t>
            </a:r>
            <a:endParaRPr lang="de-AT" dirty="0"/>
          </a:p>
        </p:txBody>
      </p:sp>
      <p:sp>
        <p:nvSpPr>
          <p:cNvPr id="8" name="Textplatzhalter 2">
            <a:extLst>
              <a:ext uri="{FF2B5EF4-FFF2-40B4-BE49-F238E27FC236}">
                <a16:creationId xmlns:a16="http://schemas.microsoft.com/office/drawing/2014/main" id="{CBB466D0-E638-D09D-775B-3B570017E230}"/>
              </a:ext>
            </a:extLst>
          </p:cNvPr>
          <p:cNvSpPr>
            <a:spLocks noGrp="1"/>
          </p:cNvSpPr>
          <p:nvPr>
            <p:ph type="body" idx="1"/>
          </p:nvPr>
        </p:nvSpPr>
        <p:spPr>
          <a:xfrm>
            <a:off x="334963" y="1304925"/>
            <a:ext cx="11496676" cy="468313"/>
          </a:xfrm>
        </p:spPr>
        <p:txBody>
          <a:bodyPr anchor="t">
            <a:normAutofit/>
          </a:bodyPr>
          <a:lstStyle>
            <a:lvl1pPr marL="0" indent="0">
              <a:buNone/>
              <a:defRPr sz="2000" b="0" i="1">
                <a:solidFill>
                  <a:schemeClr val="tx1">
                    <a:lumMod val="50000"/>
                    <a:lumOff val="50000"/>
                  </a:schemeClr>
                </a:solidFill>
                <a:latin typeface="Avenir Next LT Pro" panose="020B05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6" name="Textplatzhalter 5">
            <a:extLst>
              <a:ext uri="{FF2B5EF4-FFF2-40B4-BE49-F238E27FC236}">
                <a16:creationId xmlns:a16="http://schemas.microsoft.com/office/drawing/2014/main" id="{C12A900B-1AB8-D649-2D5D-8271CADFA87C}"/>
              </a:ext>
            </a:extLst>
          </p:cNvPr>
          <p:cNvSpPr>
            <a:spLocks noGrp="1"/>
          </p:cNvSpPr>
          <p:nvPr>
            <p:ph type="body" sz="quarter" idx="12"/>
          </p:nvPr>
        </p:nvSpPr>
        <p:spPr>
          <a:xfrm>
            <a:off x="334963" y="1773237"/>
            <a:ext cx="11522075" cy="4310063"/>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AT"/>
          </a:p>
        </p:txBody>
      </p:sp>
      <p:sp>
        <p:nvSpPr>
          <p:cNvPr id="14" name="Datumsplatzhalter 13">
            <a:extLst>
              <a:ext uri="{FF2B5EF4-FFF2-40B4-BE49-F238E27FC236}">
                <a16:creationId xmlns:a16="http://schemas.microsoft.com/office/drawing/2014/main" id="{BC21E87C-B12E-3445-F1DF-4922BA032339}"/>
              </a:ext>
            </a:extLst>
          </p:cNvPr>
          <p:cNvSpPr>
            <a:spLocks noGrp="1"/>
          </p:cNvSpPr>
          <p:nvPr>
            <p:ph type="dt" sz="half" idx="13"/>
          </p:nvPr>
        </p:nvSpPr>
        <p:spPr>
          <a:xfrm>
            <a:off x="9495734" y="6316504"/>
            <a:ext cx="1046137" cy="320679"/>
          </a:xfrm>
        </p:spPr>
        <p:txBody>
          <a:bodyPr/>
          <a:lstStyle/>
          <a:p>
            <a:fld id="{21919A4E-FD25-454F-9E3B-E8214D5255FA}" type="datetimeFigureOut">
              <a:rPr lang="de-AT" smtClean="0"/>
              <a:t>17.11.2023</a:t>
            </a:fld>
            <a:endParaRPr lang="de-AT"/>
          </a:p>
        </p:txBody>
      </p:sp>
      <p:sp>
        <p:nvSpPr>
          <p:cNvPr id="15" name="Fußzeilenplatzhalter 14">
            <a:extLst>
              <a:ext uri="{FF2B5EF4-FFF2-40B4-BE49-F238E27FC236}">
                <a16:creationId xmlns:a16="http://schemas.microsoft.com/office/drawing/2014/main" id="{15464DAB-E098-0A88-8CB0-EFE7E9DE9026}"/>
              </a:ext>
            </a:extLst>
          </p:cNvPr>
          <p:cNvSpPr>
            <a:spLocks noGrp="1"/>
          </p:cNvSpPr>
          <p:nvPr>
            <p:ph type="ftr" sz="quarter" idx="14"/>
          </p:nvPr>
        </p:nvSpPr>
        <p:spPr/>
        <p:txBody>
          <a:bodyPr/>
          <a:lstStyle/>
          <a:p>
            <a:r>
              <a:rPr lang="de-AT"/>
              <a:t>Fußnote</a:t>
            </a:r>
            <a:endParaRPr lang="de-AT" dirty="0"/>
          </a:p>
        </p:txBody>
      </p:sp>
      <p:sp>
        <p:nvSpPr>
          <p:cNvPr id="16" name="Foliennummernplatzhalter 15">
            <a:extLst>
              <a:ext uri="{FF2B5EF4-FFF2-40B4-BE49-F238E27FC236}">
                <a16:creationId xmlns:a16="http://schemas.microsoft.com/office/drawing/2014/main" id="{2671ACFC-0CC8-3B7D-F98B-71DB60BB3A15}"/>
              </a:ext>
            </a:extLst>
          </p:cNvPr>
          <p:cNvSpPr>
            <a:spLocks noGrp="1"/>
          </p:cNvSpPr>
          <p:nvPr>
            <p:ph type="sldNum" sz="quarter" idx="15"/>
          </p:nvPr>
        </p:nvSpPr>
        <p:spPr/>
        <p:txBody>
          <a:bodyPr/>
          <a:lstStyle/>
          <a:p>
            <a:fld id="{24E1AEF1-5C97-42F1-BD1E-AA3FF7E18F51}" type="slidenum">
              <a:rPr lang="de-AT" smtClean="0"/>
              <a:pPr/>
              <a:t>‹Nr.›</a:t>
            </a:fld>
            <a:endParaRPr lang="de-AT" dirty="0"/>
          </a:p>
        </p:txBody>
      </p:sp>
    </p:spTree>
    <p:extLst>
      <p:ext uri="{BB962C8B-B14F-4D97-AF65-F5344CB8AC3E}">
        <p14:creationId xmlns:p14="http://schemas.microsoft.com/office/powerpoint/2010/main" val="2796796533"/>
      </p:ext>
    </p:extLst>
  </p:cSld>
  <p:clrMapOvr>
    <a:masterClrMapping/>
  </p:clrMapOvr>
  <p:hf hdr="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image" Target="../media/image8.sv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image" Target="../media/image7.png"/><Relationship Id="rId5" Type="http://schemas.openxmlformats.org/officeDocument/2006/relationships/slideLayout" Target="../slideLayouts/slideLayout8.xml"/><Relationship Id="rId10" Type="http://schemas.openxmlformats.org/officeDocument/2006/relationships/theme" Target="../theme/theme2.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5.xml"/><Relationship Id="rId7" Type="http://schemas.openxmlformats.org/officeDocument/2006/relationships/theme" Target="../theme/theme3.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8.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59" name="Gruppieren 58">
            <a:extLst>
              <a:ext uri="{FF2B5EF4-FFF2-40B4-BE49-F238E27FC236}">
                <a16:creationId xmlns:a16="http://schemas.microsoft.com/office/drawing/2014/main" id="{F8C35FE4-6C71-423C-9119-467BFFC7A0BB}"/>
              </a:ext>
            </a:extLst>
          </p:cNvPr>
          <p:cNvGrpSpPr/>
          <p:nvPr userDrawn="1"/>
        </p:nvGrpSpPr>
        <p:grpSpPr bwMode="gray">
          <a:xfrm>
            <a:off x="335360" y="-171400"/>
            <a:ext cx="11521184" cy="72000"/>
            <a:chOff x="335360" y="-243408"/>
            <a:chExt cx="11521184" cy="72000"/>
          </a:xfrm>
        </p:grpSpPr>
        <p:sp>
          <p:nvSpPr>
            <p:cNvPr id="39" name="Rechteck 38">
              <a:extLst>
                <a:ext uri="{FF2B5EF4-FFF2-40B4-BE49-F238E27FC236}">
                  <a16:creationId xmlns:a16="http://schemas.microsoft.com/office/drawing/2014/main" id="{89BDD1C9-5658-49C3-9234-FC9D29572476}"/>
                </a:ext>
              </a:extLst>
            </p:cNvPr>
            <p:cNvSpPr/>
            <p:nvPr userDrawn="1"/>
          </p:nvSpPr>
          <p:spPr bwMode="gray">
            <a:xfrm>
              <a:off x="6240016"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1600">
                <a:solidFill>
                  <a:schemeClr val="tx1"/>
                </a:solidFill>
              </a:endParaRPr>
            </a:p>
          </p:txBody>
        </p:sp>
        <p:sp>
          <p:nvSpPr>
            <p:cNvPr id="40" name="Rechteck 39">
              <a:extLst>
                <a:ext uri="{FF2B5EF4-FFF2-40B4-BE49-F238E27FC236}">
                  <a16:creationId xmlns:a16="http://schemas.microsoft.com/office/drawing/2014/main" id="{737088A5-7167-4A6A-9F7C-C378C11F0BA5}"/>
                </a:ext>
              </a:extLst>
            </p:cNvPr>
            <p:cNvSpPr/>
            <p:nvPr userDrawn="1"/>
          </p:nvSpPr>
          <p:spPr bwMode="gray">
            <a:xfrm>
              <a:off x="7176120"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1600">
                <a:solidFill>
                  <a:schemeClr val="tx1"/>
                </a:solidFill>
              </a:endParaRPr>
            </a:p>
          </p:txBody>
        </p:sp>
        <p:sp>
          <p:nvSpPr>
            <p:cNvPr id="49" name="Rechteck 48">
              <a:extLst>
                <a:ext uri="{FF2B5EF4-FFF2-40B4-BE49-F238E27FC236}">
                  <a16:creationId xmlns:a16="http://schemas.microsoft.com/office/drawing/2014/main" id="{8AD3141A-CA44-4307-8B30-84C7530F64A8}"/>
                </a:ext>
              </a:extLst>
            </p:cNvPr>
            <p:cNvSpPr/>
            <p:nvPr userDrawn="1"/>
          </p:nvSpPr>
          <p:spPr bwMode="gray">
            <a:xfrm>
              <a:off x="4295800"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1600">
                <a:solidFill>
                  <a:schemeClr val="tx1"/>
                </a:solidFill>
              </a:endParaRPr>
            </a:p>
          </p:txBody>
        </p:sp>
        <p:sp>
          <p:nvSpPr>
            <p:cNvPr id="50" name="Rechteck 49">
              <a:extLst>
                <a:ext uri="{FF2B5EF4-FFF2-40B4-BE49-F238E27FC236}">
                  <a16:creationId xmlns:a16="http://schemas.microsoft.com/office/drawing/2014/main" id="{5755D4E6-5060-40EF-94F2-1BC74FF54250}"/>
                </a:ext>
              </a:extLst>
            </p:cNvPr>
            <p:cNvSpPr/>
            <p:nvPr userDrawn="1"/>
          </p:nvSpPr>
          <p:spPr bwMode="gray">
            <a:xfrm>
              <a:off x="5231904"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1600">
                <a:solidFill>
                  <a:schemeClr val="tx1"/>
                </a:solidFill>
              </a:endParaRPr>
            </a:p>
          </p:txBody>
        </p:sp>
        <p:sp>
          <p:nvSpPr>
            <p:cNvPr id="51" name="Rechteck 50">
              <a:extLst>
                <a:ext uri="{FF2B5EF4-FFF2-40B4-BE49-F238E27FC236}">
                  <a16:creationId xmlns:a16="http://schemas.microsoft.com/office/drawing/2014/main" id="{ED88BD87-9DC0-4DAA-8BDA-8603BAEBA8FE}"/>
                </a:ext>
              </a:extLst>
            </p:cNvPr>
            <p:cNvSpPr/>
            <p:nvPr userDrawn="1"/>
          </p:nvSpPr>
          <p:spPr bwMode="gray">
            <a:xfrm>
              <a:off x="2351584"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1600">
                <a:solidFill>
                  <a:schemeClr val="tx1"/>
                </a:solidFill>
              </a:endParaRPr>
            </a:p>
          </p:txBody>
        </p:sp>
        <p:sp>
          <p:nvSpPr>
            <p:cNvPr id="52" name="Rechteck 51">
              <a:extLst>
                <a:ext uri="{FF2B5EF4-FFF2-40B4-BE49-F238E27FC236}">
                  <a16:creationId xmlns:a16="http://schemas.microsoft.com/office/drawing/2014/main" id="{49DE4277-02F7-47FE-AB6C-3F19F21173C1}"/>
                </a:ext>
              </a:extLst>
            </p:cNvPr>
            <p:cNvSpPr/>
            <p:nvPr userDrawn="1"/>
          </p:nvSpPr>
          <p:spPr bwMode="gray">
            <a:xfrm>
              <a:off x="3287688"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1600">
                <a:solidFill>
                  <a:schemeClr val="tx1"/>
                </a:solidFill>
              </a:endParaRPr>
            </a:p>
          </p:txBody>
        </p:sp>
        <p:sp>
          <p:nvSpPr>
            <p:cNvPr id="53" name="Rechteck 52">
              <a:extLst>
                <a:ext uri="{FF2B5EF4-FFF2-40B4-BE49-F238E27FC236}">
                  <a16:creationId xmlns:a16="http://schemas.microsoft.com/office/drawing/2014/main" id="{A8A01A9A-2BB5-4EF0-A448-61000E95BA0C}"/>
                </a:ext>
              </a:extLst>
            </p:cNvPr>
            <p:cNvSpPr/>
            <p:nvPr userDrawn="1"/>
          </p:nvSpPr>
          <p:spPr bwMode="gray">
            <a:xfrm>
              <a:off x="335360" y="-243408"/>
              <a:ext cx="864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1600">
                <a:solidFill>
                  <a:schemeClr val="tx1"/>
                </a:solidFill>
              </a:endParaRPr>
            </a:p>
          </p:txBody>
        </p:sp>
        <p:sp>
          <p:nvSpPr>
            <p:cNvPr id="54" name="Rechteck 53">
              <a:extLst>
                <a:ext uri="{FF2B5EF4-FFF2-40B4-BE49-F238E27FC236}">
                  <a16:creationId xmlns:a16="http://schemas.microsoft.com/office/drawing/2014/main" id="{FDD97D52-9F26-4BCF-9061-0D16D3ABD0B3}"/>
                </a:ext>
              </a:extLst>
            </p:cNvPr>
            <p:cNvSpPr/>
            <p:nvPr userDrawn="1"/>
          </p:nvSpPr>
          <p:spPr bwMode="gray">
            <a:xfrm>
              <a:off x="1415399" y="-243408"/>
              <a:ext cx="720161"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1600">
                <a:solidFill>
                  <a:schemeClr val="tx1"/>
                </a:solidFill>
              </a:endParaRPr>
            </a:p>
          </p:txBody>
        </p:sp>
        <p:sp>
          <p:nvSpPr>
            <p:cNvPr id="55" name="Rechteck 54">
              <a:extLst>
                <a:ext uri="{FF2B5EF4-FFF2-40B4-BE49-F238E27FC236}">
                  <a16:creationId xmlns:a16="http://schemas.microsoft.com/office/drawing/2014/main" id="{B6A25FA4-4C9F-49DC-A6BA-2FAE83D219F0}"/>
                </a:ext>
              </a:extLst>
            </p:cNvPr>
            <p:cNvSpPr/>
            <p:nvPr userDrawn="1"/>
          </p:nvSpPr>
          <p:spPr bwMode="gray">
            <a:xfrm>
              <a:off x="10056440"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1600">
                <a:solidFill>
                  <a:schemeClr val="tx1"/>
                </a:solidFill>
              </a:endParaRPr>
            </a:p>
          </p:txBody>
        </p:sp>
        <p:sp>
          <p:nvSpPr>
            <p:cNvPr id="56" name="Rechteck 55">
              <a:extLst>
                <a:ext uri="{FF2B5EF4-FFF2-40B4-BE49-F238E27FC236}">
                  <a16:creationId xmlns:a16="http://schemas.microsoft.com/office/drawing/2014/main" id="{3AE7D8BB-D10A-4AB5-9573-C111AFBC1036}"/>
                </a:ext>
              </a:extLst>
            </p:cNvPr>
            <p:cNvSpPr/>
            <p:nvPr userDrawn="1"/>
          </p:nvSpPr>
          <p:spPr bwMode="gray">
            <a:xfrm>
              <a:off x="8184232"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1600">
                <a:solidFill>
                  <a:schemeClr val="tx1"/>
                </a:solidFill>
              </a:endParaRPr>
            </a:p>
          </p:txBody>
        </p:sp>
        <p:sp>
          <p:nvSpPr>
            <p:cNvPr id="57" name="Rechteck 56">
              <a:extLst>
                <a:ext uri="{FF2B5EF4-FFF2-40B4-BE49-F238E27FC236}">
                  <a16:creationId xmlns:a16="http://schemas.microsoft.com/office/drawing/2014/main" id="{963EB217-FC71-43F2-9517-5C3E88DFD127}"/>
                </a:ext>
              </a:extLst>
            </p:cNvPr>
            <p:cNvSpPr/>
            <p:nvPr userDrawn="1"/>
          </p:nvSpPr>
          <p:spPr bwMode="gray">
            <a:xfrm>
              <a:off x="10992544" y="-243408"/>
              <a:ext cx="864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1600">
                <a:solidFill>
                  <a:schemeClr val="tx1"/>
                </a:solidFill>
              </a:endParaRPr>
            </a:p>
          </p:txBody>
        </p:sp>
        <p:sp>
          <p:nvSpPr>
            <p:cNvPr id="58" name="Rechteck 57">
              <a:extLst>
                <a:ext uri="{FF2B5EF4-FFF2-40B4-BE49-F238E27FC236}">
                  <a16:creationId xmlns:a16="http://schemas.microsoft.com/office/drawing/2014/main" id="{8B06BA22-861F-4ECE-835F-B60D40AFF48C}"/>
                </a:ext>
              </a:extLst>
            </p:cNvPr>
            <p:cNvSpPr/>
            <p:nvPr userDrawn="1"/>
          </p:nvSpPr>
          <p:spPr bwMode="gray">
            <a:xfrm>
              <a:off x="9120336" y="-243408"/>
              <a:ext cx="720000" cy="72000"/>
            </a:xfrm>
            <a:prstGeom prst="rect">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AT" sz="1600">
                <a:solidFill>
                  <a:schemeClr val="tx1"/>
                </a:solidFill>
              </a:endParaRPr>
            </a:p>
          </p:txBody>
        </p:sp>
      </p:grpSp>
      <p:sp>
        <p:nvSpPr>
          <p:cNvPr id="2" name="Titelplatzhalter 1"/>
          <p:cNvSpPr>
            <a:spLocks noGrp="1"/>
          </p:cNvSpPr>
          <p:nvPr>
            <p:ph type="title"/>
          </p:nvPr>
        </p:nvSpPr>
        <p:spPr bwMode="gray">
          <a:xfrm>
            <a:off x="334963" y="333375"/>
            <a:ext cx="7561234" cy="719361"/>
          </a:xfrm>
          <a:prstGeom prst="rect">
            <a:avLst/>
          </a:prstGeom>
        </p:spPr>
        <p:txBody>
          <a:bodyPr vert="horz" lIns="0" tIns="0" rIns="0" bIns="36000" rtlCol="0" anchor="b" anchorCtr="0">
            <a:noAutofit/>
          </a:bodyPr>
          <a:lstStyle/>
          <a:p>
            <a:r>
              <a:rPr lang="de-AT"/>
              <a:t>Titelmasterformat durch Klicken </a:t>
            </a:r>
            <a:br>
              <a:rPr lang="de-AT"/>
            </a:br>
            <a:r>
              <a:rPr lang="de-AT"/>
              <a:t>bearbeiten.</a:t>
            </a:r>
          </a:p>
        </p:txBody>
      </p:sp>
      <p:sp>
        <p:nvSpPr>
          <p:cNvPr id="3" name="Textplatzhalter 2"/>
          <p:cNvSpPr>
            <a:spLocks noGrp="1"/>
          </p:cNvSpPr>
          <p:nvPr>
            <p:ph type="body" idx="1"/>
          </p:nvPr>
        </p:nvSpPr>
        <p:spPr bwMode="gray">
          <a:xfrm>
            <a:off x="334963" y="1700214"/>
            <a:ext cx="11522071" cy="4824408"/>
          </a:xfrm>
          <a:prstGeom prst="rect">
            <a:avLst/>
          </a:prstGeom>
        </p:spPr>
        <p:txBody>
          <a:bodyPr vert="horz" lIns="0" tIns="0" rIns="0" bIns="0" rtlCol="0">
            <a:noAutofit/>
          </a:bodyPr>
          <a:lstStyle/>
          <a:p>
            <a:pPr lvl="0"/>
            <a:r>
              <a:rPr lang="de-AT"/>
              <a:t>Text durch Klicken bearbeiten. Nutzen Sie die Buttons „Listenebene erhöhen/verringern“ auf dem Register Start, um zwischen den eingerichteten Textebenen zu wechseln.</a:t>
            </a:r>
          </a:p>
          <a:p>
            <a:pPr lvl="1"/>
            <a:r>
              <a:rPr lang="de-AT"/>
              <a:t>Zweite Ebene</a:t>
            </a:r>
          </a:p>
          <a:p>
            <a:pPr lvl="2"/>
            <a:r>
              <a:rPr lang="de-AT"/>
              <a:t>Dritte Ebene</a:t>
            </a:r>
          </a:p>
          <a:p>
            <a:pPr lvl="3"/>
            <a:r>
              <a:rPr lang="de-AT"/>
              <a:t>Vierte Ebene</a:t>
            </a:r>
          </a:p>
          <a:p>
            <a:pPr lvl="4"/>
            <a:r>
              <a:rPr lang="de-AT"/>
              <a:t>Fünfte Ebene</a:t>
            </a:r>
          </a:p>
          <a:p>
            <a:pPr lvl="5"/>
            <a:r>
              <a:rPr lang="de-AT"/>
              <a:t>Sechste Ebene</a:t>
            </a:r>
          </a:p>
          <a:p>
            <a:pPr lvl="6"/>
            <a:r>
              <a:rPr lang="de-AT"/>
              <a:t>Siebte Ebene</a:t>
            </a:r>
          </a:p>
          <a:p>
            <a:pPr lvl="7"/>
            <a:r>
              <a:rPr lang="de-AT"/>
              <a:t>Achte Ebene</a:t>
            </a:r>
          </a:p>
          <a:p>
            <a:pPr lvl="8"/>
            <a:r>
              <a:rPr lang="de-AT"/>
              <a:t>Neunte Ebene</a:t>
            </a:r>
          </a:p>
        </p:txBody>
      </p:sp>
      <p:sp>
        <p:nvSpPr>
          <p:cNvPr id="5" name="Fußzeilenplatzhalter 4"/>
          <p:cNvSpPr>
            <a:spLocks noGrp="1"/>
          </p:cNvSpPr>
          <p:nvPr>
            <p:ph type="ftr" sz="quarter" idx="3"/>
          </p:nvPr>
        </p:nvSpPr>
        <p:spPr bwMode="gray">
          <a:xfrm>
            <a:off x="8831966" y="304475"/>
            <a:ext cx="1801058" cy="144000"/>
          </a:xfrm>
          <a:prstGeom prst="rect">
            <a:avLst/>
          </a:prstGeom>
        </p:spPr>
        <p:txBody>
          <a:bodyPr vert="horz" lIns="0" tIns="0" rIns="0" bIns="0" rtlCol="0" anchor="ctr">
            <a:noAutofit/>
          </a:bodyPr>
          <a:lstStyle>
            <a:lvl1pPr algn="r">
              <a:defRPr sz="800" i="1">
                <a:solidFill>
                  <a:schemeClr val="tx1"/>
                </a:solidFill>
              </a:defRPr>
            </a:lvl1pPr>
          </a:lstStyle>
          <a:p>
            <a:r>
              <a:rPr lang="de-AT"/>
              <a:t>Managed Service</a:t>
            </a:r>
            <a:endParaRPr lang="de-AT" i="1"/>
          </a:p>
        </p:txBody>
      </p:sp>
      <p:sp>
        <p:nvSpPr>
          <p:cNvPr id="6" name="Foliennummernplatzhalter 5"/>
          <p:cNvSpPr>
            <a:spLocks noGrp="1"/>
          </p:cNvSpPr>
          <p:nvPr>
            <p:ph type="sldNum" sz="quarter" idx="4"/>
          </p:nvPr>
        </p:nvSpPr>
        <p:spPr bwMode="gray">
          <a:xfrm>
            <a:off x="10777040" y="304475"/>
            <a:ext cx="287512" cy="144000"/>
          </a:xfrm>
          <a:prstGeom prst="rect">
            <a:avLst/>
          </a:prstGeom>
        </p:spPr>
        <p:txBody>
          <a:bodyPr vert="horz" lIns="0" tIns="0" rIns="0" bIns="0" rtlCol="0" anchor="ctr">
            <a:noAutofit/>
          </a:bodyPr>
          <a:lstStyle>
            <a:lvl1pPr algn="l">
              <a:defRPr sz="800" i="1">
                <a:solidFill>
                  <a:schemeClr val="tx1"/>
                </a:solidFill>
              </a:defRPr>
            </a:lvl1pPr>
          </a:lstStyle>
          <a:p>
            <a:fld id="{8FF9B0DE-3FEB-4AA0-B465-B80EF7C1333D}" type="slidenum">
              <a:rPr lang="de-AT" smtClean="0"/>
              <a:pPr/>
              <a:t>‹Nr.›</a:t>
            </a:fld>
            <a:endParaRPr lang="de-AT" i="1"/>
          </a:p>
        </p:txBody>
      </p:sp>
      <p:grpSp>
        <p:nvGrpSpPr>
          <p:cNvPr id="21" name="Gruppieren 20"/>
          <p:cNvGrpSpPr/>
          <p:nvPr userDrawn="1"/>
        </p:nvGrpSpPr>
        <p:grpSpPr bwMode="gray">
          <a:xfrm>
            <a:off x="335360" y="-171400"/>
            <a:ext cx="11521280" cy="72000"/>
            <a:chOff x="335360" y="-243408"/>
            <a:chExt cx="11521280" cy="216000"/>
          </a:xfrm>
        </p:grpSpPr>
        <p:cxnSp>
          <p:nvCxnSpPr>
            <p:cNvPr id="13" name="Gerader Verbinder 12"/>
            <p:cNvCxnSpPr/>
            <p:nvPr userDrawn="1"/>
          </p:nvCxnSpPr>
          <p:spPr bwMode="gray">
            <a:xfrm>
              <a:off x="335360" y="-243408"/>
              <a:ext cx="0" cy="216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Gerader Verbinder 13"/>
            <p:cNvCxnSpPr/>
            <p:nvPr userDrawn="1"/>
          </p:nvCxnSpPr>
          <p:spPr bwMode="gray">
            <a:xfrm>
              <a:off x="4007768" y="-243408"/>
              <a:ext cx="0" cy="216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Gerader Verbinder 14"/>
            <p:cNvCxnSpPr/>
            <p:nvPr userDrawn="1"/>
          </p:nvCxnSpPr>
          <p:spPr bwMode="gray">
            <a:xfrm>
              <a:off x="4295800" y="-243408"/>
              <a:ext cx="0" cy="216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Gerader Verbinder 15"/>
            <p:cNvCxnSpPr/>
            <p:nvPr userDrawn="1"/>
          </p:nvCxnSpPr>
          <p:spPr bwMode="gray">
            <a:xfrm>
              <a:off x="5951984" y="-243408"/>
              <a:ext cx="0" cy="216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Gerader Verbinder 16"/>
            <p:cNvCxnSpPr/>
            <p:nvPr userDrawn="1"/>
          </p:nvCxnSpPr>
          <p:spPr bwMode="gray">
            <a:xfrm>
              <a:off x="6240016" y="-243408"/>
              <a:ext cx="0" cy="216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Gerader Verbinder 17"/>
            <p:cNvCxnSpPr/>
            <p:nvPr userDrawn="1"/>
          </p:nvCxnSpPr>
          <p:spPr bwMode="gray">
            <a:xfrm>
              <a:off x="7896200" y="-243408"/>
              <a:ext cx="0" cy="216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Gerader Verbinder 18"/>
            <p:cNvCxnSpPr/>
            <p:nvPr userDrawn="1"/>
          </p:nvCxnSpPr>
          <p:spPr bwMode="gray">
            <a:xfrm>
              <a:off x="8184232" y="-243408"/>
              <a:ext cx="0" cy="216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Gerader Verbinder 19"/>
            <p:cNvCxnSpPr/>
            <p:nvPr userDrawn="1"/>
          </p:nvCxnSpPr>
          <p:spPr bwMode="gray">
            <a:xfrm>
              <a:off x="11856640" y="-243408"/>
              <a:ext cx="0" cy="21600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6" name="Textplatzhalter 45">
            <a:extLst>
              <a:ext uri="{FF2B5EF4-FFF2-40B4-BE49-F238E27FC236}">
                <a16:creationId xmlns:a16="http://schemas.microsoft.com/office/drawing/2014/main" id="{3C1B6329-FB6B-4513-A663-56B72EB1FFC0}"/>
              </a:ext>
            </a:extLst>
          </p:cNvPr>
          <p:cNvSpPr txBox="1">
            <a:spLocks/>
          </p:cNvSpPr>
          <p:nvPr userDrawn="1"/>
        </p:nvSpPr>
        <p:spPr bwMode="gray">
          <a:xfrm>
            <a:off x="11135478" y="-52"/>
            <a:ext cx="7200" cy="460800"/>
          </a:xfrm>
          <a:prstGeom prst="rect">
            <a:avLst/>
          </a:prstGeom>
          <a:solidFill>
            <a:schemeClr val="tx2"/>
          </a:solidFill>
        </p:spPr>
        <p:txBody>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100" b="0" kern="1200">
                <a:solidFill>
                  <a:schemeClr val="bg1"/>
                </a:solidFill>
                <a:latin typeface="+mn-lt"/>
                <a:ea typeface="+mn-ea"/>
                <a:cs typeface="+mn-cs"/>
              </a:defRPr>
            </a:lvl1pPr>
            <a:lvl2pPr marL="0" indent="0" algn="l" defTabSz="914400" rtl="0" eaLnBrk="1" latinLnBrk="0" hangingPunct="1">
              <a:lnSpc>
                <a:spcPct val="110000"/>
              </a:lnSpc>
              <a:spcBef>
                <a:spcPts val="0"/>
              </a:spcBef>
              <a:spcAft>
                <a:spcPts val="0"/>
              </a:spcAft>
              <a:buFont typeface="Arial" panose="020B0604020202020204" pitchFamily="34" charset="0"/>
              <a:buNone/>
              <a:defRPr sz="100" b="0" i="0" kern="1200">
                <a:solidFill>
                  <a:schemeClr val="bg1"/>
                </a:solidFill>
                <a:latin typeface="+mn-lt"/>
                <a:ea typeface="+mn-ea"/>
                <a:cs typeface="+mn-cs"/>
              </a:defRPr>
            </a:lvl2pPr>
            <a:lvl3pPr marL="0" indent="0" algn="l" defTabSz="914400" rtl="0" eaLnBrk="1" latinLnBrk="0" hangingPunct="1">
              <a:lnSpc>
                <a:spcPct val="110000"/>
              </a:lnSpc>
              <a:spcBef>
                <a:spcPts val="0"/>
              </a:spcBef>
              <a:spcAft>
                <a:spcPts val="0"/>
              </a:spcAft>
              <a:buClr>
                <a:schemeClr val="tx2"/>
              </a:buClr>
              <a:buFontTx/>
              <a:buNone/>
              <a:defRPr sz="100" kern="1200">
                <a:solidFill>
                  <a:schemeClr val="bg1"/>
                </a:solidFill>
                <a:latin typeface="+mn-lt"/>
                <a:ea typeface="+mn-ea"/>
                <a:cs typeface="+mn-cs"/>
              </a:defRPr>
            </a:lvl3pPr>
            <a:lvl4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4pPr>
            <a:lvl5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5pPr>
            <a:lvl6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6pPr>
            <a:lvl7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7pPr>
            <a:lvl8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8pPr>
            <a:lvl9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9pPr>
          </a:lstStyle>
          <a:p>
            <a:r>
              <a:rPr lang="de-AT"/>
              <a:t> </a:t>
            </a:r>
          </a:p>
        </p:txBody>
      </p:sp>
      <p:sp>
        <p:nvSpPr>
          <p:cNvPr id="77" name="Textplatzhalter 45">
            <a:extLst>
              <a:ext uri="{FF2B5EF4-FFF2-40B4-BE49-F238E27FC236}">
                <a16:creationId xmlns:a16="http://schemas.microsoft.com/office/drawing/2014/main" id="{31A9ED0B-EF26-4B11-B0BC-91603031FE42}"/>
              </a:ext>
            </a:extLst>
          </p:cNvPr>
          <p:cNvSpPr txBox="1">
            <a:spLocks/>
          </p:cNvSpPr>
          <p:nvPr userDrawn="1"/>
        </p:nvSpPr>
        <p:spPr bwMode="gray">
          <a:xfrm>
            <a:off x="10701432" y="302348"/>
            <a:ext cx="7200" cy="158400"/>
          </a:xfrm>
          <a:prstGeom prst="rect">
            <a:avLst/>
          </a:prstGeom>
          <a:solidFill>
            <a:schemeClr val="tx2"/>
          </a:solidFill>
        </p:spPr>
        <p:txBody>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100" b="0" kern="1200">
                <a:solidFill>
                  <a:schemeClr val="bg1"/>
                </a:solidFill>
                <a:latin typeface="+mn-lt"/>
                <a:ea typeface="+mn-ea"/>
                <a:cs typeface="+mn-cs"/>
              </a:defRPr>
            </a:lvl1pPr>
            <a:lvl2pPr marL="0" indent="0" algn="l" defTabSz="914400" rtl="0" eaLnBrk="1" latinLnBrk="0" hangingPunct="1">
              <a:lnSpc>
                <a:spcPct val="110000"/>
              </a:lnSpc>
              <a:spcBef>
                <a:spcPts val="0"/>
              </a:spcBef>
              <a:spcAft>
                <a:spcPts val="0"/>
              </a:spcAft>
              <a:buFont typeface="Arial" panose="020B0604020202020204" pitchFamily="34" charset="0"/>
              <a:buNone/>
              <a:defRPr sz="100" b="0" i="0" kern="1200">
                <a:solidFill>
                  <a:schemeClr val="bg1"/>
                </a:solidFill>
                <a:latin typeface="+mn-lt"/>
                <a:ea typeface="+mn-ea"/>
                <a:cs typeface="+mn-cs"/>
              </a:defRPr>
            </a:lvl2pPr>
            <a:lvl3pPr marL="0" indent="0" algn="l" defTabSz="914400" rtl="0" eaLnBrk="1" latinLnBrk="0" hangingPunct="1">
              <a:lnSpc>
                <a:spcPct val="110000"/>
              </a:lnSpc>
              <a:spcBef>
                <a:spcPts val="0"/>
              </a:spcBef>
              <a:spcAft>
                <a:spcPts val="0"/>
              </a:spcAft>
              <a:buClr>
                <a:schemeClr val="tx2"/>
              </a:buClr>
              <a:buFontTx/>
              <a:buNone/>
              <a:defRPr sz="100" kern="1200">
                <a:solidFill>
                  <a:schemeClr val="bg1"/>
                </a:solidFill>
                <a:latin typeface="+mn-lt"/>
                <a:ea typeface="+mn-ea"/>
                <a:cs typeface="+mn-cs"/>
              </a:defRPr>
            </a:lvl3pPr>
            <a:lvl4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4pPr>
            <a:lvl5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5pPr>
            <a:lvl6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6pPr>
            <a:lvl7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7pPr>
            <a:lvl8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8pPr>
            <a:lvl9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9pPr>
          </a:lstStyle>
          <a:p>
            <a:r>
              <a:rPr lang="de-AT"/>
              <a:t> </a:t>
            </a:r>
          </a:p>
        </p:txBody>
      </p:sp>
      <p:sp>
        <p:nvSpPr>
          <p:cNvPr id="104" name="Textplatzhalter 45">
            <a:extLst>
              <a:ext uri="{FF2B5EF4-FFF2-40B4-BE49-F238E27FC236}">
                <a16:creationId xmlns:a16="http://schemas.microsoft.com/office/drawing/2014/main" id="{C84DEC6A-FC99-4648-BD68-423A3A732E56}"/>
              </a:ext>
            </a:extLst>
          </p:cNvPr>
          <p:cNvSpPr txBox="1">
            <a:spLocks/>
          </p:cNvSpPr>
          <p:nvPr userDrawn="1"/>
        </p:nvSpPr>
        <p:spPr bwMode="gray">
          <a:xfrm>
            <a:off x="11208568" y="311701"/>
            <a:ext cx="720080" cy="120132"/>
          </a:xfrm>
          <a:prstGeom prst="rect">
            <a:avLst/>
          </a:prstGeom>
          <a:blipFill dpi="0" rotWithShape="1">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p:spPr>
        <p:txBody>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100" b="0" kern="1200">
                <a:solidFill>
                  <a:schemeClr val="bg1"/>
                </a:solidFill>
                <a:latin typeface="+mn-lt"/>
                <a:ea typeface="+mn-ea"/>
                <a:cs typeface="+mn-cs"/>
              </a:defRPr>
            </a:lvl1pPr>
            <a:lvl2pPr marL="0" indent="0" algn="l" defTabSz="914400" rtl="0" eaLnBrk="1" latinLnBrk="0" hangingPunct="1">
              <a:lnSpc>
                <a:spcPct val="110000"/>
              </a:lnSpc>
              <a:spcBef>
                <a:spcPts val="0"/>
              </a:spcBef>
              <a:spcAft>
                <a:spcPts val="0"/>
              </a:spcAft>
              <a:buFont typeface="Arial" panose="020B0604020202020204" pitchFamily="34" charset="0"/>
              <a:buNone/>
              <a:defRPr sz="100" b="0" i="0" kern="1200">
                <a:solidFill>
                  <a:schemeClr val="bg1"/>
                </a:solidFill>
                <a:latin typeface="+mn-lt"/>
                <a:ea typeface="+mn-ea"/>
                <a:cs typeface="+mn-cs"/>
              </a:defRPr>
            </a:lvl2pPr>
            <a:lvl3pPr marL="0" indent="0" algn="l" defTabSz="914400" rtl="0" eaLnBrk="1" latinLnBrk="0" hangingPunct="1">
              <a:lnSpc>
                <a:spcPct val="110000"/>
              </a:lnSpc>
              <a:spcBef>
                <a:spcPts val="0"/>
              </a:spcBef>
              <a:spcAft>
                <a:spcPts val="0"/>
              </a:spcAft>
              <a:buClr>
                <a:schemeClr val="tx2"/>
              </a:buClr>
              <a:buFontTx/>
              <a:buNone/>
              <a:defRPr sz="100" kern="1200">
                <a:solidFill>
                  <a:schemeClr val="bg1"/>
                </a:solidFill>
                <a:latin typeface="+mn-lt"/>
                <a:ea typeface="+mn-ea"/>
                <a:cs typeface="+mn-cs"/>
              </a:defRPr>
            </a:lvl3pPr>
            <a:lvl4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4pPr>
            <a:lvl5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5pPr>
            <a:lvl6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6pPr>
            <a:lvl7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7pPr>
            <a:lvl8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8pPr>
            <a:lvl9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9pPr>
          </a:lstStyle>
          <a:p>
            <a:r>
              <a:rPr lang="de-AT"/>
              <a:t> </a:t>
            </a:r>
          </a:p>
        </p:txBody>
      </p:sp>
    </p:spTree>
    <p:extLst>
      <p:ext uri="{BB962C8B-B14F-4D97-AF65-F5344CB8AC3E}">
        <p14:creationId xmlns:p14="http://schemas.microsoft.com/office/powerpoint/2010/main" val="3508318618"/>
      </p:ext>
    </p:extLst>
  </p:cSld>
  <p:clrMap bg1="lt1" tx1="dk1" bg2="lt2" tx2="dk2" accent1="accent1" accent2="accent2" accent3="accent3" accent4="accent4" accent5="accent5" accent6="accent6" hlink="hlink" folHlink="folHlink"/>
  <p:sldLayoutIdLst>
    <p:sldLayoutId id="2147483719" r:id="rId1"/>
    <p:sldLayoutId id="2147483846" r:id="rId2"/>
    <p:sldLayoutId id="2147483847" r:id="rId3"/>
  </p:sldLayoutIdLst>
  <p:hf hdr="0" dt="0"/>
  <p:txStyles>
    <p:titleStyle>
      <a:lvl1pPr algn="l" defTabSz="914400" rtl="0" eaLnBrk="1" latinLnBrk="0" hangingPunct="1">
        <a:lnSpc>
          <a:spcPct val="100000"/>
        </a:lnSpc>
        <a:spcBef>
          <a:spcPct val="0"/>
        </a:spcBef>
        <a:buNone/>
        <a:defRPr sz="2400" b="1" kern="1200">
          <a:solidFill>
            <a:schemeClr val="tx1"/>
          </a:solidFill>
          <a:latin typeface="+mj-lt"/>
          <a:ea typeface="+mj-ea"/>
          <a:cs typeface="+mj-cs"/>
        </a:defRPr>
      </a:lvl1pPr>
    </p:titleStyle>
    <p:body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11">
          <p15:clr>
            <a:srgbClr val="F26B43"/>
          </p15:clr>
        </p15:guide>
        <p15:guide id="5" pos="7469">
          <p15:clr>
            <a:srgbClr val="F26B43"/>
          </p15:clr>
        </p15:guide>
        <p15:guide id="11" orient="horz" pos="4110">
          <p15:clr>
            <a:srgbClr val="F26B43"/>
          </p15:clr>
        </p15:guide>
        <p15:guide id="12" orient="horz" pos="21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C15D4281-B614-D038-BF1D-004C7A47E17C}"/>
              </a:ext>
            </a:extLst>
          </p:cNvPr>
          <p:cNvSpPr>
            <a:spLocks noGrp="1"/>
          </p:cNvSpPr>
          <p:nvPr>
            <p:ph type="title"/>
          </p:nvPr>
        </p:nvSpPr>
        <p:spPr>
          <a:xfrm>
            <a:off x="334963" y="333375"/>
            <a:ext cx="11509375" cy="971550"/>
          </a:xfrm>
          <a:prstGeom prst="rect">
            <a:avLst/>
          </a:prstGeom>
        </p:spPr>
        <p:txBody>
          <a:bodyPr vert="horz" lIns="0" tIns="45720" rIns="91440" bIns="45720" rtlCol="0" anchor="ctr">
            <a:normAutofit/>
          </a:bodyPr>
          <a:lstStyle/>
          <a:p>
            <a:r>
              <a:rPr lang="de-DE" dirty="0"/>
              <a:t>Mastertitelformat bearbeiten</a:t>
            </a:r>
            <a:endParaRPr lang="de-AT" dirty="0"/>
          </a:p>
        </p:txBody>
      </p:sp>
      <p:sp>
        <p:nvSpPr>
          <p:cNvPr id="3" name="Textplatzhalter 2">
            <a:extLst>
              <a:ext uri="{FF2B5EF4-FFF2-40B4-BE49-F238E27FC236}">
                <a16:creationId xmlns:a16="http://schemas.microsoft.com/office/drawing/2014/main" id="{0E35D962-8CF6-D2FD-8976-EF2648D1D5E5}"/>
              </a:ext>
            </a:extLst>
          </p:cNvPr>
          <p:cNvSpPr>
            <a:spLocks noGrp="1"/>
          </p:cNvSpPr>
          <p:nvPr>
            <p:ph type="body" idx="1"/>
          </p:nvPr>
        </p:nvSpPr>
        <p:spPr>
          <a:xfrm>
            <a:off x="334962" y="1778000"/>
            <a:ext cx="11522075" cy="4351338"/>
          </a:xfrm>
          <a:prstGeom prst="rect">
            <a:avLst/>
          </a:prstGeom>
        </p:spPr>
        <p:txBody>
          <a:bodyPr vert="horz" lIns="0" tIns="45720" rIns="91440" bIns="45720" rtlCol="0">
            <a:normAutofit/>
          </a:bodyPr>
          <a:lstStyle/>
          <a:p>
            <a:pPr lvl="0"/>
            <a:r>
              <a:rPr lang="de-DE" dirty="0"/>
              <a:t>Mastertextformat bearbeiten</a:t>
            </a:r>
          </a:p>
          <a:p>
            <a:pPr lvl="1"/>
            <a:r>
              <a:rPr lang="de-DE" dirty="0"/>
              <a:t>Zweite Ebene</a:t>
            </a:r>
          </a:p>
          <a:p>
            <a:pPr lvl="2"/>
            <a:r>
              <a:rPr lang="de-DE" dirty="0"/>
              <a:t>Dritte Ebene</a:t>
            </a:r>
          </a:p>
          <a:p>
            <a:pPr lvl="2"/>
            <a:r>
              <a:rPr lang="de-DE" dirty="0"/>
              <a:t>Vierte Ebene</a:t>
            </a:r>
          </a:p>
          <a:p>
            <a:pPr lvl="2"/>
            <a:endParaRPr lang="de-DE" dirty="0"/>
          </a:p>
        </p:txBody>
      </p:sp>
      <p:sp>
        <p:nvSpPr>
          <p:cNvPr id="5" name="Fußzeilenplatzhalter 4">
            <a:extLst>
              <a:ext uri="{FF2B5EF4-FFF2-40B4-BE49-F238E27FC236}">
                <a16:creationId xmlns:a16="http://schemas.microsoft.com/office/drawing/2014/main" id="{13F3476E-B5C8-8F61-7F22-68D234A4748D}"/>
              </a:ext>
            </a:extLst>
          </p:cNvPr>
          <p:cNvSpPr>
            <a:spLocks noGrp="1"/>
          </p:cNvSpPr>
          <p:nvPr>
            <p:ph type="ftr" sz="quarter" idx="3"/>
          </p:nvPr>
        </p:nvSpPr>
        <p:spPr>
          <a:xfrm>
            <a:off x="784656" y="6318250"/>
            <a:ext cx="5539944" cy="323079"/>
          </a:xfrm>
          <a:prstGeom prst="rect">
            <a:avLst/>
          </a:prstGeom>
        </p:spPr>
        <p:txBody>
          <a:bodyPr vert="horz" lIns="91440" tIns="45720" rIns="91440" bIns="45720" rtlCol="0" anchor="ctr"/>
          <a:lstStyle>
            <a:lvl1pPr algn="l">
              <a:defRPr sz="1200">
                <a:solidFill>
                  <a:schemeClr val="tx1">
                    <a:tint val="75000"/>
                  </a:schemeClr>
                </a:solidFill>
                <a:latin typeface="Avenir Next LT Pro" panose="020B0504020202020204" pitchFamily="34" charset="0"/>
              </a:defRPr>
            </a:lvl1pPr>
          </a:lstStyle>
          <a:p>
            <a:r>
              <a:rPr lang="de-AT" dirty="0"/>
              <a:t>Fußnote</a:t>
            </a:r>
          </a:p>
        </p:txBody>
      </p:sp>
      <p:sp>
        <p:nvSpPr>
          <p:cNvPr id="6" name="Textfeld 5">
            <a:extLst>
              <a:ext uri="{FF2B5EF4-FFF2-40B4-BE49-F238E27FC236}">
                <a16:creationId xmlns:a16="http://schemas.microsoft.com/office/drawing/2014/main" id="{5CAC7CA6-DDE3-2A07-025D-4FCD8D4D7BEE}"/>
              </a:ext>
            </a:extLst>
          </p:cNvPr>
          <p:cNvSpPr txBox="1"/>
          <p:nvPr userDrawn="1"/>
        </p:nvSpPr>
        <p:spPr>
          <a:xfrm>
            <a:off x="470888" y="6364330"/>
            <a:ext cx="313767" cy="276999"/>
          </a:xfrm>
          <a:prstGeom prst="rect">
            <a:avLst/>
          </a:prstGeom>
          <a:noFill/>
        </p:spPr>
        <p:txBody>
          <a:bodyPr wrap="square" rtlCol="0">
            <a:spAutoFit/>
          </a:bodyPr>
          <a:lstStyle/>
          <a:p>
            <a:r>
              <a:rPr lang="de-DE" sz="1200" b="1" dirty="0">
                <a:solidFill>
                  <a:schemeClr val="bg2"/>
                </a:solidFill>
              </a:rPr>
              <a:t>//</a:t>
            </a:r>
          </a:p>
        </p:txBody>
      </p:sp>
      <p:pic>
        <p:nvPicPr>
          <p:cNvPr id="7" name="Grafik 6">
            <a:extLst>
              <a:ext uri="{FF2B5EF4-FFF2-40B4-BE49-F238E27FC236}">
                <a16:creationId xmlns:a16="http://schemas.microsoft.com/office/drawing/2014/main" id="{8BB0CE02-6F14-E780-48AA-01D651E7A9EC}"/>
              </a:ext>
            </a:extLst>
          </p:cNvPr>
          <p:cNvPicPr>
            <a:picLocks noChangeAspect="1"/>
          </p:cNvPicPr>
          <p:nvPr userDrawn="1"/>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1424489" y="6217150"/>
            <a:ext cx="513003" cy="513003"/>
          </a:xfrm>
          <a:prstGeom prst="rect">
            <a:avLst/>
          </a:prstGeom>
        </p:spPr>
      </p:pic>
      <p:sp>
        <p:nvSpPr>
          <p:cNvPr id="9" name="Foliennummernplatzhalter 5">
            <a:extLst>
              <a:ext uri="{FF2B5EF4-FFF2-40B4-BE49-F238E27FC236}">
                <a16:creationId xmlns:a16="http://schemas.microsoft.com/office/drawing/2014/main" id="{C87A6D5D-5446-4EEA-A5FA-90186077872C}"/>
              </a:ext>
            </a:extLst>
          </p:cNvPr>
          <p:cNvSpPr>
            <a:spLocks noGrp="1"/>
          </p:cNvSpPr>
          <p:nvPr>
            <p:ph type="sldNum" sz="quarter" idx="4"/>
          </p:nvPr>
        </p:nvSpPr>
        <p:spPr>
          <a:xfrm>
            <a:off x="10549288" y="6315304"/>
            <a:ext cx="717886" cy="321879"/>
          </a:xfrm>
          <a:prstGeom prst="rect">
            <a:avLst/>
          </a:prstGeom>
        </p:spPr>
        <p:txBody>
          <a:bodyPr vert="horz" lIns="91440" tIns="45720" rIns="91440" bIns="45720" rtlCol="0" anchor="ctr"/>
          <a:lstStyle>
            <a:lvl1pPr algn="r">
              <a:defRPr sz="1200">
                <a:solidFill>
                  <a:schemeClr val="tx1">
                    <a:tint val="75000"/>
                  </a:schemeClr>
                </a:solidFill>
              </a:defRPr>
            </a:lvl1pPr>
          </a:lstStyle>
          <a:p>
            <a:fld id="{24E1AEF1-5C97-42F1-BD1E-AA3FF7E18F51}" type="slidenum">
              <a:rPr lang="de-AT" smtClean="0"/>
              <a:pPr/>
              <a:t>‹Nr.›</a:t>
            </a:fld>
            <a:endParaRPr lang="de-AT" dirty="0"/>
          </a:p>
        </p:txBody>
      </p:sp>
      <p:sp>
        <p:nvSpPr>
          <p:cNvPr id="13" name="Datumsplatzhalter 3">
            <a:extLst>
              <a:ext uri="{FF2B5EF4-FFF2-40B4-BE49-F238E27FC236}">
                <a16:creationId xmlns:a16="http://schemas.microsoft.com/office/drawing/2014/main" id="{0DA7ECEF-6806-E8C7-C9F3-C88E2815CDAA}"/>
              </a:ext>
            </a:extLst>
          </p:cNvPr>
          <p:cNvSpPr>
            <a:spLocks noGrp="1"/>
          </p:cNvSpPr>
          <p:nvPr>
            <p:ph type="dt" sz="half" idx="2"/>
          </p:nvPr>
        </p:nvSpPr>
        <p:spPr>
          <a:xfrm>
            <a:off x="7614387" y="6316504"/>
            <a:ext cx="2743200" cy="321879"/>
          </a:xfrm>
          <a:prstGeom prst="rect">
            <a:avLst/>
          </a:prstGeom>
        </p:spPr>
        <p:txBody>
          <a:bodyPr vert="horz" lIns="91440" tIns="45720" rIns="91440" bIns="45720" rtlCol="0" anchor="ctr"/>
          <a:lstStyle>
            <a:lvl1pPr algn="l">
              <a:defRPr sz="1200">
                <a:solidFill>
                  <a:schemeClr val="tx1">
                    <a:tint val="75000"/>
                  </a:schemeClr>
                </a:solidFill>
              </a:defRPr>
            </a:lvl1pPr>
          </a:lstStyle>
          <a:p>
            <a:fld id="{21919A4E-FD25-454F-9E3B-E8214D5255FA}" type="datetimeFigureOut">
              <a:rPr lang="de-AT" smtClean="0"/>
              <a:t>17.11.2023</a:t>
            </a:fld>
            <a:endParaRPr lang="de-AT"/>
          </a:p>
        </p:txBody>
      </p:sp>
      <p:sp>
        <p:nvSpPr>
          <p:cNvPr id="14" name="Foliennummernplatzhalter 5">
            <a:extLst>
              <a:ext uri="{FF2B5EF4-FFF2-40B4-BE49-F238E27FC236}">
                <a16:creationId xmlns:a16="http://schemas.microsoft.com/office/drawing/2014/main" id="{B15F6756-E71D-0561-DC26-A358E31627AF}"/>
              </a:ext>
            </a:extLst>
          </p:cNvPr>
          <p:cNvSpPr txBox="1">
            <a:spLocks/>
          </p:cNvSpPr>
          <p:nvPr userDrawn="1"/>
        </p:nvSpPr>
        <p:spPr>
          <a:xfrm>
            <a:off x="14270255" y="6316504"/>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4E1AEF1-5C97-42F1-BD1E-AA3FF7E18F51}" type="slidenum">
              <a:rPr lang="de-AT" smtClean="0"/>
              <a:pPr/>
              <a:t>‹Nr.›</a:t>
            </a:fld>
            <a:endParaRPr lang="de-AT"/>
          </a:p>
        </p:txBody>
      </p:sp>
    </p:spTree>
    <p:extLst>
      <p:ext uri="{BB962C8B-B14F-4D97-AF65-F5344CB8AC3E}">
        <p14:creationId xmlns:p14="http://schemas.microsoft.com/office/powerpoint/2010/main" val="4132163396"/>
      </p:ext>
    </p:extLst>
  </p:cSld>
  <p:clrMap bg1="lt1" tx1="dk1" bg2="lt2" tx2="dk2" accent1="accent1" accent2="accent2" accent3="accent3" accent4="accent4" accent5="accent5" accent6="accent6" hlink="hlink" folHlink="folHlink"/>
  <p:sldLayoutIdLst>
    <p:sldLayoutId id="2147483730" r:id="rId1"/>
    <p:sldLayoutId id="2147483733" r:id="rId2"/>
    <p:sldLayoutId id="2147483734" r:id="rId3"/>
    <p:sldLayoutId id="2147483736" r:id="rId4"/>
    <p:sldLayoutId id="2147483739" r:id="rId5"/>
    <p:sldLayoutId id="2147483745" r:id="rId6"/>
    <p:sldLayoutId id="2147483748" r:id="rId7"/>
    <p:sldLayoutId id="2147483752" r:id="rId8"/>
    <p:sldLayoutId id="2147483759" r:id="rId9"/>
  </p:sldLayoutIdLst>
  <p:hf hdr="0"/>
  <p:txStyles>
    <p:titleStyle>
      <a:lvl1pPr algn="l" defTabSz="914400" rtl="0" eaLnBrk="1" latinLnBrk="0" hangingPunct="1">
        <a:lnSpc>
          <a:spcPct val="120000"/>
        </a:lnSpc>
        <a:spcBef>
          <a:spcPct val="0"/>
        </a:spcBef>
        <a:buNone/>
        <a:defRPr sz="3000" kern="1200">
          <a:solidFill>
            <a:schemeClr val="tx1"/>
          </a:solidFill>
          <a:latin typeface="Avenir Next LT Pro" panose="020B0504020202020204" pitchFamily="34" charset="0"/>
          <a:ea typeface="+mj-ea"/>
          <a:cs typeface="+mj-cs"/>
        </a:defRPr>
      </a:lvl1pPr>
    </p:titleStyle>
    <p:bodyStyle>
      <a:lvl1pPr marL="0" indent="0" algn="l" defTabSz="914400" rtl="0" eaLnBrk="1" latinLnBrk="0" hangingPunct="1">
        <a:lnSpc>
          <a:spcPct val="120000"/>
        </a:lnSpc>
        <a:spcBef>
          <a:spcPts val="0"/>
        </a:spcBef>
        <a:buClr>
          <a:srgbClr val="FFB300"/>
        </a:buClr>
        <a:buSzPct val="120000"/>
        <a:buFont typeface="Arial" panose="020B0604020202020204" pitchFamily="34" charset="0"/>
        <a:buNone/>
        <a:defRPr sz="1600" kern="1200">
          <a:solidFill>
            <a:schemeClr val="tx1"/>
          </a:solidFill>
          <a:latin typeface="Avenir Next LT Pro Demi" panose="020B0604020202020204" pitchFamily="34" charset="0"/>
          <a:ea typeface="+mn-ea"/>
          <a:cs typeface="+mn-cs"/>
        </a:defRPr>
      </a:lvl1pPr>
      <a:lvl2pPr marL="685800" indent="-228600" algn="l" defTabSz="914400" rtl="0" eaLnBrk="1" latinLnBrk="0" hangingPunct="1">
        <a:lnSpc>
          <a:spcPct val="120000"/>
        </a:lnSpc>
        <a:spcBef>
          <a:spcPts val="0"/>
        </a:spcBef>
        <a:buClr>
          <a:srgbClr val="FFB300"/>
        </a:buClr>
        <a:buSzPct val="120000"/>
        <a:buFont typeface="Arial" panose="020B0604020202020204" pitchFamily="34" charset="0"/>
        <a:buChar char="•"/>
        <a:defRPr sz="1600" kern="1200">
          <a:solidFill>
            <a:schemeClr val="tx1"/>
          </a:solidFill>
          <a:latin typeface="Avenir Next LT Pro" panose="020B0504020202020204" pitchFamily="34" charset="0"/>
          <a:ea typeface="+mn-ea"/>
          <a:cs typeface="+mn-cs"/>
        </a:defRPr>
      </a:lvl2pPr>
      <a:lvl3pPr marL="1143000" indent="-228600" algn="l" defTabSz="914400" rtl="0" eaLnBrk="1" latinLnBrk="0" hangingPunct="1">
        <a:lnSpc>
          <a:spcPct val="120000"/>
        </a:lnSpc>
        <a:spcBef>
          <a:spcPts val="0"/>
        </a:spcBef>
        <a:buClr>
          <a:srgbClr val="FFB300"/>
        </a:buClr>
        <a:buSzPct val="80000"/>
        <a:buFont typeface="Courier New" panose="02070309020205020404" pitchFamily="49" charset="0"/>
        <a:buChar char="o"/>
        <a:defRPr sz="1400" kern="1200">
          <a:solidFill>
            <a:schemeClr val="tx1"/>
          </a:solidFill>
          <a:latin typeface="Avenir Next LT Pro" panose="020B0504020202020204" pitchFamily="34" charset="0"/>
          <a:ea typeface="+mn-ea"/>
          <a:cs typeface="+mn-cs"/>
        </a:defRPr>
      </a:lvl3pPr>
      <a:lvl4pPr marL="1371600" indent="0" algn="l" defTabSz="914400" rtl="0" eaLnBrk="1" latinLnBrk="0" hangingPunct="1">
        <a:lnSpc>
          <a:spcPct val="90000"/>
        </a:lnSpc>
        <a:spcBef>
          <a:spcPts val="500"/>
        </a:spcBef>
        <a:buClr>
          <a:srgbClr val="FFB300"/>
        </a:buClr>
        <a:buSzPct val="120000"/>
        <a:buFont typeface="Arial" panose="020B0604020202020204" pitchFamily="34" charset="0"/>
        <a:buNone/>
        <a:defRPr sz="1400" kern="1200">
          <a:solidFill>
            <a:schemeClr val="tx1"/>
          </a:solidFill>
          <a:latin typeface="Avenir Next LT Pro" panose="020B0504020202020204" pitchFamily="34" charset="0"/>
          <a:ea typeface="+mn-ea"/>
          <a:cs typeface="+mn-cs"/>
        </a:defRPr>
      </a:lvl4pPr>
      <a:lvl5pPr marL="1828800" indent="0" algn="l" defTabSz="914400" rtl="0" eaLnBrk="1" latinLnBrk="0" hangingPunct="1">
        <a:lnSpc>
          <a:spcPct val="90000"/>
        </a:lnSpc>
        <a:spcBef>
          <a:spcPts val="500"/>
        </a:spcBef>
        <a:buClr>
          <a:srgbClr val="FFB300"/>
        </a:buClr>
        <a:buSzPct val="120000"/>
        <a:buFont typeface="Arial" panose="020B0604020202020204" pitchFamily="34" charset="0"/>
        <a:buNone/>
        <a:defRPr sz="1400" kern="1200">
          <a:solidFill>
            <a:schemeClr val="tx1"/>
          </a:solidFill>
          <a:latin typeface="Avenir Next LT Pro" panose="020B05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p15:clr>
            <a:srgbClr val="F26B43"/>
          </p15:clr>
        </p15:guide>
        <p15:guide id="2" pos="211">
          <p15:clr>
            <a:srgbClr val="F26B43"/>
          </p15:clr>
        </p15:guide>
        <p15:guide id="3" pos="7469">
          <p15:clr>
            <a:srgbClr val="F26B43"/>
          </p15:clr>
        </p15:guide>
        <p15:guide id="4" orient="horz" pos="3974">
          <p15:clr>
            <a:srgbClr val="F26B43"/>
          </p15:clr>
        </p15:guide>
        <p15:guide id="5" orient="horz" pos="822">
          <p15:clr>
            <a:srgbClr val="FBAE40"/>
          </p15:clr>
        </p15:guide>
        <p15:guide id="6" orient="horz" pos="1117">
          <p15:clr>
            <a:srgbClr val="FBAE4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C15D4281-B614-D038-BF1D-004C7A47E17C}"/>
              </a:ext>
            </a:extLst>
          </p:cNvPr>
          <p:cNvSpPr>
            <a:spLocks noGrp="1"/>
          </p:cNvSpPr>
          <p:nvPr>
            <p:ph type="title"/>
          </p:nvPr>
        </p:nvSpPr>
        <p:spPr>
          <a:xfrm>
            <a:off x="334963" y="333375"/>
            <a:ext cx="11509375" cy="971550"/>
          </a:xfrm>
          <a:prstGeom prst="rect">
            <a:avLst/>
          </a:prstGeom>
        </p:spPr>
        <p:txBody>
          <a:bodyPr vert="horz" lIns="0" tIns="45720" rIns="91440" bIns="45720" rtlCol="0" anchor="ctr">
            <a:normAutofit/>
          </a:bodyPr>
          <a:lstStyle/>
          <a:p>
            <a:r>
              <a:rPr lang="de-DE"/>
              <a:t>Mastertitelformat bearbeiten</a:t>
            </a:r>
            <a:endParaRPr lang="de-AT"/>
          </a:p>
        </p:txBody>
      </p:sp>
      <p:sp>
        <p:nvSpPr>
          <p:cNvPr id="3" name="Textplatzhalter 2">
            <a:extLst>
              <a:ext uri="{FF2B5EF4-FFF2-40B4-BE49-F238E27FC236}">
                <a16:creationId xmlns:a16="http://schemas.microsoft.com/office/drawing/2014/main" id="{0E35D962-8CF6-D2FD-8976-EF2648D1D5E5}"/>
              </a:ext>
            </a:extLst>
          </p:cNvPr>
          <p:cNvSpPr>
            <a:spLocks noGrp="1"/>
          </p:cNvSpPr>
          <p:nvPr>
            <p:ph type="body" idx="1"/>
          </p:nvPr>
        </p:nvSpPr>
        <p:spPr>
          <a:xfrm>
            <a:off x="334962" y="1778000"/>
            <a:ext cx="11522075" cy="4351338"/>
          </a:xfrm>
          <a:prstGeom prst="rect">
            <a:avLst/>
          </a:prstGeom>
        </p:spPr>
        <p:txBody>
          <a:bodyPr vert="horz" lIns="0" tIns="45720" rIns="91440" bIns="45720" rtlCol="0">
            <a:normAutofit/>
          </a:bodyPr>
          <a:lstStyle/>
          <a:p>
            <a:pPr lvl="0"/>
            <a:r>
              <a:rPr lang="de-DE"/>
              <a:t>Mastertextformat bearbeiten</a:t>
            </a:r>
          </a:p>
          <a:p>
            <a:pPr lvl="1"/>
            <a:r>
              <a:rPr lang="de-DE"/>
              <a:t>Zweite Ebene</a:t>
            </a:r>
          </a:p>
          <a:p>
            <a:pPr lvl="2"/>
            <a:r>
              <a:rPr lang="de-DE"/>
              <a:t>Dritte Ebene</a:t>
            </a:r>
          </a:p>
          <a:p>
            <a:pPr lvl="2"/>
            <a:r>
              <a:rPr lang="de-DE"/>
              <a:t>Vierte Ebene</a:t>
            </a:r>
          </a:p>
          <a:p>
            <a:pPr lvl="2"/>
            <a:endParaRPr lang="de-DE"/>
          </a:p>
        </p:txBody>
      </p:sp>
      <p:sp>
        <p:nvSpPr>
          <p:cNvPr id="5" name="Fußzeilenplatzhalter 4">
            <a:extLst>
              <a:ext uri="{FF2B5EF4-FFF2-40B4-BE49-F238E27FC236}">
                <a16:creationId xmlns:a16="http://schemas.microsoft.com/office/drawing/2014/main" id="{13F3476E-B5C8-8F61-7F22-68D234A4748D}"/>
              </a:ext>
            </a:extLst>
          </p:cNvPr>
          <p:cNvSpPr>
            <a:spLocks noGrp="1"/>
          </p:cNvSpPr>
          <p:nvPr>
            <p:ph type="ftr" sz="quarter" idx="3"/>
          </p:nvPr>
        </p:nvSpPr>
        <p:spPr>
          <a:xfrm>
            <a:off x="784656" y="6318250"/>
            <a:ext cx="5539944" cy="323079"/>
          </a:xfrm>
          <a:prstGeom prst="rect">
            <a:avLst/>
          </a:prstGeom>
        </p:spPr>
        <p:txBody>
          <a:bodyPr vert="horz" lIns="91440" tIns="45720" rIns="91440" bIns="45720" rtlCol="0" anchor="ctr"/>
          <a:lstStyle>
            <a:lvl1pPr algn="l">
              <a:defRPr sz="1200">
                <a:solidFill>
                  <a:schemeClr val="tx1">
                    <a:tint val="75000"/>
                  </a:schemeClr>
                </a:solidFill>
                <a:latin typeface="Avenir Next LT Pro" panose="020B0504020202020204" pitchFamily="34" charset="0"/>
              </a:defRPr>
            </a:lvl1pPr>
          </a:lstStyle>
          <a:p>
            <a:r>
              <a:rPr lang="de-AT">
                <a:solidFill>
                  <a:srgbClr val="000000">
                    <a:tint val="75000"/>
                  </a:srgbClr>
                </a:solidFill>
              </a:rPr>
              <a:t>Managed Services für BNP</a:t>
            </a:r>
          </a:p>
        </p:txBody>
      </p:sp>
      <p:sp>
        <p:nvSpPr>
          <p:cNvPr id="6" name="Textfeld 5">
            <a:extLst>
              <a:ext uri="{FF2B5EF4-FFF2-40B4-BE49-F238E27FC236}">
                <a16:creationId xmlns:a16="http://schemas.microsoft.com/office/drawing/2014/main" id="{5CAC7CA6-DDE3-2A07-025D-4FCD8D4D7BEE}"/>
              </a:ext>
            </a:extLst>
          </p:cNvPr>
          <p:cNvSpPr txBox="1"/>
          <p:nvPr userDrawn="1"/>
        </p:nvSpPr>
        <p:spPr>
          <a:xfrm>
            <a:off x="470888" y="6364330"/>
            <a:ext cx="313767"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none" strike="noStrike" kern="1200" cap="none" spc="0" normalizeH="0" baseline="0" noProof="0">
                <a:ln>
                  <a:noFill/>
                </a:ln>
                <a:solidFill>
                  <a:srgbClr val="FFB300"/>
                </a:solidFill>
                <a:effectLst/>
                <a:uLnTx/>
                <a:uFillTx/>
                <a:latin typeface="Avenir Next LT Pro"/>
                <a:ea typeface="+mn-ea"/>
                <a:cs typeface="+mn-cs"/>
              </a:rPr>
              <a:t>//</a:t>
            </a:r>
          </a:p>
        </p:txBody>
      </p:sp>
      <p:pic>
        <p:nvPicPr>
          <p:cNvPr id="7" name="Grafik 6">
            <a:extLst>
              <a:ext uri="{FF2B5EF4-FFF2-40B4-BE49-F238E27FC236}">
                <a16:creationId xmlns:a16="http://schemas.microsoft.com/office/drawing/2014/main" id="{8BB0CE02-6F14-E780-48AA-01D651E7A9EC}"/>
              </a:ext>
            </a:extLst>
          </p:cNvPr>
          <p:cNvPicPr>
            <a:picLocks noChangeAspect="1"/>
          </p:cNvPicPr>
          <p:nvPr userDrawn="1"/>
        </p:nvPicPr>
        <p:blipFill>
          <a:blip r:embed="rId8">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1424489" y="6217150"/>
            <a:ext cx="513003" cy="513003"/>
          </a:xfrm>
          <a:prstGeom prst="rect">
            <a:avLst/>
          </a:prstGeom>
        </p:spPr>
      </p:pic>
      <p:sp>
        <p:nvSpPr>
          <p:cNvPr id="9" name="Foliennummernplatzhalter 5">
            <a:extLst>
              <a:ext uri="{FF2B5EF4-FFF2-40B4-BE49-F238E27FC236}">
                <a16:creationId xmlns:a16="http://schemas.microsoft.com/office/drawing/2014/main" id="{C87A6D5D-5446-4EEA-A5FA-90186077872C}"/>
              </a:ext>
            </a:extLst>
          </p:cNvPr>
          <p:cNvSpPr>
            <a:spLocks noGrp="1"/>
          </p:cNvSpPr>
          <p:nvPr>
            <p:ph type="sldNum" sz="quarter" idx="4"/>
          </p:nvPr>
        </p:nvSpPr>
        <p:spPr>
          <a:xfrm>
            <a:off x="10549288" y="6315304"/>
            <a:ext cx="717886" cy="321879"/>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24E1AEF1-5C97-42F1-BD1E-AA3FF7E18F51}" type="slidenum">
              <a:rPr kumimoji="0" lang="de-AT" sz="1200" b="0" i="0" u="none" strike="noStrike" kern="1200" cap="none" spc="0" normalizeH="0" baseline="0" noProof="0" smtClean="0">
                <a:ln>
                  <a:noFill/>
                </a:ln>
                <a:solidFill>
                  <a:srgbClr val="000000">
                    <a:tint val="75000"/>
                  </a:srgbClr>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de-AT" sz="1200" b="0" i="0" u="none" strike="noStrike" kern="1200" cap="none" spc="0" normalizeH="0" baseline="0" noProof="0">
              <a:ln>
                <a:noFill/>
              </a:ln>
              <a:solidFill>
                <a:srgbClr val="000000">
                  <a:tint val="75000"/>
                </a:srgbClr>
              </a:solidFill>
              <a:effectLst/>
              <a:uLnTx/>
              <a:uFillTx/>
              <a:latin typeface="Avenir Next LT Pro"/>
              <a:ea typeface="+mn-ea"/>
              <a:cs typeface="+mn-cs"/>
            </a:endParaRPr>
          </a:p>
        </p:txBody>
      </p:sp>
      <p:sp>
        <p:nvSpPr>
          <p:cNvPr id="13" name="Datumsplatzhalter 3">
            <a:extLst>
              <a:ext uri="{FF2B5EF4-FFF2-40B4-BE49-F238E27FC236}">
                <a16:creationId xmlns:a16="http://schemas.microsoft.com/office/drawing/2014/main" id="{0DA7ECEF-6806-E8C7-C9F3-C88E2815CDAA}"/>
              </a:ext>
            </a:extLst>
          </p:cNvPr>
          <p:cNvSpPr>
            <a:spLocks noGrp="1"/>
          </p:cNvSpPr>
          <p:nvPr>
            <p:ph type="dt" sz="half" idx="2"/>
          </p:nvPr>
        </p:nvSpPr>
        <p:spPr>
          <a:xfrm>
            <a:off x="7614387" y="6316504"/>
            <a:ext cx="2743200" cy="321879"/>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21919A4E-FD25-454F-9E3B-E8214D5255FA}" type="datetimeFigureOut">
              <a:rPr kumimoji="0" lang="de-AT" sz="1200" b="0" i="0" u="none" strike="noStrike" kern="1200" cap="none" spc="0" normalizeH="0" baseline="0" noProof="0" smtClean="0">
                <a:ln>
                  <a:noFill/>
                </a:ln>
                <a:solidFill>
                  <a:srgbClr val="000000">
                    <a:tint val="75000"/>
                  </a:srgbClr>
                </a:solidFill>
                <a:effectLst/>
                <a:uLnTx/>
                <a:uFillTx/>
                <a:latin typeface="Avenir Next LT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17.11.2023</a:t>
            </a:fld>
            <a:endParaRPr kumimoji="0" lang="de-AT" sz="1200" b="0" i="0" u="none" strike="noStrike" kern="1200" cap="none" spc="0" normalizeH="0" baseline="0" noProof="0">
              <a:ln>
                <a:noFill/>
              </a:ln>
              <a:solidFill>
                <a:srgbClr val="000000">
                  <a:tint val="75000"/>
                </a:srgbClr>
              </a:solidFill>
              <a:effectLst/>
              <a:uLnTx/>
              <a:uFillTx/>
              <a:latin typeface="Avenir Next LT Pro"/>
              <a:ea typeface="+mn-ea"/>
              <a:cs typeface="+mn-cs"/>
            </a:endParaRPr>
          </a:p>
        </p:txBody>
      </p:sp>
      <p:sp>
        <p:nvSpPr>
          <p:cNvPr id="14" name="Foliennummernplatzhalter 5">
            <a:extLst>
              <a:ext uri="{FF2B5EF4-FFF2-40B4-BE49-F238E27FC236}">
                <a16:creationId xmlns:a16="http://schemas.microsoft.com/office/drawing/2014/main" id="{B15F6756-E71D-0561-DC26-A358E31627AF}"/>
              </a:ext>
            </a:extLst>
          </p:cNvPr>
          <p:cNvSpPr txBox="1">
            <a:spLocks/>
          </p:cNvSpPr>
          <p:nvPr userDrawn="1"/>
        </p:nvSpPr>
        <p:spPr>
          <a:xfrm>
            <a:off x="14270255" y="6316504"/>
            <a:ext cx="2743200" cy="365125"/>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24E1AEF1-5C97-42F1-BD1E-AA3FF7E18F51}" type="slidenum">
              <a:rPr kumimoji="0" lang="de-AT" sz="1200" b="0" i="0" u="none" strike="noStrike" kern="1200" cap="none" spc="0" normalizeH="0" baseline="0" noProof="0" smtClean="0">
                <a:ln>
                  <a:noFill/>
                </a:ln>
                <a:solidFill>
                  <a:srgbClr val="000000">
                    <a:tint val="75000"/>
                  </a:srgbClr>
                </a:solidFill>
                <a:effectLst/>
                <a:uLnTx/>
                <a:uFillTx/>
                <a:latin typeface="Avenir Next LT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‹Nr.›</a:t>
            </a:fld>
            <a:endParaRPr kumimoji="0" lang="de-AT" sz="1200" b="0" i="0" u="none" strike="noStrike" kern="1200" cap="none" spc="0" normalizeH="0" baseline="0" noProof="0">
              <a:ln>
                <a:noFill/>
              </a:ln>
              <a:solidFill>
                <a:srgbClr val="000000">
                  <a:tint val="75000"/>
                </a:srgbClr>
              </a:solidFill>
              <a:effectLst/>
              <a:uLnTx/>
              <a:uFillTx/>
              <a:latin typeface="Avenir Next LT Pro"/>
              <a:ea typeface="+mn-ea"/>
              <a:cs typeface="+mn-cs"/>
            </a:endParaRPr>
          </a:p>
        </p:txBody>
      </p:sp>
    </p:spTree>
    <p:extLst>
      <p:ext uri="{BB962C8B-B14F-4D97-AF65-F5344CB8AC3E}">
        <p14:creationId xmlns:p14="http://schemas.microsoft.com/office/powerpoint/2010/main" val="2336424489"/>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6" r:id="rId3"/>
    <p:sldLayoutId id="2147483769" r:id="rId4"/>
    <p:sldLayoutId id="2147483772" r:id="rId5"/>
    <p:sldLayoutId id="2147483783" r:id="rId6"/>
  </p:sldLayoutIdLst>
  <p:hf hdr="0"/>
  <p:txStyles>
    <p:titleStyle>
      <a:lvl1pPr algn="l" defTabSz="914400" rtl="0" eaLnBrk="1" latinLnBrk="0" hangingPunct="1">
        <a:lnSpc>
          <a:spcPct val="120000"/>
        </a:lnSpc>
        <a:spcBef>
          <a:spcPct val="0"/>
        </a:spcBef>
        <a:buNone/>
        <a:defRPr sz="3000" kern="1200">
          <a:solidFill>
            <a:schemeClr val="tx1"/>
          </a:solidFill>
          <a:latin typeface="Avenir Next LT Pro" panose="020B0504020202020204" pitchFamily="34" charset="0"/>
          <a:ea typeface="+mj-ea"/>
          <a:cs typeface="+mj-cs"/>
        </a:defRPr>
      </a:lvl1pPr>
    </p:titleStyle>
    <p:bodyStyle>
      <a:lvl1pPr marL="0" indent="0" algn="l" defTabSz="914400" rtl="0" eaLnBrk="1" latinLnBrk="0" hangingPunct="1">
        <a:lnSpc>
          <a:spcPct val="120000"/>
        </a:lnSpc>
        <a:spcBef>
          <a:spcPts val="0"/>
        </a:spcBef>
        <a:buClr>
          <a:srgbClr val="FFB300"/>
        </a:buClr>
        <a:buSzPct val="120000"/>
        <a:buFont typeface="Arial" panose="020B0604020202020204" pitchFamily="34" charset="0"/>
        <a:buNone/>
        <a:defRPr sz="1600" kern="1200">
          <a:solidFill>
            <a:schemeClr val="tx1"/>
          </a:solidFill>
          <a:latin typeface="Avenir Next LT Pro Demi" panose="020B0604020202020204" pitchFamily="34" charset="0"/>
          <a:ea typeface="+mn-ea"/>
          <a:cs typeface="+mn-cs"/>
        </a:defRPr>
      </a:lvl1pPr>
      <a:lvl2pPr marL="685800" indent="-228600" algn="l" defTabSz="914400" rtl="0" eaLnBrk="1" latinLnBrk="0" hangingPunct="1">
        <a:lnSpc>
          <a:spcPct val="120000"/>
        </a:lnSpc>
        <a:spcBef>
          <a:spcPts val="0"/>
        </a:spcBef>
        <a:buClr>
          <a:srgbClr val="FFB300"/>
        </a:buClr>
        <a:buSzPct val="120000"/>
        <a:buFont typeface="Arial" panose="020B0604020202020204" pitchFamily="34" charset="0"/>
        <a:buChar char="•"/>
        <a:defRPr sz="1600" kern="1200">
          <a:solidFill>
            <a:schemeClr val="tx1"/>
          </a:solidFill>
          <a:latin typeface="Avenir Next LT Pro" panose="020B0504020202020204" pitchFamily="34" charset="0"/>
          <a:ea typeface="+mn-ea"/>
          <a:cs typeface="+mn-cs"/>
        </a:defRPr>
      </a:lvl2pPr>
      <a:lvl3pPr marL="1143000" indent="-228600" algn="l" defTabSz="914400" rtl="0" eaLnBrk="1" latinLnBrk="0" hangingPunct="1">
        <a:lnSpc>
          <a:spcPct val="120000"/>
        </a:lnSpc>
        <a:spcBef>
          <a:spcPts val="0"/>
        </a:spcBef>
        <a:buClr>
          <a:srgbClr val="FFB300"/>
        </a:buClr>
        <a:buSzPct val="80000"/>
        <a:buFont typeface="Courier New" panose="02070309020205020404" pitchFamily="49" charset="0"/>
        <a:buChar char="o"/>
        <a:defRPr sz="1400" kern="1200">
          <a:solidFill>
            <a:schemeClr val="tx1"/>
          </a:solidFill>
          <a:latin typeface="Avenir Next LT Pro" panose="020B0504020202020204" pitchFamily="34" charset="0"/>
          <a:ea typeface="+mn-ea"/>
          <a:cs typeface="+mn-cs"/>
        </a:defRPr>
      </a:lvl3pPr>
      <a:lvl4pPr marL="1371600" indent="0" algn="l" defTabSz="914400" rtl="0" eaLnBrk="1" latinLnBrk="0" hangingPunct="1">
        <a:lnSpc>
          <a:spcPct val="90000"/>
        </a:lnSpc>
        <a:spcBef>
          <a:spcPts val="500"/>
        </a:spcBef>
        <a:buClr>
          <a:srgbClr val="FFB300"/>
        </a:buClr>
        <a:buSzPct val="120000"/>
        <a:buFont typeface="Arial" panose="020B0604020202020204" pitchFamily="34" charset="0"/>
        <a:buNone/>
        <a:defRPr sz="1400" kern="1200">
          <a:solidFill>
            <a:schemeClr val="tx1"/>
          </a:solidFill>
          <a:latin typeface="Avenir Next LT Pro" panose="020B0504020202020204" pitchFamily="34" charset="0"/>
          <a:ea typeface="+mn-ea"/>
          <a:cs typeface="+mn-cs"/>
        </a:defRPr>
      </a:lvl4pPr>
      <a:lvl5pPr marL="1828800" indent="0" algn="l" defTabSz="914400" rtl="0" eaLnBrk="1" latinLnBrk="0" hangingPunct="1">
        <a:lnSpc>
          <a:spcPct val="90000"/>
        </a:lnSpc>
        <a:spcBef>
          <a:spcPts val="500"/>
        </a:spcBef>
        <a:buClr>
          <a:srgbClr val="FFB300"/>
        </a:buClr>
        <a:buSzPct val="120000"/>
        <a:buFont typeface="Arial" panose="020B0604020202020204" pitchFamily="34" charset="0"/>
        <a:buNone/>
        <a:defRPr sz="1400" kern="1200">
          <a:solidFill>
            <a:schemeClr val="tx1"/>
          </a:solidFill>
          <a:latin typeface="Avenir Next LT Pro" panose="020B0504020202020204" pitchFamily="34" charset="0"/>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p15:clr>
            <a:srgbClr val="F26B43"/>
          </p15:clr>
        </p15:guide>
        <p15:guide id="2" pos="211">
          <p15:clr>
            <a:srgbClr val="F26B43"/>
          </p15:clr>
        </p15:guide>
        <p15:guide id="3" pos="7469">
          <p15:clr>
            <a:srgbClr val="F26B43"/>
          </p15:clr>
        </p15:guide>
        <p15:guide id="4" orient="horz" pos="3974">
          <p15:clr>
            <a:srgbClr val="F26B43"/>
          </p15:clr>
        </p15:guide>
        <p15:guide id="5" orient="horz" pos="822">
          <p15:clr>
            <a:srgbClr val="FBAE40"/>
          </p15:clr>
        </p15:guide>
        <p15:guide id="6" orient="horz" pos="1117">
          <p15:clr>
            <a:srgbClr val="FBAE40"/>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tags" Target="../tags/tag31.xml"/><Relationship Id="rId7" Type="http://schemas.openxmlformats.org/officeDocument/2006/relationships/image" Target="../media/image45.jpeg"/><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slideLayout" Target="../slideLayouts/slideLayout10.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image" Target="../media/image34.svg"/></Relationships>
</file>

<file path=ppt/slides/_rels/slide11.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image" Target="../media/image45.jpeg"/><Relationship Id="rId18" Type="http://schemas.openxmlformats.org/officeDocument/2006/relationships/image" Target="../media/image47.emf"/><Relationship Id="rId3" Type="http://schemas.openxmlformats.org/officeDocument/2006/relationships/tags" Target="../tags/tag36.xml"/><Relationship Id="rId7" Type="http://schemas.openxmlformats.org/officeDocument/2006/relationships/tags" Target="../tags/tag40.xml"/><Relationship Id="rId12" Type="http://schemas.openxmlformats.org/officeDocument/2006/relationships/notesSlide" Target="../notesSlides/notesSlide8.xml"/><Relationship Id="rId17" Type="http://schemas.openxmlformats.org/officeDocument/2006/relationships/image" Target="../media/image34.svg"/><Relationship Id="rId2" Type="http://schemas.openxmlformats.org/officeDocument/2006/relationships/tags" Target="../tags/tag35.xml"/><Relationship Id="rId16" Type="http://schemas.openxmlformats.org/officeDocument/2006/relationships/image" Target="../media/image33.png"/><Relationship Id="rId20" Type="http://schemas.openxmlformats.org/officeDocument/2006/relationships/image" Target="../media/image49.emf"/><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slideLayout" Target="../slideLayouts/slideLayout1.xml"/><Relationship Id="rId5" Type="http://schemas.openxmlformats.org/officeDocument/2006/relationships/tags" Target="../tags/tag38.xml"/><Relationship Id="rId15" Type="http://schemas.openxmlformats.org/officeDocument/2006/relationships/image" Target="../media/image46.emf"/><Relationship Id="rId10" Type="http://schemas.openxmlformats.org/officeDocument/2006/relationships/tags" Target="../tags/tag43.xml"/><Relationship Id="rId19" Type="http://schemas.openxmlformats.org/officeDocument/2006/relationships/image" Target="../media/image48.emf"/><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oleObject" Target="../embeddings/oleObject3.bin"/></Relationships>
</file>

<file path=ppt/slides/_rels/slide12.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tags" Target="../tags/tag46.xml"/><Relationship Id="rId7" Type="http://schemas.openxmlformats.org/officeDocument/2006/relationships/image" Target="../media/image35.png"/><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image" Target="../media/image50.jpeg"/><Relationship Id="rId5" Type="http://schemas.openxmlformats.org/officeDocument/2006/relationships/slideLayout" Target="../slideLayouts/slideLayout10.xml"/><Relationship Id="rId4" Type="http://schemas.openxmlformats.org/officeDocument/2006/relationships/tags" Target="../tags/tag47.xml"/></Relationships>
</file>

<file path=ppt/slides/_rels/slide13.xml.rels><?xml version="1.0" encoding="UTF-8" standalone="yes"?>
<Relationships xmlns="http://schemas.openxmlformats.org/package/2006/relationships"><Relationship Id="rId8" Type="http://schemas.openxmlformats.org/officeDocument/2006/relationships/tags" Target="../tags/tag55.xml"/><Relationship Id="rId13" Type="http://schemas.openxmlformats.org/officeDocument/2006/relationships/image" Target="../media/image46.emf"/><Relationship Id="rId18" Type="http://schemas.openxmlformats.org/officeDocument/2006/relationships/image" Target="../media/image53.emf"/><Relationship Id="rId3" Type="http://schemas.openxmlformats.org/officeDocument/2006/relationships/tags" Target="../tags/tag50.xml"/><Relationship Id="rId7" Type="http://schemas.openxmlformats.org/officeDocument/2006/relationships/tags" Target="../tags/tag54.xml"/><Relationship Id="rId12" Type="http://schemas.openxmlformats.org/officeDocument/2006/relationships/oleObject" Target="../embeddings/oleObject4.bin"/><Relationship Id="rId17" Type="http://schemas.openxmlformats.org/officeDocument/2006/relationships/image" Target="../media/image52.emf"/><Relationship Id="rId2" Type="http://schemas.openxmlformats.org/officeDocument/2006/relationships/tags" Target="../tags/tag49.xml"/><Relationship Id="rId16" Type="http://schemas.openxmlformats.org/officeDocument/2006/relationships/image" Target="../media/image51.emf"/><Relationship Id="rId1" Type="http://schemas.openxmlformats.org/officeDocument/2006/relationships/tags" Target="../tags/tag48.xml"/><Relationship Id="rId6" Type="http://schemas.openxmlformats.org/officeDocument/2006/relationships/tags" Target="../tags/tag53.xml"/><Relationship Id="rId11" Type="http://schemas.openxmlformats.org/officeDocument/2006/relationships/image" Target="../media/image50.jpeg"/><Relationship Id="rId5" Type="http://schemas.openxmlformats.org/officeDocument/2006/relationships/tags" Target="../tags/tag52.xml"/><Relationship Id="rId15" Type="http://schemas.openxmlformats.org/officeDocument/2006/relationships/image" Target="../media/image36.svg"/><Relationship Id="rId10" Type="http://schemas.openxmlformats.org/officeDocument/2006/relationships/slideLayout" Target="../slideLayouts/slideLayout1.xml"/><Relationship Id="rId19" Type="http://schemas.openxmlformats.org/officeDocument/2006/relationships/image" Target="../media/image54.emf"/><Relationship Id="rId4" Type="http://schemas.openxmlformats.org/officeDocument/2006/relationships/tags" Target="../tags/tag51.xml"/><Relationship Id="rId9" Type="http://schemas.openxmlformats.org/officeDocument/2006/relationships/tags" Target="../tags/tag56.xml"/><Relationship Id="rId14" Type="http://schemas.openxmlformats.org/officeDocument/2006/relationships/image" Target="../media/image35.png"/></Relationships>
</file>

<file path=ppt/slides/_rels/slide14.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tags" Target="../tags/tag59.xml"/><Relationship Id="rId7" Type="http://schemas.openxmlformats.org/officeDocument/2006/relationships/image" Target="../media/image37.png"/><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image" Target="../media/image55.jpeg"/><Relationship Id="rId5" Type="http://schemas.openxmlformats.org/officeDocument/2006/relationships/slideLayout" Target="../slideLayouts/slideLayout10.xml"/><Relationship Id="rId4" Type="http://schemas.openxmlformats.org/officeDocument/2006/relationships/tags" Target="../tags/tag60.xml"/></Relationships>
</file>

<file path=ppt/slides/_rels/slide15.xml.rels><?xml version="1.0" encoding="UTF-8" standalone="yes"?>
<Relationships xmlns="http://schemas.openxmlformats.org/package/2006/relationships"><Relationship Id="rId8" Type="http://schemas.openxmlformats.org/officeDocument/2006/relationships/tags" Target="../tags/tag68.xml"/><Relationship Id="rId13" Type="http://schemas.openxmlformats.org/officeDocument/2006/relationships/image" Target="../media/image46.emf"/><Relationship Id="rId18" Type="http://schemas.openxmlformats.org/officeDocument/2006/relationships/image" Target="../media/image58.emf"/><Relationship Id="rId3" Type="http://schemas.openxmlformats.org/officeDocument/2006/relationships/tags" Target="../tags/tag63.xml"/><Relationship Id="rId7" Type="http://schemas.openxmlformats.org/officeDocument/2006/relationships/tags" Target="../tags/tag67.xml"/><Relationship Id="rId12" Type="http://schemas.openxmlformats.org/officeDocument/2006/relationships/oleObject" Target="../embeddings/oleObject5.bin"/><Relationship Id="rId17" Type="http://schemas.openxmlformats.org/officeDocument/2006/relationships/image" Target="../media/image57.emf"/><Relationship Id="rId2" Type="http://schemas.openxmlformats.org/officeDocument/2006/relationships/tags" Target="../tags/tag62.xml"/><Relationship Id="rId16" Type="http://schemas.openxmlformats.org/officeDocument/2006/relationships/image" Target="../media/image56.emf"/><Relationship Id="rId1" Type="http://schemas.openxmlformats.org/officeDocument/2006/relationships/tags" Target="../tags/tag61.xml"/><Relationship Id="rId6" Type="http://schemas.openxmlformats.org/officeDocument/2006/relationships/tags" Target="../tags/tag66.xml"/><Relationship Id="rId11" Type="http://schemas.openxmlformats.org/officeDocument/2006/relationships/image" Target="../media/image55.jpeg"/><Relationship Id="rId5" Type="http://schemas.openxmlformats.org/officeDocument/2006/relationships/tags" Target="../tags/tag65.xml"/><Relationship Id="rId15" Type="http://schemas.openxmlformats.org/officeDocument/2006/relationships/image" Target="../media/image38.svg"/><Relationship Id="rId10" Type="http://schemas.openxmlformats.org/officeDocument/2006/relationships/slideLayout" Target="../slideLayouts/slideLayout1.xml"/><Relationship Id="rId19" Type="http://schemas.openxmlformats.org/officeDocument/2006/relationships/image" Target="../media/image59.emf"/><Relationship Id="rId4" Type="http://schemas.openxmlformats.org/officeDocument/2006/relationships/tags" Target="../tags/tag64.xml"/><Relationship Id="rId9" Type="http://schemas.openxmlformats.org/officeDocument/2006/relationships/tags" Target="../tags/tag69.xml"/><Relationship Id="rId14" Type="http://schemas.openxmlformats.org/officeDocument/2006/relationships/image" Target="../media/image37.png"/></Relationships>
</file>

<file path=ppt/slides/_rels/slide16.xml.rels><?xml version="1.0" encoding="UTF-8" standalone="yes"?>
<Relationships xmlns="http://schemas.openxmlformats.org/package/2006/relationships"><Relationship Id="rId8" Type="http://schemas.openxmlformats.org/officeDocument/2006/relationships/image" Target="../media/image40.svg"/><Relationship Id="rId3" Type="http://schemas.openxmlformats.org/officeDocument/2006/relationships/tags" Target="../tags/tag72.xml"/><Relationship Id="rId7" Type="http://schemas.openxmlformats.org/officeDocument/2006/relationships/image" Target="../media/image39.png"/><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image" Target="../media/image60.jpeg"/><Relationship Id="rId5" Type="http://schemas.openxmlformats.org/officeDocument/2006/relationships/slideLayout" Target="../slideLayouts/slideLayout10.xml"/><Relationship Id="rId4" Type="http://schemas.openxmlformats.org/officeDocument/2006/relationships/tags" Target="../tags/tag73.xml"/></Relationships>
</file>

<file path=ppt/slides/_rels/slide17.xml.rels><?xml version="1.0" encoding="UTF-8" standalone="yes"?>
<Relationships xmlns="http://schemas.openxmlformats.org/package/2006/relationships"><Relationship Id="rId8" Type="http://schemas.openxmlformats.org/officeDocument/2006/relationships/tags" Target="../tags/tag81.xml"/><Relationship Id="rId13" Type="http://schemas.openxmlformats.org/officeDocument/2006/relationships/image" Target="../media/image46.emf"/><Relationship Id="rId18" Type="http://schemas.openxmlformats.org/officeDocument/2006/relationships/image" Target="../media/image63.emf"/><Relationship Id="rId3" Type="http://schemas.openxmlformats.org/officeDocument/2006/relationships/tags" Target="../tags/tag76.xml"/><Relationship Id="rId7" Type="http://schemas.openxmlformats.org/officeDocument/2006/relationships/tags" Target="../tags/tag80.xml"/><Relationship Id="rId12" Type="http://schemas.openxmlformats.org/officeDocument/2006/relationships/oleObject" Target="../embeddings/oleObject6.bin"/><Relationship Id="rId17" Type="http://schemas.openxmlformats.org/officeDocument/2006/relationships/image" Target="../media/image62.emf"/><Relationship Id="rId2" Type="http://schemas.openxmlformats.org/officeDocument/2006/relationships/tags" Target="../tags/tag75.xml"/><Relationship Id="rId16" Type="http://schemas.openxmlformats.org/officeDocument/2006/relationships/image" Target="../media/image61.emf"/><Relationship Id="rId1" Type="http://schemas.openxmlformats.org/officeDocument/2006/relationships/tags" Target="../tags/tag74.xml"/><Relationship Id="rId6" Type="http://schemas.openxmlformats.org/officeDocument/2006/relationships/tags" Target="../tags/tag79.xml"/><Relationship Id="rId11" Type="http://schemas.openxmlformats.org/officeDocument/2006/relationships/image" Target="../media/image60.jpeg"/><Relationship Id="rId5" Type="http://schemas.openxmlformats.org/officeDocument/2006/relationships/tags" Target="../tags/tag78.xml"/><Relationship Id="rId15" Type="http://schemas.openxmlformats.org/officeDocument/2006/relationships/image" Target="../media/image40.svg"/><Relationship Id="rId10" Type="http://schemas.openxmlformats.org/officeDocument/2006/relationships/slideLayout" Target="../slideLayouts/slideLayout1.xml"/><Relationship Id="rId19" Type="http://schemas.openxmlformats.org/officeDocument/2006/relationships/image" Target="../media/image64.emf"/><Relationship Id="rId4" Type="http://schemas.openxmlformats.org/officeDocument/2006/relationships/tags" Target="../tags/tag77.xml"/><Relationship Id="rId9" Type="http://schemas.openxmlformats.org/officeDocument/2006/relationships/tags" Target="../tags/tag82.xml"/><Relationship Id="rId14" Type="http://schemas.openxmlformats.org/officeDocument/2006/relationships/image" Target="../media/image39.png"/></Relationships>
</file>

<file path=ppt/slides/_rels/slide18.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tags" Target="../tags/tag85.xml"/><Relationship Id="rId7" Type="http://schemas.openxmlformats.org/officeDocument/2006/relationships/image" Target="../media/image41.png"/><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image" Target="../media/image65.jpeg"/><Relationship Id="rId5" Type="http://schemas.openxmlformats.org/officeDocument/2006/relationships/slideLayout" Target="../slideLayouts/slideLayout10.xml"/><Relationship Id="rId4" Type="http://schemas.openxmlformats.org/officeDocument/2006/relationships/tags" Target="../tags/tag86.xml"/></Relationships>
</file>

<file path=ppt/slides/_rels/slide19.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image" Target="../media/image46.emf"/><Relationship Id="rId18" Type="http://schemas.openxmlformats.org/officeDocument/2006/relationships/image" Target="../media/image68.emf"/><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oleObject" Target="../embeddings/oleObject7.bin"/><Relationship Id="rId17" Type="http://schemas.openxmlformats.org/officeDocument/2006/relationships/image" Target="../media/image67.emf"/><Relationship Id="rId2" Type="http://schemas.openxmlformats.org/officeDocument/2006/relationships/tags" Target="../tags/tag88.xml"/><Relationship Id="rId16" Type="http://schemas.openxmlformats.org/officeDocument/2006/relationships/image" Target="../media/image66.emf"/><Relationship Id="rId1" Type="http://schemas.openxmlformats.org/officeDocument/2006/relationships/tags" Target="../tags/tag87.xml"/><Relationship Id="rId6" Type="http://schemas.openxmlformats.org/officeDocument/2006/relationships/tags" Target="../tags/tag92.xml"/><Relationship Id="rId11" Type="http://schemas.openxmlformats.org/officeDocument/2006/relationships/image" Target="../media/image65.jpeg"/><Relationship Id="rId5" Type="http://schemas.openxmlformats.org/officeDocument/2006/relationships/tags" Target="../tags/tag91.xml"/><Relationship Id="rId15" Type="http://schemas.openxmlformats.org/officeDocument/2006/relationships/image" Target="../media/image42.svg"/><Relationship Id="rId10" Type="http://schemas.openxmlformats.org/officeDocument/2006/relationships/slideLayout" Target="../slideLayouts/slideLayout1.xml"/><Relationship Id="rId19" Type="http://schemas.openxmlformats.org/officeDocument/2006/relationships/image" Target="../media/image69.emf"/><Relationship Id="rId4" Type="http://schemas.openxmlformats.org/officeDocument/2006/relationships/tags" Target="../tags/tag90.xml"/><Relationship Id="rId9" Type="http://schemas.openxmlformats.org/officeDocument/2006/relationships/tags" Target="../tags/tag95.xml"/><Relationship Id="rId14"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tags" Target="../tags/tag98.xml"/><Relationship Id="rId7" Type="http://schemas.openxmlformats.org/officeDocument/2006/relationships/image" Target="../media/image43.png"/><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image" Target="../media/image70.jpeg"/><Relationship Id="rId5" Type="http://schemas.openxmlformats.org/officeDocument/2006/relationships/slideLayout" Target="../slideLayouts/slideLayout10.xml"/><Relationship Id="rId4" Type="http://schemas.openxmlformats.org/officeDocument/2006/relationships/tags" Target="../tags/tag99.xml"/></Relationships>
</file>

<file path=ppt/slides/_rels/slide21.xml.rels><?xml version="1.0" encoding="UTF-8" standalone="yes"?>
<Relationships xmlns="http://schemas.openxmlformats.org/package/2006/relationships"><Relationship Id="rId8" Type="http://schemas.openxmlformats.org/officeDocument/2006/relationships/tags" Target="../tags/tag107.xml"/><Relationship Id="rId13" Type="http://schemas.openxmlformats.org/officeDocument/2006/relationships/image" Target="../media/image43.png"/><Relationship Id="rId3" Type="http://schemas.openxmlformats.org/officeDocument/2006/relationships/tags" Target="../tags/tag102.xml"/><Relationship Id="rId7" Type="http://schemas.openxmlformats.org/officeDocument/2006/relationships/tags" Target="../tags/tag106.xml"/><Relationship Id="rId12" Type="http://schemas.openxmlformats.org/officeDocument/2006/relationships/image" Target="../media/image46.emf"/><Relationship Id="rId17" Type="http://schemas.openxmlformats.org/officeDocument/2006/relationships/image" Target="../media/image74.emf"/><Relationship Id="rId2" Type="http://schemas.openxmlformats.org/officeDocument/2006/relationships/tags" Target="../tags/tag101.xml"/><Relationship Id="rId16" Type="http://schemas.openxmlformats.org/officeDocument/2006/relationships/image" Target="../media/image73.emf"/><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oleObject" Target="../embeddings/oleObject8.bin"/><Relationship Id="rId5" Type="http://schemas.openxmlformats.org/officeDocument/2006/relationships/tags" Target="../tags/tag104.xml"/><Relationship Id="rId15" Type="http://schemas.openxmlformats.org/officeDocument/2006/relationships/image" Target="../media/image72.emf"/><Relationship Id="rId10" Type="http://schemas.openxmlformats.org/officeDocument/2006/relationships/image" Target="../media/image70.jpeg"/><Relationship Id="rId4" Type="http://schemas.openxmlformats.org/officeDocument/2006/relationships/tags" Target="../tags/tag103.xml"/><Relationship Id="rId9" Type="http://schemas.openxmlformats.org/officeDocument/2006/relationships/slideLayout" Target="../slideLayouts/slideLayout1.xml"/><Relationship Id="rId14" Type="http://schemas.openxmlformats.org/officeDocument/2006/relationships/image" Target="../media/image44.svg"/></Relationships>
</file>

<file path=ppt/slides/_rels/slide2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8" Type="http://schemas.openxmlformats.org/officeDocument/2006/relationships/image" Target="../media/image32.emf"/><Relationship Id="rId13" Type="http://schemas.openxmlformats.org/officeDocument/2006/relationships/image" Target="../media/image37.png"/><Relationship Id="rId18" Type="http://schemas.openxmlformats.org/officeDocument/2006/relationships/image" Target="../media/image42.svg"/><Relationship Id="rId3" Type="http://schemas.openxmlformats.org/officeDocument/2006/relationships/tags" Target="../tags/tag110.xml"/><Relationship Id="rId7" Type="http://schemas.openxmlformats.org/officeDocument/2006/relationships/oleObject" Target="../embeddings/oleObject9.bin"/><Relationship Id="rId12" Type="http://schemas.openxmlformats.org/officeDocument/2006/relationships/image" Target="../media/image36.svg"/><Relationship Id="rId17" Type="http://schemas.openxmlformats.org/officeDocument/2006/relationships/image" Target="../media/image41.png"/><Relationship Id="rId2" Type="http://schemas.openxmlformats.org/officeDocument/2006/relationships/tags" Target="../tags/tag109.xml"/><Relationship Id="rId16" Type="http://schemas.openxmlformats.org/officeDocument/2006/relationships/image" Target="../media/image40.svg"/><Relationship Id="rId20" Type="http://schemas.openxmlformats.org/officeDocument/2006/relationships/image" Target="../media/image44.svg"/><Relationship Id="rId1" Type="http://schemas.openxmlformats.org/officeDocument/2006/relationships/tags" Target="../tags/tag108.xml"/><Relationship Id="rId6" Type="http://schemas.openxmlformats.org/officeDocument/2006/relationships/notesSlide" Target="../notesSlides/notesSlide10.xml"/><Relationship Id="rId11" Type="http://schemas.openxmlformats.org/officeDocument/2006/relationships/image" Target="../media/image35.png"/><Relationship Id="rId5" Type="http://schemas.openxmlformats.org/officeDocument/2006/relationships/slideLayout" Target="../slideLayouts/slideLayout10.xml"/><Relationship Id="rId15" Type="http://schemas.openxmlformats.org/officeDocument/2006/relationships/image" Target="../media/image39.png"/><Relationship Id="rId10" Type="http://schemas.openxmlformats.org/officeDocument/2006/relationships/image" Target="../media/image34.svg"/><Relationship Id="rId19" Type="http://schemas.openxmlformats.org/officeDocument/2006/relationships/image" Target="../media/image43.png"/><Relationship Id="rId4" Type="http://schemas.openxmlformats.org/officeDocument/2006/relationships/tags" Target="../tags/tag111.xml"/><Relationship Id="rId9" Type="http://schemas.openxmlformats.org/officeDocument/2006/relationships/image" Target="../media/image33.png"/><Relationship Id="rId14" Type="http://schemas.openxmlformats.org/officeDocument/2006/relationships/image" Target="../media/image38.svg"/></Relationships>
</file>

<file path=ppt/slides/_rels/slide2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8" Type="http://schemas.openxmlformats.org/officeDocument/2006/relationships/tags" Target="../tags/tag119.xml"/><Relationship Id="rId13" Type="http://schemas.openxmlformats.org/officeDocument/2006/relationships/image" Target="../media/image76.emf"/><Relationship Id="rId3" Type="http://schemas.openxmlformats.org/officeDocument/2006/relationships/tags" Target="../tags/tag114.xml"/><Relationship Id="rId7" Type="http://schemas.openxmlformats.org/officeDocument/2006/relationships/tags" Target="../tags/tag118.xml"/><Relationship Id="rId12" Type="http://schemas.openxmlformats.org/officeDocument/2006/relationships/oleObject" Target="../embeddings/oleObject10.bin"/><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tags" Target="../tags/tag117.xml"/><Relationship Id="rId11" Type="http://schemas.openxmlformats.org/officeDocument/2006/relationships/notesSlide" Target="../notesSlides/notesSlide11.xml"/><Relationship Id="rId5" Type="http://schemas.openxmlformats.org/officeDocument/2006/relationships/tags" Target="../tags/tag116.xml"/><Relationship Id="rId15" Type="http://schemas.openxmlformats.org/officeDocument/2006/relationships/image" Target="../media/image78.svg"/><Relationship Id="rId10" Type="http://schemas.openxmlformats.org/officeDocument/2006/relationships/slideLayout" Target="../slideLayouts/slideLayout2.xml"/><Relationship Id="rId4" Type="http://schemas.openxmlformats.org/officeDocument/2006/relationships/tags" Target="../tags/tag115.xml"/><Relationship Id="rId9" Type="http://schemas.openxmlformats.org/officeDocument/2006/relationships/tags" Target="../tags/tag120.xml"/><Relationship Id="rId14" Type="http://schemas.openxmlformats.org/officeDocument/2006/relationships/image" Target="../media/image77.png"/></Relationships>
</file>

<file path=ppt/slides/_rels/slide26.xml.rels><?xml version="1.0" encoding="UTF-8" standalone="yes"?>
<Relationships xmlns="http://schemas.openxmlformats.org/package/2006/relationships"><Relationship Id="rId8" Type="http://schemas.openxmlformats.org/officeDocument/2006/relationships/tags" Target="../tags/tag128.xml"/><Relationship Id="rId13" Type="http://schemas.openxmlformats.org/officeDocument/2006/relationships/image" Target="../media/image76.emf"/><Relationship Id="rId3" Type="http://schemas.openxmlformats.org/officeDocument/2006/relationships/tags" Target="../tags/tag123.xml"/><Relationship Id="rId7" Type="http://schemas.openxmlformats.org/officeDocument/2006/relationships/tags" Target="../tags/tag127.xml"/><Relationship Id="rId12" Type="http://schemas.openxmlformats.org/officeDocument/2006/relationships/oleObject" Target="../embeddings/oleObject11.bin"/><Relationship Id="rId17" Type="http://schemas.openxmlformats.org/officeDocument/2006/relationships/image" Target="../media/image80.png"/><Relationship Id="rId2" Type="http://schemas.openxmlformats.org/officeDocument/2006/relationships/tags" Target="../tags/tag122.xml"/><Relationship Id="rId16" Type="http://schemas.openxmlformats.org/officeDocument/2006/relationships/image" Target="../media/image79.png"/><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notesSlide" Target="../notesSlides/notesSlide12.xml"/><Relationship Id="rId5" Type="http://schemas.openxmlformats.org/officeDocument/2006/relationships/tags" Target="../tags/tag125.xml"/><Relationship Id="rId15" Type="http://schemas.openxmlformats.org/officeDocument/2006/relationships/image" Target="../media/image78.svg"/><Relationship Id="rId10" Type="http://schemas.openxmlformats.org/officeDocument/2006/relationships/slideLayout" Target="../slideLayouts/slideLayout2.xml"/><Relationship Id="rId4" Type="http://schemas.openxmlformats.org/officeDocument/2006/relationships/tags" Target="../tags/tag124.xml"/><Relationship Id="rId9" Type="http://schemas.openxmlformats.org/officeDocument/2006/relationships/tags" Target="../tags/tag129.xml"/><Relationship Id="rId14" Type="http://schemas.openxmlformats.org/officeDocument/2006/relationships/image" Target="../media/image77.png"/></Relationships>
</file>

<file path=ppt/slides/_rels/slide27.xml.rels><?xml version="1.0" encoding="UTF-8" standalone="yes"?>
<Relationships xmlns="http://schemas.openxmlformats.org/package/2006/relationships"><Relationship Id="rId8" Type="http://schemas.openxmlformats.org/officeDocument/2006/relationships/tags" Target="../tags/tag137.xml"/><Relationship Id="rId13" Type="http://schemas.openxmlformats.org/officeDocument/2006/relationships/image" Target="../media/image76.emf"/><Relationship Id="rId3" Type="http://schemas.openxmlformats.org/officeDocument/2006/relationships/tags" Target="../tags/tag132.xml"/><Relationship Id="rId7" Type="http://schemas.openxmlformats.org/officeDocument/2006/relationships/tags" Target="../tags/tag136.xml"/><Relationship Id="rId12" Type="http://schemas.openxmlformats.org/officeDocument/2006/relationships/oleObject" Target="../embeddings/oleObject12.bin"/><Relationship Id="rId17" Type="http://schemas.openxmlformats.org/officeDocument/2006/relationships/image" Target="../media/image82.jpeg"/><Relationship Id="rId2" Type="http://schemas.openxmlformats.org/officeDocument/2006/relationships/tags" Target="../tags/tag131.xml"/><Relationship Id="rId16" Type="http://schemas.openxmlformats.org/officeDocument/2006/relationships/image" Target="../media/image81.png"/><Relationship Id="rId1" Type="http://schemas.openxmlformats.org/officeDocument/2006/relationships/tags" Target="../tags/tag130.xml"/><Relationship Id="rId6" Type="http://schemas.openxmlformats.org/officeDocument/2006/relationships/tags" Target="../tags/tag135.xml"/><Relationship Id="rId11" Type="http://schemas.openxmlformats.org/officeDocument/2006/relationships/notesSlide" Target="../notesSlides/notesSlide13.xml"/><Relationship Id="rId5" Type="http://schemas.openxmlformats.org/officeDocument/2006/relationships/tags" Target="../tags/tag134.xml"/><Relationship Id="rId15" Type="http://schemas.openxmlformats.org/officeDocument/2006/relationships/image" Target="../media/image78.svg"/><Relationship Id="rId10" Type="http://schemas.openxmlformats.org/officeDocument/2006/relationships/slideLayout" Target="../slideLayouts/slideLayout2.xml"/><Relationship Id="rId4" Type="http://schemas.openxmlformats.org/officeDocument/2006/relationships/tags" Target="../tags/tag133.xml"/><Relationship Id="rId9" Type="http://schemas.openxmlformats.org/officeDocument/2006/relationships/tags" Target="../tags/tag138.xml"/><Relationship Id="rId14" Type="http://schemas.openxmlformats.org/officeDocument/2006/relationships/image" Target="../media/image77.png"/></Relationships>
</file>

<file path=ppt/slides/_rels/slide28.xml.rels><?xml version="1.0" encoding="UTF-8" standalone="yes"?>
<Relationships xmlns="http://schemas.openxmlformats.org/package/2006/relationships"><Relationship Id="rId8" Type="http://schemas.openxmlformats.org/officeDocument/2006/relationships/tags" Target="../tags/tag146.xml"/><Relationship Id="rId13" Type="http://schemas.openxmlformats.org/officeDocument/2006/relationships/image" Target="../media/image76.emf"/><Relationship Id="rId3" Type="http://schemas.openxmlformats.org/officeDocument/2006/relationships/tags" Target="../tags/tag141.xml"/><Relationship Id="rId7" Type="http://schemas.openxmlformats.org/officeDocument/2006/relationships/tags" Target="../tags/tag145.xml"/><Relationship Id="rId12" Type="http://schemas.openxmlformats.org/officeDocument/2006/relationships/oleObject" Target="../embeddings/oleObject13.bin"/><Relationship Id="rId2" Type="http://schemas.openxmlformats.org/officeDocument/2006/relationships/tags" Target="../tags/tag140.xml"/><Relationship Id="rId16" Type="http://schemas.openxmlformats.org/officeDocument/2006/relationships/image" Target="../media/image83.jpeg"/><Relationship Id="rId1" Type="http://schemas.openxmlformats.org/officeDocument/2006/relationships/tags" Target="../tags/tag139.xml"/><Relationship Id="rId6" Type="http://schemas.openxmlformats.org/officeDocument/2006/relationships/tags" Target="../tags/tag144.xml"/><Relationship Id="rId11" Type="http://schemas.openxmlformats.org/officeDocument/2006/relationships/notesSlide" Target="../notesSlides/notesSlide14.xml"/><Relationship Id="rId5" Type="http://schemas.openxmlformats.org/officeDocument/2006/relationships/tags" Target="../tags/tag143.xml"/><Relationship Id="rId15" Type="http://schemas.openxmlformats.org/officeDocument/2006/relationships/image" Target="../media/image78.svg"/><Relationship Id="rId10" Type="http://schemas.openxmlformats.org/officeDocument/2006/relationships/slideLayout" Target="../slideLayouts/slideLayout2.xml"/><Relationship Id="rId4" Type="http://schemas.openxmlformats.org/officeDocument/2006/relationships/tags" Target="../tags/tag142.xml"/><Relationship Id="rId9" Type="http://schemas.openxmlformats.org/officeDocument/2006/relationships/tags" Target="../tags/tag147.xml"/><Relationship Id="rId14" Type="http://schemas.openxmlformats.org/officeDocument/2006/relationships/image" Target="../media/image77.png"/></Relationships>
</file>

<file path=ppt/slides/_rels/slide29.xml.rels><?xml version="1.0" encoding="UTF-8" standalone="yes"?>
<Relationships xmlns="http://schemas.openxmlformats.org/package/2006/relationships"><Relationship Id="rId3" Type="http://schemas.openxmlformats.org/officeDocument/2006/relationships/tags" Target="../tags/tag150.xml"/><Relationship Id="rId7" Type="http://schemas.openxmlformats.org/officeDocument/2006/relationships/image" Target="../media/image84.emf"/><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oleObject" Target="../embeddings/oleObject14.bin"/><Relationship Id="rId5" Type="http://schemas.openxmlformats.org/officeDocument/2006/relationships/notesSlide" Target="../notesSlides/notesSlide15.xml"/><Relationship Id="rId4"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6.xml"/><Relationship Id="rId1" Type="http://schemas.openxmlformats.org/officeDocument/2006/relationships/slideLayout" Target="../slideLayouts/slideLayout10.xml"/><Relationship Id="rId5" Type="http://schemas.openxmlformats.org/officeDocument/2006/relationships/image" Target="../media/image85.png"/><Relationship Id="rId4" Type="http://schemas.openxmlformats.org/officeDocument/2006/relationships/image" Target="../media/image86.png"/></Relationships>
</file>

<file path=ppt/slides/_rels/slide3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tags" Target="../tags/tag153.xml"/><Relationship Id="rId7" Type="http://schemas.openxmlformats.org/officeDocument/2006/relationships/notesSlide" Target="../notesSlides/notesSlide18.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slideLayout" Target="../slideLayouts/slideLayout3.xml"/><Relationship Id="rId5" Type="http://schemas.openxmlformats.org/officeDocument/2006/relationships/tags" Target="../tags/tag155.xml"/><Relationship Id="rId10" Type="http://schemas.openxmlformats.org/officeDocument/2006/relationships/image" Target="../media/image88.png"/><Relationship Id="rId4" Type="http://schemas.openxmlformats.org/officeDocument/2006/relationships/tags" Target="../tags/tag154.xml"/><Relationship Id="rId9" Type="http://schemas.openxmlformats.org/officeDocument/2006/relationships/image" Target="../media/image87.emf"/></Relationships>
</file>

<file path=ppt/slides/_rels/slide34.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8" Type="http://schemas.openxmlformats.org/officeDocument/2006/relationships/image" Target="../media/image94.jpeg"/><Relationship Id="rId13" Type="http://schemas.openxmlformats.org/officeDocument/2006/relationships/image" Target="../media/image99.png"/><Relationship Id="rId3" Type="http://schemas.openxmlformats.org/officeDocument/2006/relationships/image" Target="../media/image91.png"/><Relationship Id="rId7" Type="http://schemas.openxmlformats.org/officeDocument/2006/relationships/hyperlink" Target="http://www.google.at/imgres?q=iso+20000&amp;um=1&amp;hl=de&amp;sa=N&amp;rlz=1G1GGLQ_DEAT394&amp;biw=1024&amp;bih=576&amp;tbm=isch&amp;tbnid=ILxeV674HYzMnM:&amp;imgrefurl=http://www.foliocloud.com/sicher-und-zuverlaessig.html&amp;docid=5RJcUFGY-EYRnM&amp;imgurl=http://www.foliocloud.com/foliocloud/m/3d/iso.png?t=1318590156439&amp;w=165&amp;h=131&amp;ei=42XKTsvHLsfItAbyz8H2Bg&amp;zoom=1&amp;iact=rc&amp;dur=1&amp;sig=116591299018130045092&amp;page=26&amp;tbnh=104&amp;tbnw=132&amp;start=205&amp;ndsp=8&amp;ved=1t:429,r:5,s:205&amp;tx=39&amp;ty=24" TargetMode="External"/><Relationship Id="rId12" Type="http://schemas.openxmlformats.org/officeDocument/2006/relationships/image" Target="../media/image98.png"/><Relationship Id="rId2" Type="http://schemas.openxmlformats.org/officeDocument/2006/relationships/image" Target="../media/image90.jpeg"/><Relationship Id="rId1" Type="http://schemas.openxmlformats.org/officeDocument/2006/relationships/slideLayout" Target="../slideLayouts/slideLayout10.xml"/><Relationship Id="rId6" Type="http://schemas.openxmlformats.org/officeDocument/2006/relationships/image" Target="../media/image93.jpeg"/><Relationship Id="rId11" Type="http://schemas.openxmlformats.org/officeDocument/2006/relationships/image" Target="../media/image97.jpeg"/><Relationship Id="rId5" Type="http://schemas.openxmlformats.org/officeDocument/2006/relationships/image" Target="../media/image92.jpeg"/><Relationship Id="rId10" Type="http://schemas.openxmlformats.org/officeDocument/2006/relationships/image" Target="../media/image96.png"/><Relationship Id="rId4" Type="http://schemas.microsoft.com/office/2007/relationships/hdphoto" Target="../media/hdphoto1.wdp"/><Relationship Id="rId9" Type="http://schemas.openxmlformats.org/officeDocument/2006/relationships/image" Target="../media/image95.png"/></Relationships>
</file>

<file path=ppt/slides/_rels/slide3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8" Type="http://schemas.openxmlformats.org/officeDocument/2006/relationships/image" Target="../media/image32.emf"/><Relationship Id="rId13" Type="http://schemas.openxmlformats.org/officeDocument/2006/relationships/image" Target="../media/image37.png"/><Relationship Id="rId18" Type="http://schemas.openxmlformats.org/officeDocument/2006/relationships/image" Target="../media/image42.svg"/><Relationship Id="rId3" Type="http://schemas.openxmlformats.org/officeDocument/2006/relationships/tags" Target="../tags/tag158.xml"/><Relationship Id="rId7" Type="http://schemas.openxmlformats.org/officeDocument/2006/relationships/oleObject" Target="../embeddings/oleObject16.bin"/><Relationship Id="rId12" Type="http://schemas.openxmlformats.org/officeDocument/2006/relationships/image" Target="../media/image36.svg"/><Relationship Id="rId17" Type="http://schemas.openxmlformats.org/officeDocument/2006/relationships/image" Target="../media/image41.png"/><Relationship Id="rId2" Type="http://schemas.openxmlformats.org/officeDocument/2006/relationships/tags" Target="../tags/tag157.xml"/><Relationship Id="rId16" Type="http://schemas.openxmlformats.org/officeDocument/2006/relationships/image" Target="../media/image40.svg"/><Relationship Id="rId20" Type="http://schemas.openxmlformats.org/officeDocument/2006/relationships/image" Target="../media/image44.svg"/><Relationship Id="rId1" Type="http://schemas.openxmlformats.org/officeDocument/2006/relationships/tags" Target="../tags/tag156.xml"/><Relationship Id="rId6" Type="http://schemas.openxmlformats.org/officeDocument/2006/relationships/notesSlide" Target="../notesSlides/notesSlide21.xml"/><Relationship Id="rId11" Type="http://schemas.openxmlformats.org/officeDocument/2006/relationships/image" Target="../media/image35.png"/><Relationship Id="rId5" Type="http://schemas.openxmlformats.org/officeDocument/2006/relationships/slideLayout" Target="../slideLayouts/slideLayout10.xml"/><Relationship Id="rId15" Type="http://schemas.openxmlformats.org/officeDocument/2006/relationships/image" Target="../media/image39.png"/><Relationship Id="rId10" Type="http://schemas.openxmlformats.org/officeDocument/2006/relationships/image" Target="../media/image34.svg"/><Relationship Id="rId19" Type="http://schemas.openxmlformats.org/officeDocument/2006/relationships/image" Target="../media/image43.png"/><Relationship Id="rId4" Type="http://schemas.openxmlformats.org/officeDocument/2006/relationships/tags" Target="../tags/tag159.xml"/><Relationship Id="rId9" Type="http://schemas.openxmlformats.org/officeDocument/2006/relationships/image" Target="../media/image33.png"/><Relationship Id="rId14" Type="http://schemas.openxmlformats.org/officeDocument/2006/relationships/image" Target="../media/image38.sv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14.xml"/><Relationship Id="rId7" Type="http://schemas.openxmlformats.org/officeDocument/2006/relationships/slideLayout" Target="../slideLayouts/slideLayout9.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4" Type="http://schemas.openxmlformats.org/officeDocument/2006/relationships/tags" Target="../tags/tag15.xml"/><Relationship Id="rId9" Type="http://schemas.openxmlformats.org/officeDocument/2006/relationships/oleObject" Target="../embeddings/oleObject1.bin"/></Relationships>
</file>

<file path=ppt/slides/_rels/slide40.xml.rels><?xml version="1.0" encoding="UTF-8" standalone="yes"?>
<Relationships xmlns="http://schemas.openxmlformats.org/package/2006/relationships"><Relationship Id="rId8" Type="http://schemas.openxmlformats.org/officeDocument/2006/relationships/image" Target="../media/image32.emf"/><Relationship Id="rId13" Type="http://schemas.openxmlformats.org/officeDocument/2006/relationships/image" Target="../media/image102.png"/><Relationship Id="rId18" Type="http://schemas.openxmlformats.org/officeDocument/2006/relationships/image" Target="../media/image107.svg"/><Relationship Id="rId3" Type="http://schemas.openxmlformats.org/officeDocument/2006/relationships/tags" Target="../tags/tag162.xml"/><Relationship Id="rId7" Type="http://schemas.openxmlformats.org/officeDocument/2006/relationships/oleObject" Target="../embeddings/oleObject17.bin"/><Relationship Id="rId12" Type="http://schemas.openxmlformats.org/officeDocument/2006/relationships/image" Target="../media/image101.svg"/><Relationship Id="rId17" Type="http://schemas.openxmlformats.org/officeDocument/2006/relationships/image" Target="../media/image106.png"/><Relationship Id="rId2" Type="http://schemas.openxmlformats.org/officeDocument/2006/relationships/tags" Target="../tags/tag161.xml"/><Relationship Id="rId16" Type="http://schemas.openxmlformats.org/officeDocument/2006/relationships/image" Target="../media/image105.svg"/><Relationship Id="rId20" Type="http://schemas.openxmlformats.org/officeDocument/2006/relationships/image" Target="../media/image109.svg"/><Relationship Id="rId1" Type="http://schemas.openxmlformats.org/officeDocument/2006/relationships/tags" Target="../tags/tag160.xml"/><Relationship Id="rId6" Type="http://schemas.openxmlformats.org/officeDocument/2006/relationships/notesSlide" Target="../notesSlides/notesSlide22.xml"/><Relationship Id="rId11" Type="http://schemas.openxmlformats.org/officeDocument/2006/relationships/image" Target="../media/image100.png"/><Relationship Id="rId5" Type="http://schemas.openxmlformats.org/officeDocument/2006/relationships/slideLayout" Target="../slideLayouts/slideLayout10.xml"/><Relationship Id="rId15" Type="http://schemas.openxmlformats.org/officeDocument/2006/relationships/image" Target="../media/image104.png"/><Relationship Id="rId10" Type="http://schemas.openxmlformats.org/officeDocument/2006/relationships/image" Target="../media/image34.svg"/><Relationship Id="rId19" Type="http://schemas.openxmlformats.org/officeDocument/2006/relationships/image" Target="../media/image108.png"/><Relationship Id="rId4" Type="http://schemas.openxmlformats.org/officeDocument/2006/relationships/tags" Target="../tags/tag163.xml"/><Relationship Id="rId9" Type="http://schemas.openxmlformats.org/officeDocument/2006/relationships/image" Target="../media/image33.png"/><Relationship Id="rId14" Type="http://schemas.openxmlformats.org/officeDocument/2006/relationships/image" Target="../media/image103.sv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165.xml"/><Relationship Id="rId1" Type="http://schemas.openxmlformats.org/officeDocument/2006/relationships/tags" Target="../tags/tag164.xml"/><Relationship Id="rId5" Type="http://schemas.openxmlformats.org/officeDocument/2006/relationships/image" Target="../media/image34.svg"/><Relationship Id="rId4" Type="http://schemas.openxmlformats.org/officeDocument/2006/relationships/image" Target="../media/image33.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167.xml"/><Relationship Id="rId1" Type="http://schemas.openxmlformats.org/officeDocument/2006/relationships/tags" Target="../tags/tag166.xml"/><Relationship Id="rId5" Type="http://schemas.openxmlformats.org/officeDocument/2006/relationships/image" Target="../media/image34.svg"/><Relationship Id="rId4" Type="http://schemas.openxmlformats.org/officeDocument/2006/relationships/image" Target="../media/image33.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25.xml"/><Relationship Id="rId1" Type="http://schemas.openxmlformats.org/officeDocument/2006/relationships/slideLayout" Target="../slideLayouts/slideLayout10.xml"/><Relationship Id="rId4" Type="http://schemas.openxmlformats.org/officeDocument/2006/relationships/image" Target="../media/image111.jpeg"/></Relationships>
</file>

<file path=ppt/slides/_rels/slide46.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notesSlide" Target="../notesSlides/notesSlide4.xml"/><Relationship Id="rId4"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svg"/><Relationship Id="rId3" Type="http://schemas.openxmlformats.org/officeDocument/2006/relationships/tags" Target="../tags/tag23.xml"/><Relationship Id="rId7" Type="http://schemas.openxmlformats.org/officeDocument/2006/relationships/image" Target="../media/image21.svg"/><Relationship Id="rId12" Type="http://schemas.openxmlformats.org/officeDocument/2006/relationships/image" Target="../media/image26.png"/><Relationship Id="rId17" Type="http://schemas.openxmlformats.org/officeDocument/2006/relationships/image" Target="../media/image31.svg"/><Relationship Id="rId2" Type="http://schemas.openxmlformats.org/officeDocument/2006/relationships/tags" Target="../tags/tag22.xml"/><Relationship Id="rId16" Type="http://schemas.openxmlformats.org/officeDocument/2006/relationships/image" Target="../media/image30.png"/><Relationship Id="rId1" Type="http://schemas.openxmlformats.org/officeDocument/2006/relationships/tags" Target="../tags/tag21.xml"/><Relationship Id="rId6" Type="http://schemas.openxmlformats.org/officeDocument/2006/relationships/image" Target="../media/image20.png"/><Relationship Id="rId11" Type="http://schemas.openxmlformats.org/officeDocument/2006/relationships/image" Target="../media/image25.svg"/><Relationship Id="rId5" Type="http://schemas.openxmlformats.org/officeDocument/2006/relationships/slideLayout" Target="../slideLayouts/slideLayout8.xml"/><Relationship Id="rId15" Type="http://schemas.openxmlformats.org/officeDocument/2006/relationships/image" Target="../media/image29.svg"/><Relationship Id="rId10" Type="http://schemas.openxmlformats.org/officeDocument/2006/relationships/image" Target="../media/image24.png"/><Relationship Id="rId4" Type="http://schemas.openxmlformats.org/officeDocument/2006/relationships/tags" Target="../tags/tag24.xml"/><Relationship Id="rId9" Type="http://schemas.openxmlformats.org/officeDocument/2006/relationships/image" Target="../media/image23.svg"/><Relationship Id="rId14" Type="http://schemas.openxmlformats.org/officeDocument/2006/relationships/image" Target="../media/image28.png"/></Relationships>
</file>

<file path=ppt/slides/_rels/slide9.xml.rels><?xml version="1.0" encoding="UTF-8" standalone="yes"?>
<Relationships xmlns="http://schemas.openxmlformats.org/package/2006/relationships"><Relationship Id="rId8" Type="http://schemas.openxmlformats.org/officeDocument/2006/relationships/image" Target="../media/image32.emf"/><Relationship Id="rId13" Type="http://schemas.openxmlformats.org/officeDocument/2006/relationships/image" Target="../media/image37.png"/><Relationship Id="rId18" Type="http://schemas.openxmlformats.org/officeDocument/2006/relationships/image" Target="../media/image42.svg"/><Relationship Id="rId3" Type="http://schemas.openxmlformats.org/officeDocument/2006/relationships/tags" Target="../tags/tag27.xml"/><Relationship Id="rId7" Type="http://schemas.openxmlformats.org/officeDocument/2006/relationships/oleObject" Target="../embeddings/oleObject2.bin"/><Relationship Id="rId12" Type="http://schemas.openxmlformats.org/officeDocument/2006/relationships/image" Target="../media/image36.svg"/><Relationship Id="rId17" Type="http://schemas.openxmlformats.org/officeDocument/2006/relationships/image" Target="../media/image41.png"/><Relationship Id="rId2" Type="http://schemas.openxmlformats.org/officeDocument/2006/relationships/tags" Target="../tags/tag26.xml"/><Relationship Id="rId16" Type="http://schemas.openxmlformats.org/officeDocument/2006/relationships/image" Target="../media/image40.svg"/><Relationship Id="rId20" Type="http://schemas.openxmlformats.org/officeDocument/2006/relationships/image" Target="../media/image44.svg"/><Relationship Id="rId1" Type="http://schemas.openxmlformats.org/officeDocument/2006/relationships/tags" Target="../tags/tag25.xml"/><Relationship Id="rId6" Type="http://schemas.openxmlformats.org/officeDocument/2006/relationships/notesSlide" Target="../notesSlides/notesSlide7.xml"/><Relationship Id="rId11" Type="http://schemas.openxmlformats.org/officeDocument/2006/relationships/image" Target="../media/image35.png"/><Relationship Id="rId5" Type="http://schemas.openxmlformats.org/officeDocument/2006/relationships/slideLayout" Target="../slideLayouts/slideLayout9.xml"/><Relationship Id="rId15" Type="http://schemas.openxmlformats.org/officeDocument/2006/relationships/image" Target="../media/image39.png"/><Relationship Id="rId10" Type="http://schemas.openxmlformats.org/officeDocument/2006/relationships/image" Target="../media/image34.svg"/><Relationship Id="rId19" Type="http://schemas.openxmlformats.org/officeDocument/2006/relationships/image" Target="../media/image43.png"/><Relationship Id="rId4" Type="http://schemas.openxmlformats.org/officeDocument/2006/relationships/tags" Target="../tags/tag28.xml"/><Relationship Id="rId9" Type="http://schemas.openxmlformats.org/officeDocument/2006/relationships/image" Target="../media/image33.png"/><Relationship Id="rId14" Type="http://schemas.openxmlformats.org/officeDocument/2006/relationships/image" Target="../media/image3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878E5CD9-AAE0-2EC9-BC72-A2E0565151FF}"/>
              </a:ext>
            </a:extLst>
          </p:cNvPr>
          <p:cNvSpPr>
            <a:spLocks noGrp="1"/>
          </p:cNvSpPr>
          <p:nvPr>
            <p:ph type="body" sz="quarter" idx="10"/>
          </p:nvPr>
        </p:nvSpPr>
        <p:spPr/>
        <p:txBody>
          <a:bodyPr/>
          <a:lstStyle/>
          <a:p>
            <a:r>
              <a:rPr lang="de-DE" dirty="0"/>
              <a:t>KBC Managed Services</a:t>
            </a:r>
          </a:p>
        </p:txBody>
      </p:sp>
    </p:spTree>
    <p:extLst>
      <p:ext uri="{BB962C8B-B14F-4D97-AF65-F5344CB8AC3E}">
        <p14:creationId xmlns:p14="http://schemas.microsoft.com/office/powerpoint/2010/main" val="38222551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ußzeilenplatzhalter 7">
            <a:extLst>
              <a:ext uri="{FF2B5EF4-FFF2-40B4-BE49-F238E27FC236}">
                <a16:creationId xmlns:a16="http://schemas.microsoft.com/office/drawing/2014/main" id="{6269C0A7-8EBA-4155-9A6C-6F427EF0746E}"/>
              </a:ext>
            </a:extLst>
          </p:cNvPr>
          <p:cNvSpPr>
            <a:spLocks noGrp="1"/>
          </p:cNvSpPr>
          <p:nvPr>
            <p:ph type="ftr" sz="quarter" idx="11"/>
          </p:nvPr>
        </p:nvSpPr>
        <p:spPr/>
        <p:txBody>
          <a:bodyPr/>
          <a:lstStyle/>
          <a:p>
            <a:r>
              <a:rPr lang="en-US"/>
              <a:t>we transform for the better</a:t>
            </a:r>
            <a:endParaRPr lang="de-AT" dirty="0"/>
          </a:p>
        </p:txBody>
      </p:sp>
      <p:sp>
        <p:nvSpPr>
          <p:cNvPr id="2" name="Foliennummernplatzhalter 1">
            <a:extLst>
              <a:ext uri="{FF2B5EF4-FFF2-40B4-BE49-F238E27FC236}">
                <a16:creationId xmlns:a16="http://schemas.microsoft.com/office/drawing/2014/main" id="{0BE57C81-445C-468F-A7F7-667E864753FD}"/>
              </a:ext>
            </a:extLst>
          </p:cNvPr>
          <p:cNvSpPr>
            <a:spLocks noGrp="1"/>
          </p:cNvSpPr>
          <p:nvPr>
            <p:ph type="sldNum" sz="quarter" idx="12"/>
          </p:nvPr>
        </p:nvSpPr>
        <p:spPr/>
        <p:txBody>
          <a:bodyPr/>
          <a:lstStyle/>
          <a:p>
            <a:fld id="{24E1AEF1-5C97-42F1-BD1E-AA3FF7E18F51}" type="slidenum">
              <a:rPr lang="de-AT" smtClean="0"/>
              <a:pPr/>
              <a:t>10</a:t>
            </a:fld>
            <a:endParaRPr lang="de-AT" dirty="0"/>
          </a:p>
        </p:txBody>
      </p:sp>
      <p:pic>
        <p:nvPicPr>
          <p:cNvPr id="3" name="Bildplatzhalter 8">
            <a:extLst>
              <a:ext uri="{FF2B5EF4-FFF2-40B4-BE49-F238E27FC236}">
                <a16:creationId xmlns:a16="http://schemas.microsoft.com/office/drawing/2014/main" id="{7B70404D-BA0B-460F-8B4A-D9487016FE30}"/>
              </a:ext>
            </a:extLst>
          </p:cNvPr>
          <p:cNvPicPr>
            <a:picLocks noChangeAspect="1"/>
          </p:cNvPicPr>
          <p:nvPr>
            <p:custDataLst>
              <p:tags r:id="rId1"/>
            </p:custDataLst>
          </p:nvPr>
        </p:nvPicPr>
        <p:blipFill>
          <a:blip r:embed="rId7">
            <a:extLst>
              <a:ext uri="{28A0092B-C50C-407E-A947-70E740481C1C}">
                <a14:useLocalDpi xmlns:a14="http://schemas.microsoft.com/office/drawing/2010/main" val="0"/>
              </a:ext>
            </a:extLst>
          </a:blip>
          <a:srcRect l="6853" r="6853"/>
          <a:stretch/>
        </p:blipFill>
        <p:spPr>
          <a:xfrm>
            <a:off x="4295800" y="0"/>
            <a:ext cx="7896200" cy="6858000"/>
          </a:xfrm>
          <a:prstGeom prst="rect">
            <a:avLst/>
          </a:prstGeom>
        </p:spPr>
      </p:pic>
      <p:cxnSp>
        <p:nvCxnSpPr>
          <p:cNvPr id="4" name="Łącznik prosty 10">
            <a:extLst>
              <a:ext uri="{FF2B5EF4-FFF2-40B4-BE49-F238E27FC236}">
                <a16:creationId xmlns:a16="http://schemas.microsoft.com/office/drawing/2014/main" id="{1AB4CFA7-72B9-4ECA-B17A-792D2774E93F}"/>
              </a:ext>
            </a:extLst>
          </p:cNvPr>
          <p:cNvCxnSpPr>
            <a:cxnSpLocks/>
          </p:cNvCxnSpPr>
          <p:nvPr>
            <p:custDataLst>
              <p:tags r:id="rId2"/>
            </p:custDataLst>
          </p:nvPr>
        </p:nvCxnSpPr>
        <p:spPr bwMode="gray">
          <a:xfrm>
            <a:off x="1883824" y="5949216"/>
            <a:ext cx="241197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platzhalter 2">
            <a:extLst>
              <a:ext uri="{FF2B5EF4-FFF2-40B4-BE49-F238E27FC236}">
                <a16:creationId xmlns:a16="http://schemas.microsoft.com/office/drawing/2014/main" id="{84F64FDF-4C3E-4AA9-8A1E-150F8128B7EA}"/>
              </a:ext>
            </a:extLst>
          </p:cNvPr>
          <p:cNvSpPr txBox="1">
            <a:spLocks/>
          </p:cNvSpPr>
          <p:nvPr>
            <p:custDataLst>
              <p:tags r:id="rId3"/>
            </p:custDataLst>
          </p:nvPr>
        </p:nvSpPr>
        <p:spPr bwMode="gray">
          <a:xfrm>
            <a:off x="910974" y="2709168"/>
            <a:ext cx="3096000" cy="223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a:defRPr/>
            </a:pPr>
            <a:r>
              <a:rPr lang="de-AT" b="1"/>
              <a:t>Auswahl an Modulen im Bereich Intelligent Network</a:t>
            </a:r>
          </a:p>
          <a:p>
            <a:pPr marL="285750" indent="-285750">
              <a:buFont typeface="Arial" panose="020B0604020202020204" pitchFamily="34" charset="0"/>
              <a:buChar char="•"/>
              <a:defRPr/>
            </a:pPr>
            <a:r>
              <a:rPr lang="de-AT"/>
              <a:t>Managed Enterprise Network</a:t>
            </a:r>
          </a:p>
          <a:p>
            <a:pPr marL="285750" indent="-285750">
              <a:buFont typeface="Arial" panose="020B0604020202020204" pitchFamily="34" charset="0"/>
              <a:buChar char="•"/>
              <a:defRPr/>
            </a:pPr>
            <a:r>
              <a:rPr lang="de-AT"/>
              <a:t>Managed Datacenter Network</a:t>
            </a:r>
          </a:p>
          <a:p>
            <a:pPr marL="285750" indent="-285750">
              <a:buFont typeface="Arial" panose="020B0604020202020204" pitchFamily="34" charset="0"/>
              <a:buChar char="•"/>
              <a:defRPr/>
            </a:pPr>
            <a:r>
              <a:rPr lang="de-AT"/>
              <a:t>Managed WLAN &amp; NW Access</a:t>
            </a:r>
          </a:p>
          <a:p>
            <a:pPr marL="285750" indent="-285750">
              <a:buFont typeface="Arial" panose="020B0604020202020204" pitchFamily="34" charset="0"/>
              <a:buChar char="•"/>
              <a:defRPr/>
            </a:pPr>
            <a:r>
              <a:rPr lang="de-AT"/>
              <a:t>Managed WAN, SDWAN, SASE</a:t>
            </a:r>
          </a:p>
          <a:p>
            <a:pPr>
              <a:defRPr/>
            </a:pPr>
            <a:endParaRPr lang="de-AT"/>
          </a:p>
        </p:txBody>
      </p:sp>
      <p:sp>
        <p:nvSpPr>
          <p:cNvPr id="6" name="Titelplatzhalter 1">
            <a:extLst>
              <a:ext uri="{FF2B5EF4-FFF2-40B4-BE49-F238E27FC236}">
                <a16:creationId xmlns:a16="http://schemas.microsoft.com/office/drawing/2014/main" id="{51BD15F0-F391-4542-B420-D10DA2EE5AA9}"/>
              </a:ext>
            </a:extLst>
          </p:cNvPr>
          <p:cNvSpPr txBox="1">
            <a:spLocks/>
          </p:cNvSpPr>
          <p:nvPr>
            <p:custDataLst>
              <p:tags r:id="rId4"/>
            </p:custDataLst>
          </p:nvPr>
        </p:nvSpPr>
        <p:spPr bwMode="gray">
          <a:xfrm>
            <a:off x="911424" y="908880"/>
            <a:ext cx="3096000" cy="1440000"/>
          </a:xfrm>
          <a:prstGeom prst="rect">
            <a:avLst/>
          </a:prstGeom>
        </p:spPr>
        <p:txBody>
          <a:bodyPr vert="horz" lIns="0" tIns="0" rIns="0" bIns="36000" rtlCol="0" anchor="t" anchorCtr="0">
            <a:noAutofit/>
          </a:bodyPr>
          <a:lstStyle>
            <a:lvl1pPr algn="l" defTabSz="914400" rtl="0" eaLnBrk="1" latinLnBrk="0" hangingPunct="1">
              <a:lnSpc>
                <a:spcPct val="100000"/>
              </a:lnSpc>
              <a:spcBef>
                <a:spcPct val="0"/>
              </a:spcBef>
              <a:buNone/>
              <a:defRPr sz="2400" b="1" kern="1200">
                <a:solidFill>
                  <a:schemeClr val="tx1"/>
                </a:solidFill>
                <a:latin typeface="+mj-lt"/>
                <a:ea typeface="+mj-ea"/>
                <a:cs typeface="+mj-cs"/>
              </a:defRPr>
            </a:lvl1pPr>
          </a:lstStyle>
          <a:p>
            <a:pPr algn="r"/>
            <a:r>
              <a:rPr lang="it-IT" err="1"/>
              <a:t>Intelligent</a:t>
            </a:r>
            <a:br>
              <a:rPr lang="it-IT"/>
            </a:br>
            <a:r>
              <a:rPr lang="it-IT"/>
              <a:t>Network</a:t>
            </a:r>
          </a:p>
        </p:txBody>
      </p:sp>
      <p:sp>
        <p:nvSpPr>
          <p:cNvPr id="7" name="Owal 44">
            <a:extLst>
              <a:ext uri="{FF2B5EF4-FFF2-40B4-BE49-F238E27FC236}">
                <a16:creationId xmlns:a16="http://schemas.microsoft.com/office/drawing/2014/main" id="{763CE020-EE48-472C-9089-1B67CCD7A96C}"/>
              </a:ext>
            </a:extLst>
          </p:cNvPr>
          <p:cNvSpPr>
            <a:spLocks noChangeAspect="1"/>
          </p:cNvSpPr>
          <p:nvPr>
            <p:custDataLst>
              <p:tags r:id="rId5"/>
            </p:custDataLst>
          </p:nvPr>
        </p:nvSpPr>
        <p:spPr bwMode="gray">
          <a:xfrm>
            <a:off x="911424" y="5577464"/>
            <a:ext cx="731858" cy="731856"/>
          </a:xfrm>
          <a:prstGeom prst="ellipse">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pic>
        <p:nvPicPr>
          <p:cNvPr id="10" name="Grafik 9">
            <a:extLst>
              <a:ext uri="{FF2B5EF4-FFF2-40B4-BE49-F238E27FC236}">
                <a16:creationId xmlns:a16="http://schemas.microsoft.com/office/drawing/2014/main" id="{8CEAEF18-5261-4C27-B500-8CDE4054C16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51487" y="5462403"/>
            <a:ext cx="973433" cy="973433"/>
          </a:xfrm>
          <a:prstGeom prst="rect">
            <a:avLst/>
          </a:prstGeom>
        </p:spPr>
      </p:pic>
    </p:spTree>
    <p:extLst>
      <p:ext uri="{BB962C8B-B14F-4D97-AF65-F5344CB8AC3E}">
        <p14:creationId xmlns:p14="http://schemas.microsoft.com/office/powerpoint/2010/main" val="38281270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8">
            <a:extLst>
              <a:ext uri="{FF2B5EF4-FFF2-40B4-BE49-F238E27FC236}">
                <a16:creationId xmlns:a16="http://schemas.microsoft.com/office/drawing/2014/main" id="{9F080703-5328-4535-8533-B41B71BC5A46}"/>
              </a:ext>
            </a:extLst>
          </p:cNvPr>
          <p:cNvPicPr>
            <a:picLocks noGrp="1" noChangeAspect="1"/>
          </p:cNvPicPr>
          <p:nvPr>
            <p:ph type="pic" sz="quarter" idx="10"/>
            <p:custDataLst>
              <p:tags r:id="rId1"/>
            </p:custDataLst>
          </p:nvPr>
        </p:nvPicPr>
        <p:blipFill>
          <a:blip r:embed="rId13">
            <a:extLst>
              <a:ext uri="{28A0092B-C50C-407E-A947-70E740481C1C}">
                <a14:useLocalDpi xmlns:a14="http://schemas.microsoft.com/office/drawing/2010/main" val="0"/>
              </a:ext>
            </a:extLst>
          </a:blip>
          <a:srcRect l="6853" r="6853"/>
          <a:stretch/>
        </p:blipFill>
        <p:spPr/>
      </p:pic>
      <p:sp>
        <p:nvSpPr>
          <p:cNvPr id="6" name="Textplatzhalter 5">
            <a:extLst>
              <a:ext uri="{FF2B5EF4-FFF2-40B4-BE49-F238E27FC236}">
                <a16:creationId xmlns:a16="http://schemas.microsoft.com/office/drawing/2014/main" id="{F56737D0-D54A-4234-B336-8888341EB8A7}"/>
              </a:ext>
            </a:extLst>
          </p:cNvPr>
          <p:cNvSpPr>
            <a:spLocks noGrp="1"/>
          </p:cNvSpPr>
          <p:nvPr>
            <p:ph type="body" sz="quarter" idx="14"/>
          </p:nvPr>
        </p:nvSpPr>
        <p:spPr/>
        <p:txBody>
          <a:bodyPr/>
          <a:lstStyle/>
          <a:p>
            <a:endParaRPr lang="de-DE"/>
          </a:p>
        </p:txBody>
      </p:sp>
      <p:sp>
        <p:nvSpPr>
          <p:cNvPr id="7" name="Textplatzhalter 6">
            <a:extLst>
              <a:ext uri="{FF2B5EF4-FFF2-40B4-BE49-F238E27FC236}">
                <a16:creationId xmlns:a16="http://schemas.microsoft.com/office/drawing/2014/main" id="{B0D42127-3B83-407D-B970-0F344C2C2571}"/>
              </a:ext>
            </a:extLst>
          </p:cNvPr>
          <p:cNvSpPr>
            <a:spLocks noGrp="1"/>
          </p:cNvSpPr>
          <p:nvPr>
            <p:ph type="body" sz="quarter" idx="15"/>
          </p:nvPr>
        </p:nvSpPr>
        <p:spPr/>
        <p:txBody>
          <a:bodyPr/>
          <a:lstStyle/>
          <a:p>
            <a:endParaRPr lang="de-DE"/>
          </a:p>
        </p:txBody>
      </p:sp>
      <p:sp>
        <p:nvSpPr>
          <p:cNvPr id="5" name="Textplatzhalter 4">
            <a:extLst>
              <a:ext uri="{FF2B5EF4-FFF2-40B4-BE49-F238E27FC236}">
                <a16:creationId xmlns:a16="http://schemas.microsoft.com/office/drawing/2014/main" id="{0DF78352-8F08-43D3-96F8-5C9A22B80240}"/>
              </a:ext>
            </a:extLst>
          </p:cNvPr>
          <p:cNvSpPr>
            <a:spLocks noGrp="1"/>
          </p:cNvSpPr>
          <p:nvPr>
            <p:ph type="body" sz="quarter" idx="13"/>
          </p:nvPr>
        </p:nvSpPr>
        <p:spPr/>
        <p:txBody>
          <a:bodyPr/>
          <a:lstStyle/>
          <a:p>
            <a:endParaRPr lang="de-DE"/>
          </a:p>
        </p:txBody>
      </p:sp>
      <p:sp>
        <p:nvSpPr>
          <p:cNvPr id="10" name="Fußzeilenplatzhalter 9">
            <a:extLst>
              <a:ext uri="{FF2B5EF4-FFF2-40B4-BE49-F238E27FC236}">
                <a16:creationId xmlns:a16="http://schemas.microsoft.com/office/drawing/2014/main" id="{47CC4CEE-CDEA-4FA7-9FEA-C33A9486F9ED}"/>
              </a:ext>
            </a:extLst>
          </p:cNvPr>
          <p:cNvSpPr>
            <a:spLocks noGrp="1"/>
          </p:cNvSpPr>
          <p:nvPr>
            <p:ph type="ftr" sz="quarter" idx="11"/>
          </p:nvPr>
        </p:nvSpPr>
        <p:spPr/>
        <p:txBody>
          <a:bodyPr/>
          <a:lstStyle/>
          <a:p>
            <a:r>
              <a:rPr lang="en-GB" i="1"/>
              <a:t>Managed Service</a:t>
            </a:r>
          </a:p>
        </p:txBody>
      </p:sp>
      <p:sp>
        <p:nvSpPr>
          <p:cNvPr id="3" name="Foliennummernplatzhalter 2">
            <a:extLst>
              <a:ext uri="{FF2B5EF4-FFF2-40B4-BE49-F238E27FC236}">
                <a16:creationId xmlns:a16="http://schemas.microsoft.com/office/drawing/2014/main" id="{4CB35272-D23F-417C-87F9-611090197397}"/>
              </a:ext>
            </a:extLst>
          </p:cNvPr>
          <p:cNvSpPr>
            <a:spLocks noGrp="1"/>
          </p:cNvSpPr>
          <p:nvPr>
            <p:ph type="sldNum" sz="quarter" idx="12"/>
          </p:nvPr>
        </p:nvSpPr>
        <p:spPr/>
        <p:txBody>
          <a:bodyPr/>
          <a:lstStyle/>
          <a:p>
            <a:fld id="{8FF9B0DE-3FEB-4AA0-B465-B80EF7C1333D}" type="slidenum">
              <a:rPr lang="en-GB" smtClean="0"/>
              <a:pPr/>
              <a:t>11</a:t>
            </a:fld>
            <a:endParaRPr lang="en-GB"/>
          </a:p>
        </p:txBody>
      </p:sp>
      <p:graphicFrame>
        <p:nvGraphicFramePr>
          <p:cNvPr id="28" name="Obiekt 27" hidden="1">
            <a:extLst>
              <a:ext uri="{FF2B5EF4-FFF2-40B4-BE49-F238E27FC236}">
                <a16:creationId xmlns:a16="http://schemas.microsoft.com/office/drawing/2014/main" id="{8006F4D7-03D9-45D5-8802-A850199BD99C}"/>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4" imgW="408" imgH="408" progId="TCLayout.ActiveDocument.1">
                  <p:embed/>
                </p:oleObj>
              </mc:Choice>
              <mc:Fallback>
                <p:oleObj name="think-cell Slide" r:id="rId14" imgW="408" imgH="408" progId="TCLayout.ActiveDocument.1">
                  <p:embed/>
                  <p:pic>
                    <p:nvPicPr>
                      <p:cNvPr id="28" name="Obiekt 27" hidden="1">
                        <a:extLst>
                          <a:ext uri="{FF2B5EF4-FFF2-40B4-BE49-F238E27FC236}">
                            <a16:creationId xmlns:a16="http://schemas.microsoft.com/office/drawing/2014/main" id="{8006F4D7-03D9-45D5-8802-A850199BD99C}"/>
                          </a:ext>
                        </a:extLst>
                      </p:cNvPr>
                      <p:cNvPicPr/>
                      <p:nvPr/>
                    </p:nvPicPr>
                    <p:blipFill>
                      <a:blip r:embed="rId15"/>
                      <a:stretch>
                        <a:fillRect/>
                      </a:stretch>
                    </p:blipFill>
                    <p:spPr>
                      <a:xfrm>
                        <a:off x="1588" y="1588"/>
                        <a:ext cx="1588" cy="1588"/>
                      </a:xfrm>
                      <a:prstGeom prst="rect">
                        <a:avLst/>
                      </a:prstGeom>
                    </p:spPr>
                  </p:pic>
                </p:oleObj>
              </mc:Fallback>
            </mc:AlternateContent>
          </a:graphicData>
        </a:graphic>
      </p:graphicFrame>
      <p:cxnSp>
        <p:nvCxnSpPr>
          <p:cNvPr id="11" name="Łącznik prosty 10">
            <a:extLst>
              <a:ext uri="{FF2B5EF4-FFF2-40B4-BE49-F238E27FC236}">
                <a16:creationId xmlns:a16="http://schemas.microsoft.com/office/drawing/2014/main" id="{23C105E1-7027-4F1A-ACCA-457054AE427E}"/>
              </a:ext>
            </a:extLst>
          </p:cNvPr>
          <p:cNvCxnSpPr>
            <a:cxnSpLocks/>
          </p:cNvCxnSpPr>
          <p:nvPr>
            <p:custDataLst>
              <p:tags r:id="rId3"/>
            </p:custDataLst>
          </p:nvPr>
        </p:nvCxnSpPr>
        <p:spPr bwMode="gray">
          <a:xfrm>
            <a:off x="1883824" y="5949216"/>
            <a:ext cx="241197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33" name="Textplatzhalter 2">
            <a:extLst>
              <a:ext uri="{FF2B5EF4-FFF2-40B4-BE49-F238E27FC236}">
                <a16:creationId xmlns:a16="http://schemas.microsoft.com/office/drawing/2014/main" id="{7A694438-49E9-4950-A92B-D0B48644D680}"/>
              </a:ext>
            </a:extLst>
          </p:cNvPr>
          <p:cNvSpPr txBox="1">
            <a:spLocks/>
          </p:cNvSpPr>
          <p:nvPr>
            <p:custDataLst>
              <p:tags r:id="rId4"/>
            </p:custDataLst>
          </p:nvPr>
        </p:nvSpPr>
        <p:spPr bwMode="gray">
          <a:xfrm>
            <a:off x="910974" y="2709168"/>
            <a:ext cx="3096000" cy="223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a:defRPr/>
            </a:pPr>
            <a:r>
              <a:rPr lang="de-AT" b="1"/>
              <a:t>Ihre Vorteile im Überblick:</a:t>
            </a:r>
          </a:p>
          <a:p>
            <a:pPr marL="285750" indent="-285750">
              <a:buFont typeface="Arial" panose="020B0604020202020204" pitchFamily="34" charset="0"/>
              <a:buChar char="•"/>
              <a:defRPr/>
            </a:pPr>
            <a:r>
              <a:rPr lang="de-AT"/>
              <a:t>Höchste Service Qualität</a:t>
            </a:r>
          </a:p>
          <a:p>
            <a:pPr marL="285750" indent="-285750">
              <a:buFont typeface="Arial" panose="020B0604020202020204" pitchFamily="34" charset="0"/>
              <a:buChar char="•"/>
              <a:defRPr/>
            </a:pPr>
            <a:r>
              <a:rPr lang="de-AT"/>
              <a:t>Lokale Betreuung in Österreich</a:t>
            </a:r>
          </a:p>
          <a:p>
            <a:pPr marL="285750" indent="-285750">
              <a:buFont typeface="Arial" panose="020B0604020202020204" pitchFamily="34" charset="0"/>
              <a:buChar char="•"/>
              <a:defRPr/>
            </a:pPr>
            <a:r>
              <a:rPr lang="de-AT"/>
              <a:t>Best-</a:t>
            </a:r>
            <a:r>
              <a:rPr lang="de-AT" err="1"/>
              <a:t>of</a:t>
            </a:r>
            <a:r>
              <a:rPr lang="de-AT"/>
              <a:t>-</a:t>
            </a:r>
            <a:r>
              <a:rPr lang="de-AT" err="1"/>
              <a:t>Breed</a:t>
            </a:r>
            <a:r>
              <a:rPr lang="de-AT"/>
              <a:t> Technologien</a:t>
            </a:r>
          </a:p>
          <a:p>
            <a:pPr marL="285750" indent="-285750">
              <a:buFont typeface="Arial" panose="020B0604020202020204" pitchFamily="34" charset="0"/>
              <a:buChar char="•"/>
              <a:defRPr/>
            </a:pPr>
            <a:endParaRPr lang="de-AT"/>
          </a:p>
          <a:p>
            <a:pPr marL="285750" indent="-285750">
              <a:buFont typeface="Arial" panose="020B0604020202020204" pitchFamily="34" charset="0"/>
              <a:buChar char="•"/>
              <a:defRPr/>
            </a:pPr>
            <a:endParaRPr lang="de-AT"/>
          </a:p>
        </p:txBody>
      </p:sp>
      <p:sp>
        <p:nvSpPr>
          <p:cNvPr id="146" name="Titelplatzhalter 1">
            <a:extLst>
              <a:ext uri="{FF2B5EF4-FFF2-40B4-BE49-F238E27FC236}">
                <a16:creationId xmlns:a16="http://schemas.microsoft.com/office/drawing/2014/main" id="{63E90458-010E-4BC5-B829-51A90A35807C}"/>
              </a:ext>
            </a:extLst>
          </p:cNvPr>
          <p:cNvSpPr txBox="1">
            <a:spLocks/>
          </p:cNvSpPr>
          <p:nvPr>
            <p:custDataLst>
              <p:tags r:id="rId5"/>
            </p:custDataLst>
          </p:nvPr>
        </p:nvSpPr>
        <p:spPr bwMode="gray">
          <a:xfrm>
            <a:off x="911424" y="908880"/>
            <a:ext cx="3096000" cy="1440000"/>
          </a:xfrm>
          <a:prstGeom prst="rect">
            <a:avLst/>
          </a:prstGeom>
        </p:spPr>
        <p:txBody>
          <a:bodyPr vert="horz" lIns="0" tIns="0" rIns="0" bIns="36000" rtlCol="0" anchor="t" anchorCtr="0">
            <a:noAutofit/>
          </a:bodyPr>
          <a:lstStyle>
            <a:lvl1pPr algn="l" defTabSz="914400" rtl="0" eaLnBrk="1" latinLnBrk="0" hangingPunct="1">
              <a:lnSpc>
                <a:spcPct val="100000"/>
              </a:lnSpc>
              <a:spcBef>
                <a:spcPct val="0"/>
              </a:spcBef>
              <a:buNone/>
              <a:defRPr sz="2400" b="1" kern="1200">
                <a:solidFill>
                  <a:schemeClr val="tx1"/>
                </a:solidFill>
                <a:latin typeface="+mj-lt"/>
                <a:ea typeface="+mj-ea"/>
                <a:cs typeface="+mj-cs"/>
              </a:defRPr>
            </a:lvl1pPr>
          </a:lstStyle>
          <a:p>
            <a:pPr algn="r"/>
            <a:r>
              <a:rPr lang="it-IT" err="1"/>
              <a:t>Intelligent</a:t>
            </a:r>
            <a:br>
              <a:rPr lang="it-IT"/>
            </a:br>
            <a:r>
              <a:rPr lang="it-IT"/>
              <a:t>Network</a:t>
            </a:r>
          </a:p>
        </p:txBody>
      </p:sp>
      <p:sp>
        <p:nvSpPr>
          <p:cNvPr id="45" name="Owal 44">
            <a:extLst>
              <a:ext uri="{FF2B5EF4-FFF2-40B4-BE49-F238E27FC236}">
                <a16:creationId xmlns:a16="http://schemas.microsoft.com/office/drawing/2014/main" id="{165E2139-0210-42EB-B870-2FAE2FFF3419}"/>
              </a:ext>
            </a:extLst>
          </p:cNvPr>
          <p:cNvSpPr>
            <a:spLocks noChangeAspect="1"/>
          </p:cNvSpPr>
          <p:nvPr>
            <p:custDataLst>
              <p:tags r:id="rId6"/>
            </p:custDataLst>
          </p:nvPr>
        </p:nvSpPr>
        <p:spPr bwMode="gray">
          <a:xfrm>
            <a:off x="911424" y="5577464"/>
            <a:ext cx="731858" cy="731856"/>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pic>
        <p:nvPicPr>
          <p:cNvPr id="14" name="Grafik 13">
            <a:extLst>
              <a:ext uri="{FF2B5EF4-FFF2-40B4-BE49-F238E27FC236}">
                <a16:creationId xmlns:a16="http://schemas.microsoft.com/office/drawing/2014/main" id="{581D8EA9-ECD9-FB4E-BD2F-454D15E2E0EC}"/>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939130" y="5462403"/>
            <a:ext cx="973433" cy="973433"/>
          </a:xfrm>
          <a:prstGeom prst="rect">
            <a:avLst/>
          </a:prstGeom>
        </p:spPr>
      </p:pic>
      <p:sp>
        <p:nvSpPr>
          <p:cNvPr id="15" name="Rechteck 14">
            <a:extLst>
              <a:ext uri="{FF2B5EF4-FFF2-40B4-BE49-F238E27FC236}">
                <a16:creationId xmlns:a16="http://schemas.microsoft.com/office/drawing/2014/main" id="{ED758BC1-5C85-1C40-BBA7-62775C5A1AED}"/>
              </a:ext>
            </a:extLst>
          </p:cNvPr>
          <p:cNvSpPr/>
          <p:nvPr/>
        </p:nvSpPr>
        <p:spPr bwMode="gray">
          <a:xfrm>
            <a:off x="4295350" y="0"/>
            <a:ext cx="7896200" cy="6858000"/>
          </a:xfrm>
          <a:prstGeom prst="rect">
            <a:avLst/>
          </a:prstGeom>
          <a:solidFill>
            <a:srgbClr val="FFC000">
              <a:alpha val="89988"/>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6" name="Rechteck 15">
            <a:extLst>
              <a:ext uri="{FF2B5EF4-FFF2-40B4-BE49-F238E27FC236}">
                <a16:creationId xmlns:a16="http://schemas.microsoft.com/office/drawing/2014/main" id="{AFA1776E-52E0-954E-9F98-DD0BBE6FA78A}"/>
              </a:ext>
            </a:extLst>
          </p:cNvPr>
          <p:cNvSpPr/>
          <p:nvPr/>
        </p:nvSpPr>
        <p:spPr bwMode="gray">
          <a:xfrm>
            <a:off x="4583728" y="908783"/>
            <a:ext cx="3506354" cy="2383785"/>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lstStyle/>
          <a:p>
            <a:pPr>
              <a:lnSpc>
                <a:spcPct val="110000"/>
              </a:lnSpc>
            </a:pPr>
            <a:r>
              <a:rPr lang="de-AT" sz="1400" b="1" i="1" err="1">
                <a:solidFill>
                  <a:schemeClr val="tx1"/>
                </a:solidFill>
              </a:rPr>
              <a:t>Managed</a:t>
            </a:r>
            <a:r>
              <a:rPr lang="de-AT" sz="1400" b="1" i="1">
                <a:solidFill>
                  <a:schemeClr val="tx1"/>
                </a:solidFill>
              </a:rPr>
              <a:t> Enterprise Network</a:t>
            </a:r>
          </a:p>
          <a:p>
            <a:pPr>
              <a:lnSpc>
                <a:spcPct val="110000"/>
              </a:lnSpc>
            </a:pPr>
            <a:endParaRPr lang="de-AT" sz="1200">
              <a:solidFill>
                <a:schemeClr val="tx1"/>
              </a:solidFill>
            </a:endParaRPr>
          </a:p>
          <a:p>
            <a:pPr>
              <a:lnSpc>
                <a:spcPct val="110000"/>
              </a:lnSpc>
            </a:pPr>
            <a:r>
              <a:rPr lang="de-AT" sz="1200">
                <a:solidFill>
                  <a:schemeClr val="tx1"/>
                </a:solidFill>
              </a:rPr>
              <a:t>Eine performante und sichere Netzwerk-verbindung ist die Basis für effizientes Arbeiten. Mit unserem Managed Service betreiben wir Ihre verteilte Netzwerk Infrastruktur an all Ihren Standorten.</a:t>
            </a:r>
          </a:p>
        </p:txBody>
      </p:sp>
      <p:sp>
        <p:nvSpPr>
          <p:cNvPr id="17" name="Rechteck 16">
            <a:extLst>
              <a:ext uri="{FF2B5EF4-FFF2-40B4-BE49-F238E27FC236}">
                <a16:creationId xmlns:a16="http://schemas.microsoft.com/office/drawing/2014/main" id="{6FC0358F-3E6D-0E41-A0D9-C7050E7316B1}"/>
              </a:ext>
            </a:extLst>
          </p:cNvPr>
          <p:cNvSpPr/>
          <p:nvPr/>
        </p:nvSpPr>
        <p:spPr bwMode="gray">
          <a:xfrm>
            <a:off x="4583727" y="3591849"/>
            <a:ext cx="3506355" cy="235736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nchorCtr="0"/>
          <a:lstStyle/>
          <a:p>
            <a:pPr>
              <a:lnSpc>
                <a:spcPct val="110000"/>
              </a:lnSpc>
            </a:pPr>
            <a:r>
              <a:rPr lang="de-DE" sz="1400" b="1" i="1" dirty="0" err="1">
                <a:solidFill>
                  <a:schemeClr val="tx1"/>
                </a:solidFill>
              </a:rPr>
              <a:t>Managed</a:t>
            </a:r>
            <a:r>
              <a:rPr lang="de-DE" sz="1400" b="1" i="1" dirty="0">
                <a:solidFill>
                  <a:schemeClr val="tx1"/>
                </a:solidFill>
              </a:rPr>
              <a:t> WLAN</a:t>
            </a:r>
          </a:p>
          <a:p>
            <a:pPr>
              <a:lnSpc>
                <a:spcPct val="110000"/>
              </a:lnSpc>
            </a:pPr>
            <a:endParaRPr lang="de-DE" sz="1200">
              <a:solidFill>
                <a:schemeClr val="tx1"/>
              </a:solidFill>
            </a:endParaRPr>
          </a:p>
          <a:p>
            <a:pPr>
              <a:lnSpc>
                <a:spcPct val="110000"/>
              </a:lnSpc>
            </a:pPr>
            <a:r>
              <a:rPr lang="de-DE" sz="1200" dirty="0">
                <a:solidFill>
                  <a:schemeClr val="tx1"/>
                </a:solidFill>
              </a:rPr>
              <a:t>Flächendeckende WLAN-Lösung für Mitarbeiter und Kunden werden immer wichtiger. Neben Verfügbarkeit und schneller Verbindung sind dabei Sicherheit und Skalierbarkeit die zentralen Themen.</a:t>
            </a:r>
          </a:p>
        </p:txBody>
      </p:sp>
      <p:sp>
        <p:nvSpPr>
          <p:cNvPr id="18" name="Rechteck 17">
            <a:extLst>
              <a:ext uri="{FF2B5EF4-FFF2-40B4-BE49-F238E27FC236}">
                <a16:creationId xmlns:a16="http://schemas.microsoft.com/office/drawing/2014/main" id="{23BF375F-845E-5741-9CBD-189785C9D192}"/>
              </a:ext>
            </a:extLst>
          </p:cNvPr>
          <p:cNvSpPr/>
          <p:nvPr/>
        </p:nvSpPr>
        <p:spPr bwMode="gray">
          <a:xfrm>
            <a:off x="8347739" y="908783"/>
            <a:ext cx="3506354" cy="2383786"/>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pPr>
            <a:r>
              <a:rPr lang="de-DE" sz="1400" b="1" i="1" err="1">
                <a:solidFill>
                  <a:schemeClr val="tx1"/>
                </a:solidFill>
              </a:rPr>
              <a:t>Managed</a:t>
            </a:r>
            <a:r>
              <a:rPr lang="de-DE" sz="1400" b="1" i="1">
                <a:solidFill>
                  <a:schemeClr val="tx1"/>
                </a:solidFill>
              </a:rPr>
              <a:t> Datacenter Network</a:t>
            </a:r>
          </a:p>
          <a:p>
            <a:pPr>
              <a:lnSpc>
                <a:spcPct val="110000"/>
              </a:lnSpc>
            </a:pPr>
            <a:endParaRPr lang="de-DE" sz="1200">
              <a:solidFill>
                <a:schemeClr val="tx1"/>
              </a:solidFill>
            </a:endParaRPr>
          </a:p>
          <a:p>
            <a:pPr>
              <a:lnSpc>
                <a:spcPct val="110000"/>
              </a:lnSpc>
            </a:pPr>
            <a:r>
              <a:rPr lang="de-DE" sz="1200">
                <a:solidFill>
                  <a:schemeClr val="tx1"/>
                </a:solidFill>
              </a:rPr>
              <a:t>Als Teil der kritischen Infrastruktur befindet sich im Rechenzentrum das Herzstück Ihres Netzwerks. Wir stellen den störungsfreien Betrieb und höchste Verfügbarkeit der Core Komponenten sicher und unterstützen damit Ihre Geschäftsprozesse. </a:t>
            </a:r>
          </a:p>
        </p:txBody>
      </p:sp>
      <p:sp>
        <p:nvSpPr>
          <p:cNvPr id="19" name="Rechteck 18">
            <a:extLst>
              <a:ext uri="{FF2B5EF4-FFF2-40B4-BE49-F238E27FC236}">
                <a16:creationId xmlns:a16="http://schemas.microsoft.com/office/drawing/2014/main" id="{20E8A99C-3112-7D42-8635-1080E8D24605}"/>
              </a:ext>
            </a:extLst>
          </p:cNvPr>
          <p:cNvSpPr/>
          <p:nvPr/>
        </p:nvSpPr>
        <p:spPr bwMode="gray">
          <a:xfrm>
            <a:off x="8347738" y="3591849"/>
            <a:ext cx="3506355" cy="235736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pPr>
            <a:r>
              <a:rPr lang="de-DE" sz="1400" b="1" i="1" err="1">
                <a:solidFill>
                  <a:schemeClr val="tx1"/>
                </a:solidFill>
              </a:rPr>
              <a:t>Managed</a:t>
            </a:r>
            <a:r>
              <a:rPr lang="de-DE" sz="1400" b="1" i="1">
                <a:solidFill>
                  <a:schemeClr val="tx1"/>
                </a:solidFill>
              </a:rPr>
              <a:t> WAN</a:t>
            </a:r>
          </a:p>
          <a:p>
            <a:pPr>
              <a:lnSpc>
                <a:spcPct val="110000"/>
              </a:lnSpc>
            </a:pPr>
            <a:endParaRPr lang="de-DE" sz="1400" b="1" i="1">
              <a:solidFill>
                <a:schemeClr val="tx1"/>
              </a:solidFill>
            </a:endParaRPr>
          </a:p>
          <a:p>
            <a:pPr>
              <a:lnSpc>
                <a:spcPct val="110000"/>
              </a:lnSpc>
            </a:pPr>
            <a:r>
              <a:rPr lang="de-DE" sz="1200">
                <a:solidFill>
                  <a:schemeClr val="tx1"/>
                </a:solidFill>
              </a:rPr>
              <a:t>Ihr Netzwerk erstreckt sich über mehrere Niederlassungen oder Filialen – in Österreich oder international. Unser Managed WAN Service stellt den stabilen Betrieb und die Verfügbarkeit der Verbindungen sicher.</a:t>
            </a:r>
          </a:p>
        </p:txBody>
      </p:sp>
      <p:sp>
        <p:nvSpPr>
          <p:cNvPr id="20" name="Owal 44">
            <a:extLst>
              <a:ext uri="{FF2B5EF4-FFF2-40B4-BE49-F238E27FC236}">
                <a16:creationId xmlns:a16="http://schemas.microsoft.com/office/drawing/2014/main" id="{2D81141C-96B6-D348-AC80-80510E45FD45}"/>
              </a:ext>
            </a:extLst>
          </p:cNvPr>
          <p:cNvSpPr>
            <a:spLocks noChangeAspect="1"/>
          </p:cNvSpPr>
          <p:nvPr>
            <p:custDataLst>
              <p:tags r:id="rId7"/>
            </p:custDataLst>
          </p:nvPr>
        </p:nvSpPr>
        <p:spPr bwMode="gray">
          <a:xfrm>
            <a:off x="7340565" y="2633748"/>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21" name="Owal 44">
            <a:extLst>
              <a:ext uri="{FF2B5EF4-FFF2-40B4-BE49-F238E27FC236}">
                <a16:creationId xmlns:a16="http://schemas.microsoft.com/office/drawing/2014/main" id="{730D5EB5-0520-2E42-B781-0B14FFDD1EDE}"/>
              </a:ext>
            </a:extLst>
          </p:cNvPr>
          <p:cNvSpPr>
            <a:spLocks noChangeAspect="1"/>
          </p:cNvSpPr>
          <p:nvPr>
            <p:custDataLst>
              <p:tags r:id="rId8"/>
            </p:custDataLst>
          </p:nvPr>
        </p:nvSpPr>
        <p:spPr bwMode="gray">
          <a:xfrm>
            <a:off x="11101037" y="2616067"/>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22" name="Owal 44">
            <a:extLst>
              <a:ext uri="{FF2B5EF4-FFF2-40B4-BE49-F238E27FC236}">
                <a16:creationId xmlns:a16="http://schemas.microsoft.com/office/drawing/2014/main" id="{F522EC65-DBB1-4A4C-936B-4CF88F809854}"/>
              </a:ext>
            </a:extLst>
          </p:cNvPr>
          <p:cNvSpPr>
            <a:spLocks noChangeAspect="1"/>
          </p:cNvSpPr>
          <p:nvPr>
            <p:custDataLst>
              <p:tags r:id="rId9"/>
            </p:custDataLst>
          </p:nvPr>
        </p:nvSpPr>
        <p:spPr bwMode="gray">
          <a:xfrm>
            <a:off x="11101037" y="5335928"/>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23" name="Owal 44">
            <a:extLst>
              <a:ext uri="{FF2B5EF4-FFF2-40B4-BE49-F238E27FC236}">
                <a16:creationId xmlns:a16="http://schemas.microsoft.com/office/drawing/2014/main" id="{FC1D6221-90EF-ED4F-88E5-F7F2B6EA621E}"/>
              </a:ext>
            </a:extLst>
          </p:cNvPr>
          <p:cNvSpPr>
            <a:spLocks noChangeAspect="1"/>
          </p:cNvSpPr>
          <p:nvPr>
            <p:custDataLst>
              <p:tags r:id="rId10"/>
            </p:custDataLst>
          </p:nvPr>
        </p:nvSpPr>
        <p:spPr bwMode="gray">
          <a:xfrm>
            <a:off x="7256628" y="5275104"/>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pic>
        <p:nvPicPr>
          <p:cNvPr id="27" name="Grafik 26">
            <a:extLst>
              <a:ext uri="{FF2B5EF4-FFF2-40B4-BE49-F238E27FC236}">
                <a16:creationId xmlns:a16="http://schemas.microsoft.com/office/drawing/2014/main" id="{A49DFDD4-1B8B-A64E-94CA-D5F6826BE933}"/>
              </a:ext>
            </a:extLst>
          </p:cNvPr>
          <p:cNvPicPr>
            <a:picLocks noChangeAspect="1"/>
          </p:cNvPicPr>
          <p:nvPr/>
        </p:nvPicPr>
        <p:blipFill>
          <a:blip r:embed="rId18"/>
          <a:stretch>
            <a:fillRect/>
          </a:stretch>
        </p:blipFill>
        <p:spPr>
          <a:xfrm>
            <a:off x="11208568" y="2662591"/>
            <a:ext cx="507936" cy="507936"/>
          </a:xfrm>
          <a:prstGeom prst="rect">
            <a:avLst/>
          </a:prstGeom>
        </p:spPr>
      </p:pic>
      <p:pic>
        <p:nvPicPr>
          <p:cNvPr id="36" name="Grafik 35">
            <a:extLst>
              <a:ext uri="{FF2B5EF4-FFF2-40B4-BE49-F238E27FC236}">
                <a16:creationId xmlns:a16="http://schemas.microsoft.com/office/drawing/2014/main" id="{68EC913A-0E70-7642-97EC-B8A6F952B009}"/>
              </a:ext>
            </a:extLst>
          </p:cNvPr>
          <p:cNvPicPr>
            <a:picLocks noChangeAspect="1"/>
          </p:cNvPicPr>
          <p:nvPr/>
        </p:nvPicPr>
        <p:blipFill>
          <a:blip r:embed="rId19"/>
          <a:stretch>
            <a:fillRect/>
          </a:stretch>
        </p:blipFill>
        <p:spPr>
          <a:xfrm>
            <a:off x="7318848" y="5291771"/>
            <a:ext cx="630950" cy="449737"/>
          </a:xfrm>
          <a:prstGeom prst="rect">
            <a:avLst/>
          </a:prstGeom>
        </p:spPr>
      </p:pic>
      <p:pic>
        <p:nvPicPr>
          <p:cNvPr id="37" name="Grafik 36">
            <a:extLst>
              <a:ext uri="{FF2B5EF4-FFF2-40B4-BE49-F238E27FC236}">
                <a16:creationId xmlns:a16="http://schemas.microsoft.com/office/drawing/2014/main" id="{7A31EF63-5D9E-4A45-9A9D-A2A2BE03F9EF}"/>
              </a:ext>
            </a:extLst>
          </p:cNvPr>
          <p:cNvPicPr>
            <a:picLocks noChangeAspect="1"/>
          </p:cNvPicPr>
          <p:nvPr/>
        </p:nvPicPr>
        <p:blipFill>
          <a:blip r:embed="rId20"/>
          <a:stretch>
            <a:fillRect/>
          </a:stretch>
        </p:blipFill>
        <p:spPr>
          <a:xfrm>
            <a:off x="11176786" y="5355450"/>
            <a:ext cx="571500" cy="463550"/>
          </a:xfrm>
          <a:prstGeom prst="rect">
            <a:avLst/>
          </a:prstGeom>
        </p:spPr>
      </p:pic>
      <p:pic>
        <p:nvPicPr>
          <p:cNvPr id="29" name="Grafik 28">
            <a:extLst>
              <a:ext uri="{FF2B5EF4-FFF2-40B4-BE49-F238E27FC236}">
                <a16:creationId xmlns:a16="http://schemas.microsoft.com/office/drawing/2014/main" id="{3985DE55-2440-C545-B6ED-022719EE3206}"/>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7292034" y="2570307"/>
            <a:ext cx="684414" cy="684414"/>
          </a:xfrm>
          <a:prstGeom prst="rect">
            <a:avLst/>
          </a:prstGeom>
        </p:spPr>
      </p:pic>
    </p:spTree>
    <p:extLst>
      <p:ext uri="{BB962C8B-B14F-4D97-AF65-F5344CB8AC3E}">
        <p14:creationId xmlns:p14="http://schemas.microsoft.com/office/powerpoint/2010/main" val="3513220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5C0B942B-D8D3-4C5E-8748-B454FD7FB588}"/>
              </a:ext>
            </a:extLst>
          </p:cNvPr>
          <p:cNvSpPr>
            <a:spLocks noGrp="1"/>
          </p:cNvSpPr>
          <p:nvPr>
            <p:ph type="ftr" sz="quarter" idx="11"/>
          </p:nvPr>
        </p:nvSpPr>
        <p:spPr/>
        <p:txBody>
          <a:bodyPr/>
          <a:lstStyle/>
          <a:p>
            <a:r>
              <a:rPr lang="en-US" dirty="0"/>
              <a:t>we transform for the better</a:t>
            </a:r>
            <a:endParaRPr lang="de-AT" dirty="0"/>
          </a:p>
        </p:txBody>
      </p:sp>
      <p:sp>
        <p:nvSpPr>
          <p:cNvPr id="2" name="Foliennummernplatzhalter 1">
            <a:extLst>
              <a:ext uri="{FF2B5EF4-FFF2-40B4-BE49-F238E27FC236}">
                <a16:creationId xmlns:a16="http://schemas.microsoft.com/office/drawing/2014/main" id="{70FBB219-C8B7-409D-8EF3-1AEA2F0D3022}"/>
              </a:ext>
            </a:extLst>
          </p:cNvPr>
          <p:cNvSpPr>
            <a:spLocks noGrp="1"/>
          </p:cNvSpPr>
          <p:nvPr>
            <p:ph type="sldNum" sz="quarter" idx="12"/>
          </p:nvPr>
        </p:nvSpPr>
        <p:spPr/>
        <p:txBody>
          <a:bodyPr/>
          <a:lstStyle/>
          <a:p>
            <a:fld id="{24E1AEF1-5C97-42F1-BD1E-AA3FF7E18F51}" type="slidenum">
              <a:rPr lang="de-AT" smtClean="0"/>
              <a:pPr/>
              <a:t>12</a:t>
            </a:fld>
            <a:endParaRPr lang="de-AT" dirty="0"/>
          </a:p>
        </p:txBody>
      </p:sp>
      <p:pic>
        <p:nvPicPr>
          <p:cNvPr id="13" name="Bildplatzhalter 8">
            <a:extLst>
              <a:ext uri="{FF2B5EF4-FFF2-40B4-BE49-F238E27FC236}">
                <a16:creationId xmlns:a16="http://schemas.microsoft.com/office/drawing/2014/main" id="{53DEAEBD-3263-46E3-90E5-633B65F9034F}"/>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l="11573" r="11573"/>
          <a:stretch/>
        </p:blipFill>
        <p:spPr>
          <a:xfrm>
            <a:off x="-33494" y="0"/>
            <a:ext cx="7896200" cy="6858000"/>
          </a:xfrm>
          <a:prstGeom prst="rect">
            <a:avLst/>
          </a:prstGeom>
        </p:spPr>
      </p:pic>
      <p:cxnSp>
        <p:nvCxnSpPr>
          <p:cNvPr id="14" name="Łącznik prosty 10">
            <a:extLst>
              <a:ext uri="{FF2B5EF4-FFF2-40B4-BE49-F238E27FC236}">
                <a16:creationId xmlns:a16="http://schemas.microsoft.com/office/drawing/2014/main" id="{81A38FB8-A04D-4A1C-817E-A59B6115272B}"/>
              </a:ext>
            </a:extLst>
          </p:cNvPr>
          <p:cNvCxnSpPr>
            <a:cxnSpLocks/>
          </p:cNvCxnSpPr>
          <p:nvPr>
            <p:custDataLst>
              <p:tags r:id="rId2"/>
            </p:custDataLst>
          </p:nvPr>
        </p:nvCxnSpPr>
        <p:spPr bwMode="gray">
          <a:xfrm>
            <a:off x="7862706" y="5949280"/>
            <a:ext cx="241197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Textplatzhalter 2">
            <a:extLst>
              <a:ext uri="{FF2B5EF4-FFF2-40B4-BE49-F238E27FC236}">
                <a16:creationId xmlns:a16="http://schemas.microsoft.com/office/drawing/2014/main" id="{EC928D9A-BBFC-413A-B309-45AC1D1E3988}"/>
              </a:ext>
            </a:extLst>
          </p:cNvPr>
          <p:cNvSpPr txBox="1">
            <a:spLocks/>
          </p:cNvSpPr>
          <p:nvPr>
            <p:custDataLst>
              <p:tags r:id="rId3"/>
            </p:custDataLst>
          </p:nvPr>
        </p:nvSpPr>
        <p:spPr bwMode="gray">
          <a:xfrm>
            <a:off x="8255790" y="2709168"/>
            <a:ext cx="3570450" cy="223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a:defRPr/>
            </a:pPr>
            <a:r>
              <a:rPr lang="de-AT" b="1"/>
              <a:t>Auswahl an Modulen im Bereich</a:t>
            </a:r>
            <a:br>
              <a:rPr lang="de-AT" b="1"/>
            </a:br>
            <a:r>
              <a:rPr lang="de-AT" b="1"/>
              <a:t>IT Security</a:t>
            </a:r>
            <a:endParaRPr lang="de-AT"/>
          </a:p>
          <a:p>
            <a:pPr marL="285750" indent="-285750">
              <a:buFont typeface="Arial" panose="020B0604020202020204" pitchFamily="34" charset="0"/>
              <a:buChar char="•"/>
              <a:defRPr/>
            </a:pPr>
            <a:r>
              <a:rPr lang="de-AT"/>
              <a:t>Managed Firewall</a:t>
            </a:r>
          </a:p>
          <a:p>
            <a:pPr marL="285750" indent="-285750">
              <a:buFont typeface="Arial" panose="020B0604020202020204" pitchFamily="34" charset="0"/>
              <a:buChar char="•"/>
              <a:defRPr/>
            </a:pPr>
            <a:r>
              <a:rPr lang="de-AT"/>
              <a:t>Managed </a:t>
            </a:r>
            <a:r>
              <a:rPr lang="de-AT" err="1"/>
              <a:t>WebApplication</a:t>
            </a:r>
            <a:r>
              <a:rPr lang="de-AT"/>
              <a:t> Firewall</a:t>
            </a:r>
          </a:p>
          <a:p>
            <a:pPr marL="285750" indent="-285750">
              <a:buFont typeface="Arial" panose="020B0604020202020204" pitchFamily="34" charset="0"/>
              <a:buChar char="•"/>
              <a:defRPr/>
            </a:pPr>
            <a:r>
              <a:rPr lang="de-AT"/>
              <a:t>Managed </a:t>
            </a:r>
            <a:r>
              <a:rPr lang="de-AT" err="1"/>
              <a:t>Endpoint</a:t>
            </a:r>
            <a:r>
              <a:rPr lang="de-AT"/>
              <a:t> Security</a:t>
            </a:r>
          </a:p>
          <a:p>
            <a:pPr marL="285750" indent="-285750">
              <a:buFont typeface="Arial" panose="020B0604020202020204" pitchFamily="34" charset="0"/>
              <a:buChar char="•"/>
              <a:defRPr/>
            </a:pPr>
            <a:r>
              <a:rPr lang="de-AT"/>
              <a:t>Managed Secure Access</a:t>
            </a:r>
          </a:p>
        </p:txBody>
      </p:sp>
      <p:sp>
        <p:nvSpPr>
          <p:cNvPr id="16" name="Titelplatzhalter 1">
            <a:extLst>
              <a:ext uri="{FF2B5EF4-FFF2-40B4-BE49-F238E27FC236}">
                <a16:creationId xmlns:a16="http://schemas.microsoft.com/office/drawing/2014/main" id="{8E9D7FC3-9DB3-477E-BDD6-5D9940330C9A}"/>
              </a:ext>
            </a:extLst>
          </p:cNvPr>
          <p:cNvSpPr txBox="1">
            <a:spLocks/>
          </p:cNvSpPr>
          <p:nvPr>
            <p:custDataLst>
              <p:tags r:id="rId4"/>
            </p:custDataLst>
          </p:nvPr>
        </p:nvSpPr>
        <p:spPr bwMode="gray">
          <a:xfrm>
            <a:off x="8256240" y="908880"/>
            <a:ext cx="3096000" cy="1440000"/>
          </a:xfrm>
          <a:prstGeom prst="rect">
            <a:avLst/>
          </a:prstGeom>
        </p:spPr>
        <p:txBody>
          <a:bodyPr vert="horz" lIns="0" tIns="0" rIns="0" bIns="36000" rtlCol="0" anchor="t" anchorCtr="0">
            <a:noAutofit/>
          </a:bodyPr>
          <a:lstStyle>
            <a:lvl1pPr algn="l" defTabSz="914400" rtl="0" eaLnBrk="1" latinLnBrk="0" hangingPunct="1">
              <a:lnSpc>
                <a:spcPct val="100000"/>
              </a:lnSpc>
              <a:spcBef>
                <a:spcPct val="0"/>
              </a:spcBef>
              <a:buNone/>
              <a:defRPr sz="2400" b="1" kern="1200">
                <a:solidFill>
                  <a:schemeClr val="tx1"/>
                </a:solidFill>
                <a:latin typeface="+mj-lt"/>
                <a:ea typeface="+mj-ea"/>
                <a:cs typeface="+mj-cs"/>
              </a:defRPr>
            </a:lvl1pPr>
          </a:lstStyle>
          <a:p>
            <a:r>
              <a:rPr lang="it-IT"/>
              <a:t>IT Security</a:t>
            </a:r>
          </a:p>
        </p:txBody>
      </p:sp>
      <p:grpSp>
        <p:nvGrpSpPr>
          <p:cNvPr id="20" name="Gruppieren 19">
            <a:extLst>
              <a:ext uri="{FF2B5EF4-FFF2-40B4-BE49-F238E27FC236}">
                <a16:creationId xmlns:a16="http://schemas.microsoft.com/office/drawing/2014/main" id="{F06198D7-9FC0-439C-A3C5-2D2D58AE9D1D}"/>
              </a:ext>
            </a:extLst>
          </p:cNvPr>
          <p:cNvGrpSpPr/>
          <p:nvPr/>
        </p:nvGrpSpPr>
        <p:grpSpPr>
          <a:xfrm>
            <a:off x="10507515" y="5455298"/>
            <a:ext cx="1078831" cy="1020945"/>
            <a:chOff x="3360089" y="1617968"/>
            <a:chExt cx="689249" cy="652267"/>
          </a:xfrm>
        </p:grpSpPr>
        <p:sp>
          <p:nvSpPr>
            <p:cNvPr id="21" name="Dowolny kształt: kształt 37">
              <a:extLst>
                <a:ext uri="{FF2B5EF4-FFF2-40B4-BE49-F238E27FC236}">
                  <a16:creationId xmlns:a16="http://schemas.microsoft.com/office/drawing/2014/main" id="{AAC0AEC0-5619-4B59-96AC-C2C3E0647315}"/>
                </a:ext>
              </a:extLst>
            </p:cNvPr>
            <p:cNvSpPr/>
            <p:nvPr/>
          </p:nvSpPr>
          <p:spPr>
            <a:xfrm>
              <a:off x="3360089" y="1700808"/>
              <a:ext cx="470553" cy="470553"/>
            </a:xfrm>
            <a:custGeom>
              <a:avLst/>
              <a:gdLst>
                <a:gd name="connsiteX0" fmla="*/ 0 w 432435"/>
                <a:gd name="connsiteY0" fmla="*/ 216218 h 432435"/>
                <a:gd name="connsiteX1" fmla="*/ 216217 w 432435"/>
                <a:gd name="connsiteY1" fmla="*/ 0 h 432435"/>
                <a:gd name="connsiteX2" fmla="*/ 432435 w 432435"/>
                <a:gd name="connsiteY2" fmla="*/ 216218 h 432435"/>
                <a:gd name="connsiteX3" fmla="*/ 216217 w 432435"/>
                <a:gd name="connsiteY3" fmla="*/ 432435 h 432435"/>
                <a:gd name="connsiteX4" fmla="*/ 0 w 432435"/>
                <a:gd name="connsiteY4" fmla="*/ 216218 h 432435"/>
                <a:gd name="connsiteX5" fmla="*/ 0 w 432435"/>
                <a:gd name="connsiteY5" fmla="*/ 216218 h 4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435" h="432435">
                  <a:moveTo>
                    <a:pt x="0" y="216218"/>
                  </a:moveTo>
                  <a:cubicBezTo>
                    <a:pt x="0" y="97155"/>
                    <a:pt x="97155" y="0"/>
                    <a:pt x="216217" y="0"/>
                  </a:cubicBezTo>
                  <a:cubicBezTo>
                    <a:pt x="335280" y="0"/>
                    <a:pt x="432435" y="97155"/>
                    <a:pt x="432435" y="216218"/>
                  </a:cubicBezTo>
                  <a:cubicBezTo>
                    <a:pt x="432435" y="335280"/>
                    <a:pt x="335280" y="432435"/>
                    <a:pt x="216217" y="432435"/>
                  </a:cubicBezTo>
                  <a:cubicBezTo>
                    <a:pt x="97155" y="432435"/>
                    <a:pt x="0" y="335280"/>
                    <a:pt x="0" y="216218"/>
                  </a:cubicBezTo>
                  <a:lnTo>
                    <a:pt x="0" y="216218"/>
                  </a:lnTo>
                  <a:close/>
                </a:path>
              </a:pathLst>
            </a:custGeom>
            <a:solidFill>
              <a:schemeClr val="bg2"/>
            </a:solidFill>
            <a:ln w="9525" cap="flat">
              <a:noFill/>
              <a:prstDash val="solid"/>
              <a:miter/>
            </a:ln>
          </p:spPr>
          <p:txBody>
            <a:bodyPr rtlCol="0" anchor="ctr"/>
            <a:lstStyle/>
            <a:p>
              <a:endParaRPr lang="pl-PL"/>
            </a:p>
          </p:txBody>
        </p:sp>
        <p:pic>
          <p:nvPicPr>
            <p:cNvPr id="22" name="Grafik 21">
              <a:extLst>
                <a:ext uri="{FF2B5EF4-FFF2-40B4-BE49-F238E27FC236}">
                  <a16:creationId xmlns:a16="http://schemas.microsoft.com/office/drawing/2014/main" id="{BA6DD65F-62B5-4E84-B48A-8A49D23C94A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397071" y="1617968"/>
              <a:ext cx="652267" cy="652267"/>
            </a:xfrm>
            <a:prstGeom prst="rect">
              <a:avLst/>
            </a:prstGeom>
          </p:spPr>
        </p:pic>
      </p:grpSp>
    </p:spTree>
    <p:extLst>
      <p:ext uri="{BB962C8B-B14F-4D97-AF65-F5344CB8AC3E}">
        <p14:creationId xmlns:p14="http://schemas.microsoft.com/office/powerpoint/2010/main" val="32274608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8">
            <a:extLst>
              <a:ext uri="{FF2B5EF4-FFF2-40B4-BE49-F238E27FC236}">
                <a16:creationId xmlns:a16="http://schemas.microsoft.com/office/drawing/2014/main" id="{9F080703-5328-4535-8533-B41B71BC5A46}"/>
              </a:ext>
            </a:extLst>
          </p:cNvPr>
          <p:cNvPicPr>
            <a:picLocks noGrp="1" noChangeAspect="1"/>
          </p:cNvPicPr>
          <p:nvPr>
            <p:ph type="pic" sz="quarter" idx="10"/>
            <p:custDataLst>
              <p:tags r:id="rId1"/>
            </p:custDataLst>
          </p:nvPr>
        </p:nvPicPr>
        <p:blipFill>
          <a:blip r:embed="rId11">
            <a:extLst>
              <a:ext uri="{28A0092B-C50C-407E-A947-70E740481C1C}">
                <a14:useLocalDpi xmlns:a14="http://schemas.microsoft.com/office/drawing/2010/main" val="0"/>
              </a:ext>
            </a:extLst>
          </a:blip>
          <a:srcRect l="11573" r="11573"/>
          <a:stretch/>
        </p:blipFill>
        <p:spPr>
          <a:xfrm>
            <a:off x="-33494" y="0"/>
            <a:ext cx="7896200" cy="6858000"/>
          </a:xfrm>
        </p:spPr>
      </p:pic>
      <p:sp>
        <p:nvSpPr>
          <p:cNvPr id="21" name="Fußzeilenplatzhalter 10">
            <a:extLst>
              <a:ext uri="{FF2B5EF4-FFF2-40B4-BE49-F238E27FC236}">
                <a16:creationId xmlns:a16="http://schemas.microsoft.com/office/drawing/2014/main" id="{C5ECFEF7-FC9F-3A4E-85B6-6D2B561249BC}"/>
              </a:ext>
            </a:extLst>
          </p:cNvPr>
          <p:cNvSpPr>
            <a:spLocks noGrp="1"/>
          </p:cNvSpPr>
          <p:nvPr>
            <p:ph type="ftr" sz="quarter" idx="11"/>
          </p:nvPr>
        </p:nvSpPr>
        <p:spPr/>
        <p:txBody>
          <a:bodyPr/>
          <a:lstStyle/>
          <a:p>
            <a:r>
              <a:rPr lang="de-AT">
                <a:solidFill>
                  <a:schemeClr val="tx1"/>
                </a:solidFill>
              </a:rPr>
              <a:t>Managed Service</a:t>
            </a:r>
          </a:p>
        </p:txBody>
      </p:sp>
      <p:sp>
        <p:nvSpPr>
          <p:cNvPr id="22" name="Foliennummernplatzhalter 11">
            <a:extLst>
              <a:ext uri="{FF2B5EF4-FFF2-40B4-BE49-F238E27FC236}">
                <a16:creationId xmlns:a16="http://schemas.microsoft.com/office/drawing/2014/main" id="{A36F4B0C-69C9-B740-8F2A-0532EACE25E0}"/>
              </a:ext>
            </a:extLst>
          </p:cNvPr>
          <p:cNvSpPr>
            <a:spLocks noGrp="1"/>
          </p:cNvSpPr>
          <p:nvPr>
            <p:ph type="sldNum" sz="quarter" idx="12"/>
          </p:nvPr>
        </p:nvSpPr>
        <p:spPr/>
        <p:txBody>
          <a:bodyPr/>
          <a:lstStyle/>
          <a:p>
            <a:fld id="{8FF9B0DE-3FEB-4AA0-B465-B80EF7C1333D}" type="slidenum">
              <a:rPr lang="de-AT" smtClean="0">
                <a:solidFill>
                  <a:schemeClr val="tx1"/>
                </a:solidFill>
              </a:rPr>
              <a:t>13</a:t>
            </a:fld>
            <a:endParaRPr lang="de-AT">
              <a:solidFill>
                <a:schemeClr val="tx1"/>
              </a:solidFill>
            </a:endParaRPr>
          </a:p>
        </p:txBody>
      </p:sp>
      <p:graphicFrame>
        <p:nvGraphicFramePr>
          <p:cNvPr id="28" name="Obiekt 27" hidden="1">
            <a:extLst>
              <a:ext uri="{FF2B5EF4-FFF2-40B4-BE49-F238E27FC236}">
                <a16:creationId xmlns:a16="http://schemas.microsoft.com/office/drawing/2014/main" id="{8006F4D7-03D9-45D5-8802-A850199BD99C}"/>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08" imgH="408" progId="TCLayout.ActiveDocument.1">
                  <p:embed/>
                </p:oleObj>
              </mc:Choice>
              <mc:Fallback>
                <p:oleObj name="think-cell Slide" r:id="rId12" imgW="408" imgH="408" progId="TCLayout.ActiveDocument.1">
                  <p:embed/>
                  <p:pic>
                    <p:nvPicPr>
                      <p:cNvPr id="28" name="Obiekt 27" hidden="1">
                        <a:extLst>
                          <a:ext uri="{FF2B5EF4-FFF2-40B4-BE49-F238E27FC236}">
                            <a16:creationId xmlns:a16="http://schemas.microsoft.com/office/drawing/2014/main" id="{8006F4D7-03D9-45D5-8802-A850199BD99C}"/>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cxnSp>
        <p:nvCxnSpPr>
          <p:cNvPr id="11" name="Łącznik prosty 10">
            <a:extLst>
              <a:ext uri="{FF2B5EF4-FFF2-40B4-BE49-F238E27FC236}">
                <a16:creationId xmlns:a16="http://schemas.microsoft.com/office/drawing/2014/main" id="{23C105E1-7027-4F1A-ACCA-457054AE427E}"/>
              </a:ext>
            </a:extLst>
          </p:cNvPr>
          <p:cNvCxnSpPr>
            <a:cxnSpLocks/>
          </p:cNvCxnSpPr>
          <p:nvPr>
            <p:custDataLst>
              <p:tags r:id="rId3"/>
            </p:custDataLst>
          </p:nvPr>
        </p:nvCxnSpPr>
        <p:spPr bwMode="gray">
          <a:xfrm>
            <a:off x="7862706" y="5949280"/>
            <a:ext cx="241197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33" name="Textplatzhalter 2">
            <a:extLst>
              <a:ext uri="{FF2B5EF4-FFF2-40B4-BE49-F238E27FC236}">
                <a16:creationId xmlns:a16="http://schemas.microsoft.com/office/drawing/2014/main" id="{7A694438-49E9-4950-A92B-D0B48644D680}"/>
              </a:ext>
            </a:extLst>
          </p:cNvPr>
          <p:cNvSpPr txBox="1">
            <a:spLocks/>
          </p:cNvSpPr>
          <p:nvPr>
            <p:custDataLst>
              <p:tags r:id="rId4"/>
            </p:custDataLst>
          </p:nvPr>
        </p:nvSpPr>
        <p:spPr bwMode="gray">
          <a:xfrm>
            <a:off x="8255790" y="2709168"/>
            <a:ext cx="3570450" cy="223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a:defRPr/>
            </a:pPr>
            <a:r>
              <a:rPr lang="de-AT" b="1"/>
              <a:t>Ihre Vorteile auf einem Blick:</a:t>
            </a:r>
            <a:endParaRPr lang="de-AT"/>
          </a:p>
          <a:p>
            <a:pPr marL="285750" indent="-285750">
              <a:buFont typeface="Arial" panose="020B0604020202020204" pitchFamily="34" charset="0"/>
              <a:buChar char="•"/>
              <a:defRPr/>
            </a:pPr>
            <a:r>
              <a:rPr lang="de-AT"/>
              <a:t>Ganzheitlicher Blick auf alle </a:t>
            </a:r>
            <a:br>
              <a:rPr lang="de-AT"/>
            </a:br>
            <a:r>
              <a:rPr lang="de-AT"/>
              <a:t>Security-Themen</a:t>
            </a:r>
          </a:p>
          <a:p>
            <a:pPr marL="285750" indent="-285750">
              <a:buFont typeface="Arial" panose="020B0604020202020204" pitchFamily="34" charset="0"/>
              <a:buChar char="•"/>
              <a:defRPr/>
            </a:pPr>
            <a:r>
              <a:rPr lang="de-AT"/>
              <a:t>Frühzeitige Reaktion auf neue Bedrohungs-Szenarien</a:t>
            </a:r>
          </a:p>
          <a:p>
            <a:pPr marL="285750" indent="-285750">
              <a:buFont typeface="Arial" panose="020B0604020202020204" pitchFamily="34" charset="0"/>
              <a:buChar char="•"/>
              <a:defRPr/>
            </a:pPr>
            <a:r>
              <a:rPr lang="de-AT"/>
              <a:t>Lokales </a:t>
            </a:r>
            <a:r>
              <a:rPr lang="de-AT" err="1"/>
              <a:t>Cyber</a:t>
            </a:r>
            <a:r>
              <a:rPr lang="de-AT"/>
              <a:t> Defense Center (CDC) </a:t>
            </a:r>
          </a:p>
        </p:txBody>
      </p:sp>
      <p:sp>
        <p:nvSpPr>
          <p:cNvPr id="146" name="Titelplatzhalter 1">
            <a:extLst>
              <a:ext uri="{FF2B5EF4-FFF2-40B4-BE49-F238E27FC236}">
                <a16:creationId xmlns:a16="http://schemas.microsoft.com/office/drawing/2014/main" id="{63E90458-010E-4BC5-B829-51A90A35807C}"/>
              </a:ext>
            </a:extLst>
          </p:cNvPr>
          <p:cNvSpPr txBox="1">
            <a:spLocks/>
          </p:cNvSpPr>
          <p:nvPr>
            <p:custDataLst>
              <p:tags r:id="rId5"/>
            </p:custDataLst>
          </p:nvPr>
        </p:nvSpPr>
        <p:spPr bwMode="gray">
          <a:xfrm>
            <a:off x="8256240" y="908880"/>
            <a:ext cx="3096000" cy="1440000"/>
          </a:xfrm>
          <a:prstGeom prst="rect">
            <a:avLst/>
          </a:prstGeom>
        </p:spPr>
        <p:txBody>
          <a:bodyPr vert="horz" lIns="0" tIns="0" rIns="0" bIns="36000" rtlCol="0" anchor="t" anchorCtr="0">
            <a:noAutofit/>
          </a:bodyPr>
          <a:lstStyle>
            <a:lvl1pPr algn="l" defTabSz="914400" rtl="0" eaLnBrk="1" latinLnBrk="0" hangingPunct="1">
              <a:lnSpc>
                <a:spcPct val="100000"/>
              </a:lnSpc>
              <a:spcBef>
                <a:spcPct val="0"/>
              </a:spcBef>
              <a:buNone/>
              <a:defRPr sz="2400" b="1" kern="1200">
                <a:solidFill>
                  <a:schemeClr val="tx1"/>
                </a:solidFill>
                <a:latin typeface="+mj-lt"/>
                <a:ea typeface="+mj-ea"/>
                <a:cs typeface="+mj-cs"/>
              </a:defRPr>
            </a:lvl1pPr>
          </a:lstStyle>
          <a:p>
            <a:r>
              <a:rPr lang="it-IT"/>
              <a:t>IT Security</a:t>
            </a:r>
          </a:p>
        </p:txBody>
      </p:sp>
      <p:sp>
        <p:nvSpPr>
          <p:cNvPr id="19" name="Fußzeilenplatzhalter 10">
            <a:extLst>
              <a:ext uri="{FF2B5EF4-FFF2-40B4-BE49-F238E27FC236}">
                <a16:creationId xmlns:a16="http://schemas.microsoft.com/office/drawing/2014/main" id="{1262B798-92B6-B645-B295-55818C2481CC}"/>
              </a:ext>
            </a:extLst>
          </p:cNvPr>
          <p:cNvSpPr txBox="1">
            <a:spLocks/>
          </p:cNvSpPr>
          <p:nvPr/>
        </p:nvSpPr>
        <p:spPr bwMode="gray">
          <a:xfrm>
            <a:off x="8984366" y="456875"/>
            <a:ext cx="1801058" cy="144000"/>
          </a:xfrm>
          <a:prstGeom prst="rect">
            <a:avLst/>
          </a:prstGeom>
        </p:spPr>
        <p:txBody>
          <a:bodyPr vert="horz" lIns="0" tIns="0" rIns="0" bIns="0" rtlCol="0" anchor="ctr">
            <a:noAutofit/>
          </a:bodyPr>
          <a:lstStyle>
            <a:defPPr>
              <a:defRPr lang="de-DE"/>
            </a:defPPr>
            <a:lvl1pPr marL="0" algn="r" defTabSz="914400" rtl="0" eaLnBrk="1" latinLnBrk="0" hangingPunct="1">
              <a:defRPr sz="800" i="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AT"/>
              <a:t>Titel der Präsentation</a:t>
            </a:r>
          </a:p>
        </p:txBody>
      </p:sp>
      <p:grpSp>
        <p:nvGrpSpPr>
          <p:cNvPr id="26" name="Gruppieren 25">
            <a:extLst>
              <a:ext uri="{FF2B5EF4-FFF2-40B4-BE49-F238E27FC236}">
                <a16:creationId xmlns:a16="http://schemas.microsoft.com/office/drawing/2014/main" id="{68AF0D0C-65DC-7A44-99A8-0B156263A835}"/>
              </a:ext>
            </a:extLst>
          </p:cNvPr>
          <p:cNvGrpSpPr/>
          <p:nvPr/>
        </p:nvGrpSpPr>
        <p:grpSpPr>
          <a:xfrm>
            <a:off x="10502492" y="5561657"/>
            <a:ext cx="1020945" cy="1020945"/>
            <a:chOff x="3356883" y="1685919"/>
            <a:chExt cx="652267" cy="652267"/>
          </a:xfrm>
        </p:grpSpPr>
        <p:sp>
          <p:nvSpPr>
            <p:cNvPr id="27" name="Dowolny kształt: kształt 37">
              <a:extLst>
                <a:ext uri="{FF2B5EF4-FFF2-40B4-BE49-F238E27FC236}">
                  <a16:creationId xmlns:a16="http://schemas.microsoft.com/office/drawing/2014/main" id="{DFCFB407-0B66-C74B-AAF3-69FD2A77E317}"/>
                </a:ext>
              </a:extLst>
            </p:cNvPr>
            <p:cNvSpPr/>
            <p:nvPr/>
          </p:nvSpPr>
          <p:spPr>
            <a:xfrm>
              <a:off x="3360089" y="1700808"/>
              <a:ext cx="470553" cy="470553"/>
            </a:xfrm>
            <a:custGeom>
              <a:avLst/>
              <a:gdLst>
                <a:gd name="connsiteX0" fmla="*/ 0 w 432435"/>
                <a:gd name="connsiteY0" fmla="*/ 216218 h 432435"/>
                <a:gd name="connsiteX1" fmla="*/ 216217 w 432435"/>
                <a:gd name="connsiteY1" fmla="*/ 0 h 432435"/>
                <a:gd name="connsiteX2" fmla="*/ 432435 w 432435"/>
                <a:gd name="connsiteY2" fmla="*/ 216218 h 432435"/>
                <a:gd name="connsiteX3" fmla="*/ 216217 w 432435"/>
                <a:gd name="connsiteY3" fmla="*/ 432435 h 432435"/>
                <a:gd name="connsiteX4" fmla="*/ 0 w 432435"/>
                <a:gd name="connsiteY4" fmla="*/ 216218 h 432435"/>
                <a:gd name="connsiteX5" fmla="*/ 0 w 432435"/>
                <a:gd name="connsiteY5" fmla="*/ 216218 h 4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435" h="432435">
                  <a:moveTo>
                    <a:pt x="0" y="216218"/>
                  </a:moveTo>
                  <a:cubicBezTo>
                    <a:pt x="0" y="97155"/>
                    <a:pt x="97155" y="0"/>
                    <a:pt x="216217" y="0"/>
                  </a:cubicBezTo>
                  <a:cubicBezTo>
                    <a:pt x="335280" y="0"/>
                    <a:pt x="432435" y="97155"/>
                    <a:pt x="432435" y="216218"/>
                  </a:cubicBezTo>
                  <a:cubicBezTo>
                    <a:pt x="432435" y="335280"/>
                    <a:pt x="335280" y="432435"/>
                    <a:pt x="216217" y="432435"/>
                  </a:cubicBezTo>
                  <a:cubicBezTo>
                    <a:pt x="97155" y="432435"/>
                    <a:pt x="0" y="335280"/>
                    <a:pt x="0" y="216218"/>
                  </a:cubicBezTo>
                  <a:lnTo>
                    <a:pt x="0" y="216218"/>
                  </a:lnTo>
                  <a:close/>
                </a:path>
              </a:pathLst>
            </a:custGeom>
            <a:solidFill>
              <a:srgbClr val="FFC000"/>
            </a:solidFill>
            <a:ln w="9525" cap="flat">
              <a:noFill/>
              <a:prstDash val="solid"/>
              <a:miter/>
            </a:ln>
          </p:spPr>
          <p:txBody>
            <a:bodyPr rtlCol="0" anchor="ctr"/>
            <a:lstStyle/>
            <a:p>
              <a:endParaRPr lang="pl-PL"/>
            </a:p>
          </p:txBody>
        </p:sp>
        <p:pic>
          <p:nvPicPr>
            <p:cNvPr id="29" name="Grafik 28">
              <a:extLst>
                <a:ext uri="{FF2B5EF4-FFF2-40B4-BE49-F238E27FC236}">
                  <a16:creationId xmlns:a16="http://schemas.microsoft.com/office/drawing/2014/main" id="{7DC74191-569A-EF41-B3CA-2B3FF8A50FA7}"/>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356883" y="1685919"/>
              <a:ext cx="652267" cy="652267"/>
            </a:xfrm>
            <a:prstGeom prst="rect">
              <a:avLst/>
            </a:prstGeom>
          </p:spPr>
        </p:pic>
      </p:grpSp>
      <p:sp>
        <p:nvSpPr>
          <p:cNvPr id="13" name="Rechteck 12">
            <a:extLst>
              <a:ext uri="{FF2B5EF4-FFF2-40B4-BE49-F238E27FC236}">
                <a16:creationId xmlns:a16="http://schemas.microsoft.com/office/drawing/2014/main" id="{113B78E4-F85E-5243-8704-69E19AFBB89F}"/>
              </a:ext>
            </a:extLst>
          </p:cNvPr>
          <p:cNvSpPr/>
          <p:nvPr/>
        </p:nvSpPr>
        <p:spPr bwMode="gray">
          <a:xfrm>
            <a:off x="-33494" y="0"/>
            <a:ext cx="7896200" cy="6858000"/>
          </a:xfrm>
          <a:prstGeom prst="rect">
            <a:avLst/>
          </a:prstGeom>
          <a:solidFill>
            <a:srgbClr val="FFC000">
              <a:alpha val="89988"/>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4" name="Rechteck 13">
            <a:extLst>
              <a:ext uri="{FF2B5EF4-FFF2-40B4-BE49-F238E27FC236}">
                <a16:creationId xmlns:a16="http://schemas.microsoft.com/office/drawing/2014/main" id="{2677C05C-DADA-7B4A-99E6-D5348F48BDC1}"/>
              </a:ext>
            </a:extLst>
          </p:cNvPr>
          <p:cNvSpPr/>
          <p:nvPr/>
        </p:nvSpPr>
        <p:spPr bwMode="gray">
          <a:xfrm>
            <a:off x="254884" y="908783"/>
            <a:ext cx="3506354" cy="2383785"/>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lstStyle/>
          <a:p>
            <a:pPr>
              <a:lnSpc>
                <a:spcPct val="110000"/>
              </a:lnSpc>
            </a:pPr>
            <a:r>
              <a:rPr lang="de-AT" sz="1400" b="1" i="1" err="1">
                <a:solidFill>
                  <a:schemeClr val="tx1"/>
                </a:solidFill>
              </a:rPr>
              <a:t>Managed</a:t>
            </a:r>
            <a:r>
              <a:rPr lang="de-AT" sz="1400" b="1" i="1">
                <a:solidFill>
                  <a:schemeClr val="tx1"/>
                </a:solidFill>
              </a:rPr>
              <a:t> Firewall</a:t>
            </a:r>
          </a:p>
          <a:p>
            <a:pPr>
              <a:lnSpc>
                <a:spcPct val="110000"/>
              </a:lnSpc>
            </a:pPr>
            <a:endParaRPr lang="de-AT" sz="1200">
              <a:solidFill>
                <a:schemeClr val="tx1"/>
              </a:solidFill>
            </a:endParaRPr>
          </a:p>
          <a:p>
            <a:pPr>
              <a:lnSpc>
                <a:spcPct val="110000"/>
              </a:lnSpc>
            </a:pPr>
            <a:r>
              <a:rPr lang="de-AT" sz="1200">
                <a:solidFill>
                  <a:schemeClr val="tx1"/>
                </a:solidFill>
              </a:rPr>
              <a:t>Der Schutz vor Cyberattacken wird immer wichtiger. Wir betreiben Ihre Firewalls so, dass Sie wirkungsvoll gegen Angriffe von außen – aber auch gegen jene von innen – geschützt sind. </a:t>
            </a:r>
          </a:p>
        </p:txBody>
      </p:sp>
      <p:sp>
        <p:nvSpPr>
          <p:cNvPr id="15" name="Rechteck 14">
            <a:extLst>
              <a:ext uri="{FF2B5EF4-FFF2-40B4-BE49-F238E27FC236}">
                <a16:creationId xmlns:a16="http://schemas.microsoft.com/office/drawing/2014/main" id="{87DD294C-B34A-294C-82DD-D888D6FAFA7E}"/>
              </a:ext>
            </a:extLst>
          </p:cNvPr>
          <p:cNvSpPr/>
          <p:nvPr/>
        </p:nvSpPr>
        <p:spPr bwMode="gray">
          <a:xfrm>
            <a:off x="254883" y="3591849"/>
            <a:ext cx="3506355" cy="235736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pPr>
            <a:r>
              <a:rPr lang="de-DE" sz="1400" b="1" i="1" err="1">
                <a:solidFill>
                  <a:schemeClr val="tx1"/>
                </a:solidFill>
              </a:rPr>
              <a:t>Managed</a:t>
            </a:r>
            <a:r>
              <a:rPr lang="de-DE" sz="1400" b="1" i="1">
                <a:solidFill>
                  <a:schemeClr val="tx1"/>
                </a:solidFill>
              </a:rPr>
              <a:t> </a:t>
            </a:r>
            <a:r>
              <a:rPr lang="de-DE" sz="1400" b="1" i="1" err="1">
                <a:solidFill>
                  <a:schemeClr val="tx1"/>
                </a:solidFill>
              </a:rPr>
              <a:t>Endpoint</a:t>
            </a:r>
            <a:r>
              <a:rPr lang="de-DE" sz="1400" b="1" i="1">
                <a:solidFill>
                  <a:schemeClr val="tx1"/>
                </a:solidFill>
              </a:rPr>
              <a:t> Security</a:t>
            </a:r>
          </a:p>
          <a:p>
            <a:pPr>
              <a:lnSpc>
                <a:spcPct val="110000"/>
              </a:lnSpc>
            </a:pPr>
            <a:endParaRPr lang="de-DE" sz="1200">
              <a:solidFill>
                <a:schemeClr val="tx1"/>
              </a:solidFill>
            </a:endParaRPr>
          </a:p>
          <a:p>
            <a:pPr>
              <a:lnSpc>
                <a:spcPct val="110000"/>
              </a:lnSpc>
            </a:pPr>
            <a:r>
              <a:rPr lang="de-AT" sz="1200">
                <a:solidFill>
                  <a:schemeClr val="tx1"/>
                </a:solidFill>
              </a:rPr>
              <a:t>Die Absicherung der Endgeräte ist ein wesentlicher Faktor beim Schutz der Unternehmens-</a:t>
            </a:r>
            <a:r>
              <a:rPr lang="de-AT" sz="1200" err="1">
                <a:solidFill>
                  <a:schemeClr val="tx1"/>
                </a:solidFill>
              </a:rPr>
              <a:t>ressoucen</a:t>
            </a:r>
            <a:r>
              <a:rPr lang="de-AT" sz="1200">
                <a:solidFill>
                  <a:schemeClr val="tx1"/>
                </a:solidFill>
              </a:rPr>
              <a:t>. Wir managen für Sie die dafür erforderliche Infrastruktur und kümmern uns darum dass der Schutz immer aktuell und umfassend ist.</a:t>
            </a:r>
            <a:endParaRPr lang="de-DE" sz="1200">
              <a:solidFill>
                <a:schemeClr val="tx1"/>
              </a:solidFill>
            </a:endParaRPr>
          </a:p>
        </p:txBody>
      </p:sp>
      <p:sp>
        <p:nvSpPr>
          <p:cNvPr id="16" name="Rechteck 15">
            <a:extLst>
              <a:ext uri="{FF2B5EF4-FFF2-40B4-BE49-F238E27FC236}">
                <a16:creationId xmlns:a16="http://schemas.microsoft.com/office/drawing/2014/main" id="{9BC93B9E-748A-194C-AD26-C99DECD37F55}"/>
              </a:ext>
            </a:extLst>
          </p:cNvPr>
          <p:cNvSpPr/>
          <p:nvPr/>
        </p:nvSpPr>
        <p:spPr bwMode="gray">
          <a:xfrm>
            <a:off x="4018895" y="908783"/>
            <a:ext cx="3506354" cy="2383786"/>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pPr>
            <a:r>
              <a:rPr lang="de-DE" sz="1400" b="1" i="1" err="1">
                <a:solidFill>
                  <a:schemeClr val="tx1"/>
                </a:solidFill>
              </a:rPr>
              <a:t>Managed</a:t>
            </a:r>
            <a:r>
              <a:rPr lang="de-DE" sz="1400" b="1" i="1">
                <a:solidFill>
                  <a:schemeClr val="tx1"/>
                </a:solidFill>
              </a:rPr>
              <a:t> Web </a:t>
            </a:r>
            <a:r>
              <a:rPr lang="de-DE" sz="1400" b="1" i="1" err="1">
                <a:solidFill>
                  <a:schemeClr val="tx1"/>
                </a:solidFill>
              </a:rPr>
              <a:t>Application</a:t>
            </a:r>
            <a:r>
              <a:rPr lang="de-DE" sz="1400" b="1" i="1">
                <a:solidFill>
                  <a:schemeClr val="tx1"/>
                </a:solidFill>
              </a:rPr>
              <a:t> Firewall</a:t>
            </a:r>
          </a:p>
          <a:p>
            <a:pPr>
              <a:lnSpc>
                <a:spcPct val="110000"/>
              </a:lnSpc>
            </a:pPr>
            <a:endParaRPr lang="de-DE" sz="1200">
              <a:solidFill>
                <a:schemeClr val="tx1"/>
              </a:solidFill>
            </a:endParaRPr>
          </a:p>
          <a:p>
            <a:pPr>
              <a:lnSpc>
                <a:spcPct val="110000"/>
              </a:lnSpc>
            </a:pPr>
            <a:r>
              <a:rPr lang="de-DE" sz="1200">
                <a:solidFill>
                  <a:schemeClr val="tx1"/>
                </a:solidFill>
              </a:rPr>
              <a:t>Web-basierende Applikationen sind für viele Unternehmen ein wesentlicher Teil ihres Business. Mit diesem Modul kümmern wir uns um den Betrieb der Web </a:t>
            </a:r>
            <a:r>
              <a:rPr lang="de-DE" sz="1200" err="1">
                <a:solidFill>
                  <a:schemeClr val="tx1"/>
                </a:solidFill>
              </a:rPr>
              <a:t>Application</a:t>
            </a:r>
            <a:r>
              <a:rPr lang="de-DE" sz="1200">
                <a:solidFill>
                  <a:schemeClr val="tx1"/>
                </a:solidFill>
              </a:rPr>
              <a:t> Firewall und damit um den Schutz Ihrer Applikationen.</a:t>
            </a:r>
          </a:p>
        </p:txBody>
      </p:sp>
      <p:sp>
        <p:nvSpPr>
          <p:cNvPr id="17" name="Rechteck 16">
            <a:extLst>
              <a:ext uri="{FF2B5EF4-FFF2-40B4-BE49-F238E27FC236}">
                <a16:creationId xmlns:a16="http://schemas.microsoft.com/office/drawing/2014/main" id="{82F43733-F3C9-954A-890D-87FAF74748D2}"/>
              </a:ext>
            </a:extLst>
          </p:cNvPr>
          <p:cNvSpPr/>
          <p:nvPr/>
        </p:nvSpPr>
        <p:spPr bwMode="gray">
          <a:xfrm>
            <a:off x="4018894" y="3591849"/>
            <a:ext cx="3506355" cy="235736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pPr>
            <a:r>
              <a:rPr lang="de-DE" sz="1400" b="1" i="1" err="1">
                <a:solidFill>
                  <a:schemeClr val="tx1"/>
                </a:solidFill>
              </a:rPr>
              <a:t>Cyber</a:t>
            </a:r>
            <a:r>
              <a:rPr lang="de-DE" sz="1400" b="1" i="1">
                <a:solidFill>
                  <a:schemeClr val="tx1"/>
                </a:solidFill>
              </a:rPr>
              <a:t> Defense Center Services</a:t>
            </a:r>
          </a:p>
          <a:p>
            <a:pPr>
              <a:lnSpc>
                <a:spcPct val="110000"/>
              </a:lnSpc>
            </a:pPr>
            <a:endParaRPr lang="de-DE" sz="1200">
              <a:solidFill>
                <a:schemeClr val="tx1"/>
              </a:solidFill>
            </a:endParaRPr>
          </a:p>
          <a:p>
            <a:pPr>
              <a:lnSpc>
                <a:spcPct val="110000"/>
              </a:lnSpc>
            </a:pPr>
            <a:r>
              <a:rPr lang="de-DE" sz="1200" err="1">
                <a:solidFill>
                  <a:schemeClr val="tx1"/>
                </a:solidFill>
              </a:rPr>
              <a:t>Cyber</a:t>
            </a:r>
            <a:r>
              <a:rPr lang="de-DE" sz="1200">
                <a:solidFill>
                  <a:schemeClr val="tx1"/>
                </a:solidFill>
              </a:rPr>
              <a:t> Security Services sind das zentralen Element um den Betrieb und damit Ihr Business zu schützen. Erkennen von Cyberattacken durch laufende Analyse, rasche Reaktion im Security Incident Fall und Regelmäßige Security Scans sind einige der Leistungen aus dem </a:t>
            </a:r>
            <a:r>
              <a:rPr lang="de-DE" sz="1200" err="1">
                <a:solidFill>
                  <a:schemeClr val="tx1"/>
                </a:solidFill>
              </a:rPr>
              <a:t>Cyber</a:t>
            </a:r>
            <a:r>
              <a:rPr lang="de-DE" sz="1200">
                <a:solidFill>
                  <a:schemeClr val="tx1"/>
                </a:solidFill>
              </a:rPr>
              <a:t> Defense Center der KBC. </a:t>
            </a:r>
          </a:p>
        </p:txBody>
      </p:sp>
      <p:sp>
        <p:nvSpPr>
          <p:cNvPr id="18" name="Owal 44">
            <a:extLst>
              <a:ext uri="{FF2B5EF4-FFF2-40B4-BE49-F238E27FC236}">
                <a16:creationId xmlns:a16="http://schemas.microsoft.com/office/drawing/2014/main" id="{AB85E928-2F2E-B449-9BCF-BB53315BB5CD}"/>
              </a:ext>
            </a:extLst>
          </p:cNvPr>
          <p:cNvSpPr>
            <a:spLocks noChangeAspect="1"/>
          </p:cNvSpPr>
          <p:nvPr>
            <p:custDataLst>
              <p:tags r:id="rId6"/>
            </p:custDataLst>
          </p:nvPr>
        </p:nvSpPr>
        <p:spPr bwMode="gray">
          <a:xfrm>
            <a:off x="2897235" y="2640780"/>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20" name="Owal 44">
            <a:extLst>
              <a:ext uri="{FF2B5EF4-FFF2-40B4-BE49-F238E27FC236}">
                <a16:creationId xmlns:a16="http://schemas.microsoft.com/office/drawing/2014/main" id="{422EF712-94D7-5F4B-AA64-261E125FA4C1}"/>
              </a:ext>
            </a:extLst>
          </p:cNvPr>
          <p:cNvSpPr>
            <a:spLocks noChangeAspect="1"/>
          </p:cNvSpPr>
          <p:nvPr>
            <p:custDataLst>
              <p:tags r:id="rId7"/>
            </p:custDataLst>
          </p:nvPr>
        </p:nvSpPr>
        <p:spPr bwMode="gray">
          <a:xfrm>
            <a:off x="6719427" y="2631636"/>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23" name="Owal 44">
            <a:extLst>
              <a:ext uri="{FF2B5EF4-FFF2-40B4-BE49-F238E27FC236}">
                <a16:creationId xmlns:a16="http://schemas.microsoft.com/office/drawing/2014/main" id="{4FA83165-DCAE-ED48-A2A9-E39EBF880C6C}"/>
              </a:ext>
            </a:extLst>
          </p:cNvPr>
          <p:cNvSpPr>
            <a:spLocks noChangeAspect="1"/>
          </p:cNvSpPr>
          <p:nvPr>
            <p:custDataLst>
              <p:tags r:id="rId8"/>
            </p:custDataLst>
          </p:nvPr>
        </p:nvSpPr>
        <p:spPr bwMode="gray">
          <a:xfrm>
            <a:off x="6719427" y="5292540"/>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24" name="Owal 44">
            <a:extLst>
              <a:ext uri="{FF2B5EF4-FFF2-40B4-BE49-F238E27FC236}">
                <a16:creationId xmlns:a16="http://schemas.microsoft.com/office/drawing/2014/main" id="{1F89AAF7-E338-AA45-8B13-AA39EA986BE4}"/>
              </a:ext>
            </a:extLst>
          </p:cNvPr>
          <p:cNvSpPr>
            <a:spLocks noChangeAspect="1"/>
          </p:cNvSpPr>
          <p:nvPr>
            <p:custDataLst>
              <p:tags r:id="rId9"/>
            </p:custDataLst>
          </p:nvPr>
        </p:nvSpPr>
        <p:spPr bwMode="gray">
          <a:xfrm>
            <a:off x="2897235" y="5310828"/>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pic>
        <p:nvPicPr>
          <p:cNvPr id="2" name="Grafik 1">
            <a:extLst>
              <a:ext uri="{FF2B5EF4-FFF2-40B4-BE49-F238E27FC236}">
                <a16:creationId xmlns:a16="http://schemas.microsoft.com/office/drawing/2014/main" id="{3DDA67C7-5BCC-FD44-8E7A-4B10337734A2}"/>
              </a:ext>
            </a:extLst>
          </p:cNvPr>
          <p:cNvPicPr>
            <a:picLocks noChangeAspect="1"/>
          </p:cNvPicPr>
          <p:nvPr/>
        </p:nvPicPr>
        <p:blipFill>
          <a:blip r:embed="rId16"/>
          <a:stretch>
            <a:fillRect/>
          </a:stretch>
        </p:blipFill>
        <p:spPr>
          <a:xfrm>
            <a:off x="2976838" y="2664777"/>
            <a:ext cx="482664" cy="468468"/>
          </a:xfrm>
          <a:prstGeom prst="rect">
            <a:avLst/>
          </a:prstGeom>
        </p:spPr>
      </p:pic>
      <p:pic>
        <p:nvPicPr>
          <p:cNvPr id="3" name="Grafik 2">
            <a:extLst>
              <a:ext uri="{FF2B5EF4-FFF2-40B4-BE49-F238E27FC236}">
                <a16:creationId xmlns:a16="http://schemas.microsoft.com/office/drawing/2014/main" id="{50EAC0B3-05F0-0243-89D4-B58AC08FF6C5}"/>
              </a:ext>
            </a:extLst>
          </p:cNvPr>
          <p:cNvPicPr>
            <a:picLocks noChangeAspect="1"/>
          </p:cNvPicPr>
          <p:nvPr/>
        </p:nvPicPr>
        <p:blipFill>
          <a:blip r:embed="rId17"/>
          <a:stretch>
            <a:fillRect/>
          </a:stretch>
        </p:blipFill>
        <p:spPr>
          <a:xfrm>
            <a:off x="6868269" y="2661133"/>
            <a:ext cx="424077" cy="424077"/>
          </a:xfrm>
          <a:prstGeom prst="rect">
            <a:avLst/>
          </a:prstGeom>
        </p:spPr>
      </p:pic>
      <p:pic>
        <p:nvPicPr>
          <p:cNvPr id="4" name="Grafik 3">
            <a:extLst>
              <a:ext uri="{FF2B5EF4-FFF2-40B4-BE49-F238E27FC236}">
                <a16:creationId xmlns:a16="http://schemas.microsoft.com/office/drawing/2014/main" id="{568A91F4-BCF2-F043-AFF9-DE78536E023A}"/>
              </a:ext>
            </a:extLst>
          </p:cNvPr>
          <p:cNvPicPr>
            <a:picLocks noChangeAspect="1"/>
          </p:cNvPicPr>
          <p:nvPr/>
        </p:nvPicPr>
        <p:blipFill>
          <a:blip r:embed="rId18"/>
          <a:stretch>
            <a:fillRect/>
          </a:stretch>
        </p:blipFill>
        <p:spPr>
          <a:xfrm>
            <a:off x="3085998" y="5318220"/>
            <a:ext cx="335493" cy="486874"/>
          </a:xfrm>
          <a:prstGeom prst="rect">
            <a:avLst/>
          </a:prstGeom>
        </p:spPr>
      </p:pic>
      <p:pic>
        <p:nvPicPr>
          <p:cNvPr id="5" name="Grafik 4">
            <a:extLst>
              <a:ext uri="{FF2B5EF4-FFF2-40B4-BE49-F238E27FC236}">
                <a16:creationId xmlns:a16="http://schemas.microsoft.com/office/drawing/2014/main" id="{7E5702EF-BD0C-D742-AC53-0AB5EF584619}"/>
              </a:ext>
            </a:extLst>
          </p:cNvPr>
          <p:cNvPicPr>
            <a:picLocks noChangeAspect="1"/>
          </p:cNvPicPr>
          <p:nvPr/>
        </p:nvPicPr>
        <p:blipFill>
          <a:blip r:embed="rId19"/>
          <a:stretch>
            <a:fillRect/>
          </a:stretch>
        </p:blipFill>
        <p:spPr>
          <a:xfrm>
            <a:off x="6868269" y="5292540"/>
            <a:ext cx="432329" cy="483072"/>
          </a:xfrm>
          <a:prstGeom prst="rect">
            <a:avLst/>
          </a:prstGeom>
        </p:spPr>
      </p:pic>
    </p:spTree>
    <p:extLst>
      <p:ext uri="{BB962C8B-B14F-4D97-AF65-F5344CB8AC3E}">
        <p14:creationId xmlns:p14="http://schemas.microsoft.com/office/powerpoint/2010/main" val="1749164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6">
            <a:extLst>
              <a:ext uri="{FF2B5EF4-FFF2-40B4-BE49-F238E27FC236}">
                <a16:creationId xmlns:a16="http://schemas.microsoft.com/office/drawing/2014/main" id="{DFA407C4-2E2E-4073-8F2E-E2E3E7C169B3}"/>
              </a:ext>
            </a:extLst>
          </p:cNvPr>
          <p:cNvSpPr>
            <a:spLocks noGrp="1"/>
          </p:cNvSpPr>
          <p:nvPr>
            <p:ph type="ftr" sz="quarter" idx="11"/>
          </p:nvPr>
        </p:nvSpPr>
        <p:spPr/>
        <p:txBody>
          <a:bodyPr/>
          <a:lstStyle/>
          <a:p>
            <a:r>
              <a:rPr lang="en-US"/>
              <a:t>we transform for the better</a:t>
            </a:r>
            <a:endParaRPr lang="de-AT" dirty="0"/>
          </a:p>
        </p:txBody>
      </p:sp>
      <p:sp>
        <p:nvSpPr>
          <p:cNvPr id="2" name="Foliennummernplatzhalter 1">
            <a:extLst>
              <a:ext uri="{FF2B5EF4-FFF2-40B4-BE49-F238E27FC236}">
                <a16:creationId xmlns:a16="http://schemas.microsoft.com/office/drawing/2014/main" id="{E856D4ED-36B0-45D0-B349-08AB5CC2CC6F}"/>
              </a:ext>
            </a:extLst>
          </p:cNvPr>
          <p:cNvSpPr>
            <a:spLocks noGrp="1"/>
          </p:cNvSpPr>
          <p:nvPr>
            <p:ph type="sldNum" sz="quarter" idx="12"/>
          </p:nvPr>
        </p:nvSpPr>
        <p:spPr/>
        <p:txBody>
          <a:bodyPr/>
          <a:lstStyle/>
          <a:p>
            <a:fld id="{24E1AEF1-5C97-42F1-BD1E-AA3FF7E18F51}" type="slidenum">
              <a:rPr lang="de-AT" smtClean="0"/>
              <a:pPr/>
              <a:t>14</a:t>
            </a:fld>
            <a:endParaRPr lang="de-AT" dirty="0"/>
          </a:p>
        </p:txBody>
      </p:sp>
      <p:pic>
        <p:nvPicPr>
          <p:cNvPr id="3" name="Bildplatzhalter 8">
            <a:extLst>
              <a:ext uri="{FF2B5EF4-FFF2-40B4-BE49-F238E27FC236}">
                <a16:creationId xmlns:a16="http://schemas.microsoft.com/office/drawing/2014/main" id="{02029732-1C00-4AF6-91CD-76CFD60319E7}"/>
              </a:ext>
            </a:extLst>
          </p:cNvPr>
          <p:cNvPicPr>
            <a:picLocks noChangeAspect="1"/>
          </p:cNvPicPr>
          <p:nvPr>
            <p:custDataLst>
              <p:tags r:id="rId1"/>
            </p:custDataLst>
          </p:nvPr>
        </p:nvPicPr>
        <p:blipFill rotWithShape="1">
          <a:blip r:embed="rId6">
            <a:extLst>
              <a:ext uri="{28A0092B-C50C-407E-A947-70E740481C1C}">
                <a14:useLocalDpi xmlns:a14="http://schemas.microsoft.com/office/drawing/2010/main" val="0"/>
              </a:ext>
            </a:extLst>
          </a:blip>
          <a:srcRect l="18900" r="4340"/>
          <a:stretch/>
        </p:blipFill>
        <p:spPr>
          <a:xfrm>
            <a:off x="4295800" y="0"/>
            <a:ext cx="7896200" cy="6858000"/>
          </a:xfrm>
          <a:prstGeom prst="rect">
            <a:avLst/>
          </a:prstGeom>
        </p:spPr>
      </p:pic>
      <p:cxnSp>
        <p:nvCxnSpPr>
          <p:cNvPr id="4" name="Łącznik prosty 10">
            <a:extLst>
              <a:ext uri="{FF2B5EF4-FFF2-40B4-BE49-F238E27FC236}">
                <a16:creationId xmlns:a16="http://schemas.microsoft.com/office/drawing/2014/main" id="{DAF45915-FD12-44F0-9F78-F6EA671D493B}"/>
              </a:ext>
            </a:extLst>
          </p:cNvPr>
          <p:cNvCxnSpPr>
            <a:cxnSpLocks/>
          </p:cNvCxnSpPr>
          <p:nvPr>
            <p:custDataLst>
              <p:tags r:id="rId2"/>
            </p:custDataLst>
          </p:nvPr>
        </p:nvCxnSpPr>
        <p:spPr bwMode="gray">
          <a:xfrm>
            <a:off x="1883824" y="5949216"/>
            <a:ext cx="241197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platzhalter 2">
            <a:extLst>
              <a:ext uri="{FF2B5EF4-FFF2-40B4-BE49-F238E27FC236}">
                <a16:creationId xmlns:a16="http://schemas.microsoft.com/office/drawing/2014/main" id="{D0DB0919-754B-4158-B2EF-EDDD111D2534}"/>
              </a:ext>
            </a:extLst>
          </p:cNvPr>
          <p:cNvSpPr txBox="1">
            <a:spLocks/>
          </p:cNvSpPr>
          <p:nvPr>
            <p:custDataLst>
              <p:tags r:id="rId3"/>
            </p:custDataLst>
          </p:nvPr>
        </p:nvSpPr>
        <p:spPr bwMode="gray">
          <a:xfrm>
            <a:off x="910974" y="2709168"/>
            <a:ext cx="3096000" cy="223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a:defRPr/>
            </a:pPr>
            <a:r>
              <a:rPr lang="de-AT" b="1"/>
              <a:t>Auswahl an Modulen im Bereich Datacenter Infrastructure</a:t>
            </a:r>
          </a:p>
          <a:p>
            <a:pPr marL="285750" indent="-285750">
              <a:buFont typeface="Arial" panose="020B0604020202020204" pitchFamily="34" charset="0"/>
              <a:buChar char="•"/>
              <a:defRPr/>
            </a:pPr>
            <a:r>
              <a:rPr lang="de-AT"/>
              <a:t>Managed </a:t>
            </a:r>
            <a:r>
              <a:rPr lang="de-AT" err="1"/>
              <a:t>Platform</a:t>
            </a:r>
            <a:r>
              <a:rPr lang="de-AT"/>
              <a:t>-OS</a:t>
            </a:r>
          </a:p>
          <a:p>
            <a:pPr marL="285750" indent="-285750">
              <a:buFont typeface="Arial" panose="020B0604020202020204" pitchFamily="34" charset="0"/>
              <a:buChar char="•"/>
              <a:defRPr/>
            </a:pPr>
            <a:r>
              <a:rPr lang="de-AT"/>
              <a:t>Managed </a:t>
            </a:r>
            <a:r>
              <a:rPr lang="de-AT" err="1"/>
              <a:t>Platform</a:t>
            </a:r>
            <a:r>
              <a:rPr lang="de-AT"/>
              <a:t>-HV</a:t>
            </a:r>
          </a:p>
          <a:p>
            <a:pPr marL="285750" indent="-285750">
              <a:buFont typeface="Arial" panose="020B0604020202020204" pitchFamily="34" charset="0"/>
              <a:buChar char="•"/>
              <a:defRPr/>
            </a:pPr>
            <a:r>
              <a:rPr lang="de-AT"/>
              <a:t>Managed Server</a:t>
            </a:r>
          </a:p>
          <a:p>
            <a:pPr marL="285750" indent="-285750">
              <a:buFont typeface="Arial" panose="020B0604020202020204" pitchFamily="34" charset="0"/>
              <a:buChar char="•"/>
              <a:defRPr/>
            </a:pPr>
            <a:r>
              <a:rPr lang="de-AT"/>
              <a:t>Managed Storage</a:t>
            </a:r>
          </a:p>
          <a:p>
            <a:pPr marL="285750" indent="-285750">
              <a:buFont typeface="Arial" panose="020B0604020202020204" pitchFamily="34" charset="0"/>
              <a:buChar char="•"/>
              <a:defRPr/>
            </a:pPr>
            <a:r>
              <a:rPr lang="de-AT"/>
              <a:t>Managed Backup</a:t>
            </a:r>
          </a:p>
        </p:txBody>
      </p:sp>
      <p:sp>
        <p:nvSpPr>
          <p:cNvPr id="6" name="Titelplatzhalter 1">
            <a:extLst>
              <a:ext uri="{FF2B5EF4-FFF2-40B4-BE49-F238E27FC236}">
                <a16:creationId xmlns:a16="http://schemas.microsoft.com/office/drawing/2014/main" id="{D433F4B4-597B-42D2-ACE1-09C7CC5274EE}"/>
              </a:ext>
            </a:extLst>
          </p:cNvPr>
          <p:cNvSpPr txBox="1">
            <a:spLocks/>
          </p:cNvSpPr>
          <p:nvPr>
            <p:custDataLst>
              <p:tags r:id="rId4"/>
            </p:custDataLst>
          </p:nvPr>
        </p:nvSpPr>
        <p:spPr bwMode="gray">
          <a:xfrm>
            <a:off x="911424" y="908880"/>
            <a:ext cx="3096000" cy="1440000"/>
          </a:xfrm>
          <a:prstGeom prst="rect">
            <a:avLst/>
          </a:prstGeom>
        </p:spPr>
        <p:txBody>
          <a:bodyPr vert="horz" lIns="0" tIns="0" rIns="0" bIns="36000" rtlCol="0" anchor="t" anchorCtr="0">
            <a:noAutofit/>
          </a:bodyPr>
          <a:lstStyle>
            <a:lvl1pPr algn="l" defTabSz="914400" rtl="0" eaLnBrk="1" latinLnBrk="0" hangingPunct="1">
              <a:lnSpc>
                <a:spcPct val="100000"/>
              </a:lnSpc>
              <a:spcBef>
                <a:spcPct val="0"/>
              </a:spcBef>
              <a:buNone/>
              <a:defRPr sz="2400" b="1" kern="1200">
                <a:solidFill>
                  <a:schemeClr val="tx1"/>
                </a:solidFill>
                <a:latin typeface="+mj-lt"/>
                <a:ea typeface="+mj-ea"/>
                <a:cs typeface="+mj-cs"/>
              </a:defRPr>
            </a:lvl1pPr>
          </a:lstStyle>
          <a:p>
            <a:pPr lvl="1" algn="r">
              <a:defRPr/>
            </a:pPr>
            <a:r>
              <a:rPr lang="en-GB" sz="2400" b="1" err="1"/>
              <a:t>Datacenter</a:t>
            </a:r>
            <a:r>
              <a:rPr lang="en-GB" sz="2400" b="1"/>
              <a:t> Infrastructure</a:t>
            </a:r>
          </a:p>
        </p:txBody>
      </p:sp>
      <p:grpSp>
        <p:nvGrpSpPr>
          <p:cNvPr id="9" name="Gruppieren 8">
            <a:extLst>
              <a:ext uri="{FF2B5EF4-FFF2-40B4-BE49-F238E27FC236}">
                <a16:creationId xmlns:a16="http://schemas.microsoft.com/office/drawing/2014/main" id="{DC25A3C0-E66D-44C7-8EEB-D5390B01AFDF}"/>
              </a:ext>
            </a:extLst>
          </p:cNvPr>
          <p:cNvGrpSpPr/>
          <p:nvPr/>
        </p:nvGrpSpPr>
        <p:grpSpPr>
          <a:xfrm>
            <a:off x="915017" y="5373216"/>
            <a:ext cx="1179850" cy="1080120"/>
            <a:chOff x="6384425" y="1573802"/>
            <a:chExt cx="749513" cy="686158"/>
          </a:xfrm>
        </p:grpSpPr>
        <p:sp>
          <p:nvSpPr>
            <p:cNvPr id="10" name="Dowolny kształt: kształt 40">
              <a:extLst>
                <a:ext uri="{FF2B5EF4-FFF2-40B4-BE49-F238E27FC236}">
                  <a16:creationId xmlns:a16="http://schemas.microsoft.com/office/drawing/2014/main" id="{8B7711EB-B56D-4541-9925-79369E7F0112}"/>
                </a:ext>
              </a:extLst>
            </p:cNvPr>
            <p:cNvSpPr/>
            <p:nvPr/>
          </p:nvSpPr>
          <p:spPr>
            <a:xfrm>
              <a:off x="6384425" y="1700808"/>
              <a:ext cx="468480" cy="470553"/>
            </a:xfrm>
            <a:custGeom>
              <a:avLst/>
              <a:gdLst>
                <a:gd name="connsiteX0" fmla="*/ 0 w 430530"/>
                <a:gd name="connsiteY0" fmla="*/ 216218 h 432435"/>
                <a:gd name="connsiteX1" fmla="*/ 215265 w 430530"/>
                <a:gd name="connsiteY1" fmla="*/ 0 h 432435"/>
                <a:gd name="connsiteX2" fmla="*/ 430530 w 430530"/>
                <a:gd name="connsiteY2" fmla="*/ 216218 h 432435"/>
                <a:gd name="connsiteX3" fmla="*/ 215265 w 430530"/>
                <a:gd name="connsiteY3" fmla="*/ 432435 h 432435"/>
                <a:gd name="connsiteX4" fmla="*/ 0 w 430530"/>
                <a:gd name="connsiteY4" fmla="*/ 216218 h 432435"/>
                <a:gd name="connsiteX5" fmla="*/ 0 w 430530"/>
                <a:gd name="connsiteY5" fmla="*/ 216218 h 4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530" h="432435">
                  <a:moveTo>
                    <a:pt x="0" y="216218"/>
                  </a:moveTo>
                  <a:cubicBezTo>
                    <a:pt x="0" y="97155"/>
                    <a:pt x="96202" y="0"/>
                    <a:pt x="215265" y="0"/>
                  </a:cubicBezTo>
                  <a:cubicBezTo>
                    <a:pt x="334328" y="0"/>
                    <a:pt x="430530" y="97155"/>
                    <a:pt x="430530" y="216218"/>
                  </a:cubicBezTo>
                  <a:cubicBezTo>
                    <a:pt x="430530" y="335280"/>
                    <a:pt x="334328" y="432435"/>
                    <a:pt x="215265" y="432435"/>
                  </a:cubicBezTo>
                  <a:cubicBezTo>
                    <a:pt x="96202" y="432435"/>
                    <a:pt x="0" y="335280"/>
                    <a:pt x="0" y="216218"/>
                  </a:cubicBezTo>
                  <a:lnTo>
                    <a:pt x="0" y="216218"/>
                  </a:lnTo>
                  <a:close/>
                </a:path>
              </a:pathLst>
            </a:custGeom>
            <a:solidFill>
              <a:schemeClr val="bg2"/>
            </a:solidFill>
            <a:ln w="9525" cap="flat">
              <a:noFill/>
              <a:prstDash val="solid"/>
              <a:miter/>
            </a:ln>
          </p:spPr>
          <p:txBody>
            <a:bodyPr rtlCol="0" anchor="ctr"/>
            <a:lstStyle/>
            <a:p>
              <a:endParaRPr lang="pl-PL"/>
            </a:p>
          </p:txBody>
        </p:sp>
        <p:pic>
          <p:nvPicPr>
            <p:cNvPr id="11" name="Grafik 10">
              <a:extLst>
                <a:ext uri="{FF2B5EF4-FFF2-40B4-BE49-F238E27FC236}">
                  <a16:creationId xmlns:a16="http://schemas.microsoft.com/office/drawing/2014/main" id="{0C1F0AC6-D120-46BA-9148-36EEA963F78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447780" y="1573802"/>
              <a:ext cx="686158" cy="686158"/>
            </a:xfrm>
            <a:prstGeom prst="rect">
              <a:avLst/>
            </a:prstGeom>
          </p:spPr>
        </p:pic>
      </p:grpSp>
    </p:spTree>
    <p:extLst>
      <p:ext uri="{BB962C8B-B14F-4D97-AF65-F5344CB8AC3E}">
        <p14:creationId xmlns:p14="http://schemas.microsoft.com/office/powerpoint/2010/main" val="34172622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8">
            <a:extLst>
              <a:ext uri="{FF2B5EF4-FFF2-40B4-BE49-F238E27FC236}">
                <a16:creationId xmlns:a16="http://schemas.microsoft.com/office/drawing/2014/main" id="{9F080703-5328-4535-8533-B41B71BC5A46}"/>
              </a:ext>
            </a:extLst>
          </p:cNvPr>
          <p:cNvPicPr>
            <a:picLocks noGrp="1" noChangeAspect="1"/>
          </p:cNvPicPr>
          <p:nvPr>
            <p:ph type="pic" sz="quarter" idx="10"/>
            <p:custDataLst>
              <p:tags r:id="rId1"/>
            </p:custDataLst>
          </p:nvPr>
        </p:nvPicPr>
        <p:blipFill rotWithShape="1">
          <a:blip r:embed="rId11">
            <a:extLst>
              <a:ext uri="{28A0092B-C50C-407E-A947-70E740481C1C}">
                <a14:useLocalDpi xmlns:a14="http://schemas.microsoft.com/office/drawing/2010/main" val="0"/>
              </a:ext>
            </a:extLst>
          </a:blip>
          <a:srcRect l="11620" r="11620"/>
          <a:stretch/>
        </p:blipFill>
        <p:spPr/>
      </p:pic>
      <p:sp>
        <p:nvSpPr>
          <p:cNvPr id="6" name="Textplatzhalter 5">
            <a:extLst>
              <a:ext uri="{FF2B5EF4-FFF2-40B4-BE49-F238E27FC236}">
                <a16:creationId xmlns:a16="http://schemas.microsoft.com/office/drawing/2014/main" id="{F56737D0-D54A-4234-B336-8888341EB8A7}"/>
              </a:ext>
            </a:extLst>
          </p:cNvPr>
          <p:cNvSpPr>
            <a:spLocks noGrp="1"/>
          </p:cNvSpPr>
          <p:nvPr>
            <p:ph type="body" sz="quarter" idx="14"/>
          </p:nvPr>
        </p:nvSpPr>
        <p:spPr/>
        <p:txBody>
          <a:bodyPr/>
          <a:lstStyle/>
          <a:p>
            <a:endParaRPr lang="de-DE"/>
          </a:p>
        </p:txBody>
      </p:sp>
      <p:sp>
        <p:nvSpPr>
          <p:cNvPr id="7" name="Textplatzhalter 6">
            <a:extLst>
              <a:ext uri="{FF2B5EF4-FFF2-40B4-BE49-F238E27FC236}">
                <a16:creationId xmlns:a16="http://schemas.microsoft.com/office/drawing/2014/main" id="{B0D42127-3B83-407D-B970-0F344C2C2571}"/>
              </a:ext>
            </a:extLst>
          </p:cNvPr>
          <p:cNvSpPr>
            <a:spLocks noGrp="1"/>
          </p:cNvSpPr>
          <p:nvPr>
            <p:ph type="body" sz="quarter" idx="15"/>
          </p:nvPr>
        </p:nvSpPr>
        <p:spPr/>
        <p:txBody>
          <a:bodyPr/>
          <a:lstStyle/>
          <a:p>
            <a:endParaRPr lang="de-DE"/>
          </a:p>
        </p:txBody>
      </p:sp>
      <p:sp>
        <p:nvSpPr>
          <p:cNvPr id="5" name="Textplatzhalter 4">
            <a:extLst>
              <a:ext uri="{FF2B5EF4-FFF2-40B4-BE49-F238E27FC236}">
                <a16:creationId xmlns:a16="http://schemas.microsoft.com/office/drawing/2014/main" id="{0DF78352-8F08-43D3-96F8-5C9A22B80240}"/>
              </a:ext>
            </a:extLst>
          </p:cNvPr>
          <p:cNvSpPr>
            <a:spLocks noGrp="1"/>
          </p:cNvSpPr>
          <p:nvPr>
            <p:ph type="body" sz="quarter" idx="13"/>
          </p:nvPr>
        </p:nvSpPr>
        <p:spPr/>
        <p:txBody>
          <a:bodyPr/>
          <a:lstStyle/>
          <a:p>
            <a:endParaRPr lang="de-DE"/>
          </a:p>
        </p:txBody>
      </p:sp>
      <p:sp>
        <p:nvSpPr>
          <p:cNvPr id="10" name="Fußzeilenplatzhalter 9">
            <a:extLst>
              <a:ext uri="{FF2B5EF4-FFF2-40B4-BE49-F238E27FC236}">
                <a16:creationId xmlns:a16="http://schemas.microsoft.com/office/drawing/2014/main" id="{47CC4CEE-CDEA-4FA7-9FEA-C33A9486F9ED}"/>
              </a:ext>
            </a:extLst>
          </p:cNvPr>
          <p:cNvSpPr>
            <a:spLocks noGrp="1"/>
          </p:cNvSpPr>
          <p:nvPr>
            <p:ph type="ftr" sz="quarter" idx="11"/>
          </p:nvPr>
        </p:nvSpPr>
        <p:spPr/>
        <p:txBody>
          <a:bodyPr/>
          <a:lstStyle/>
          <a:p>
            <a:r>
              <a:rPr lang="en-GB" i="1"/>
              <a:t>Managed Service</a:t>
            </a:r>
          </a:p>
        </p:txBody>
      </p:sp>
      <p:sp>
        <p:nvSpPr>
          <p:cNvPr id="3" name="Foliennummernplatzhalter 2">
            <a:extLst>
              <a:ext uri="{FF2B5EF4-FFF2-40B4-BE49-F238E27FC236}">
                <a16:creationId xmlns:a16="http://schemas.microsoft.com/office/drawing/2014/main" id="{4CB35272-D23F-417C-87F9-611090197397}"/>
              </a:ext>
            </a:extLst>
          </p:cNvPr>
          <p:cNvSpPr>
            <a:spLocks noGrp="1"/>
          </p:cNvSpPr>
          <p:nvPr>
            <p:ph type="sldNum" sz="quarter" idx="12"/>
          </p:nvPr>
        </p:nvSpPr>
        <p:spPr/>
        <p:txBody>
          <a:bodyPr/>
          <a:lstStyle/>
          <a:p>
            <a:fld id="{8FF9B0DE-3FEB-4AA0-B465-B80EF7C1333D}" type="slidenum">
              <a:rPr lang="en-GB" smtClean="0"/>
              <a:pPr/>
              <a:t>15</a:t>
            </a:fld>
            <a:endParaRPr lang="en-GB"/>
          </a:p>
        </p:txBody>
      </p:sp>
      <p:graphicFrame>
        <p:nvGraphicFramePr>
          <p:cNvPr id="28" name="Obiekt 27" hidden="1">
            <a:extLst>
              <a:ext uri="{FF2B5EF4-FFF2-40B4-BE49-F238E27FC236}">
                <a16:creationId xmlns:a16="http://schemas.microsoft.com/office/drawing/2014/main" id="{8006F4D7-03D9-45D5-8802-A850199BD99C}"/>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08" imgH="408" progId="TCLayout.ActiveDocument.1">
                  <p:embed/>
                </p:oleObj>
              </mc:Choice>
              <mc:Fallback>
                <p:oleObj name="think-cell Slide" r:id="rId12" imgW="408" imgH="408" progId="TCLayout.ActiveDocument.1">
                  <p:embed/>
                  <p:pic>
                    <p:nvPicPr>
                      <p:cNvPr id="28" name="Obiekt 27" hidden="1">
                        <a:extLst>
                          <a:ext uri="{FF2B5EF4-FFF2-40B4-BE49-F238E27FC236}">
                            <a16:creationId xmlns:a16="http://schemas.microsoft.com/office/drawing/2014/main" id="{8006F4D7-03D9-45D5-8802-A850199BD99C}"/>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cxnSp>
        <p:nvCxnSpPr>
          <p:cNvPr id="11" name="Łącznik prosty 10">
            <a:extLst>
              <a:ext uri="{FF2B5EF4-FFF2-40B4-BE49-F238E27FC236}">
                <a16:creationId xmlns:a16="http://schemas.microsoft.com/office/drawing/2014/main" id="{23C105E1-7027-4F1A-ACCA-457054AE427E}"/>
              </a:ext>
            </a:extLst>
          </p:cNvPr>
          <p:cNvCxnSpPr>
            <a:cxnSpLocks/>
          </p:cNvCxnSpPr>
          <p:nvPr>
            <p:custDataLst>
              <p:tags r:id="rId3"/>
            </p:custDataLst>
          </p:nvPr>
        </p:nvCxnSpPr>
        <p:spPr bwMode="gray">
          <a:xfrm>
            <a:off x="1883824" y="5949216"/>
            <a:ext cx="241197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33" name="Textplatzhalter 2">
            <a:extLst>
              <a:ext uri="{FF2B5EF4-FFF2-40B4-BE49-F238E27FC236}">
                <a16:creationId xmlns:a16="http://schemas.microsoft.com/office/drawing/2014/main" id="{7A694438-49E9-4950-A92B-D0B48644D680}"/>
              </a:ext>
            </a:extLst>
          </p:cNvPr>
          <p:cNvSpPr txBox="1">
            <a:spLocks/>
          </p:cNvSpPr>
          <p:nvPr>
            <p:custDataLst>
              <p:tags r:id="rId4"/>
            </p:custDataLst>
          </p:nvPr>
        </p:nvSpPr>
        <p:spPr bwMode="gray">
          <a:xfrm>
            <a:off x="910974" y="2709168"/>
            <a:ext cx="3096000" cy="223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a:defRPr/>
            </a:pPr>
            <a:r>
              <a:rPr lang="de-AT" b="1" dirty="0"/>
              <a:t>Ihre Vorteile im Überblick</a:t>
            </a:r>
          </a:p>
          <a:p>
            <a:pPr marL="285750" indent="-285750">
              <a:buFont typeface="Arial" panose="020B0604020202020204" pitchFamily="34" charset="0"/>
              <a:buChar char="•"/>
              <a:defRPr/>
            </a:pPr>
            <a:r>
              <a:rPr lang="de-AT" dirty="0"/>
              <a:t>Sicherer Betrieb Ihrer Rechenzentrums-Ressourcen</a:t>
            </a:r>
          </a:p>
          <a:p>
            <a:pPr marL="285750" indent="-285750">
              <a:buFont typeface="Arial" panose="020B0604020202020204" pitchFamily="34" charset="0"/>
              <a:buChar char="•"/>
              <a:defRPr/>
            </a:pPr>
            <a:r>
              <a:rPr lang="de-AT" dirty="0" err="1"/>
              <a:t>Shared</a:t>
            </a:r>
            <a:r>
              <a:rPr lang="de-AT" dirty="0"/>
              <a:t> Infrastructure aus Private Cloud Datacenter lokal in Österreich</a:t>
            </a:r>
          </a:p>
          <a:p>
            <a:pPr marL="285750" indent="-285750">
              <a:buFont typeface="Arial" panose="020B0604020202020204" pitchFamily="34" charset="0"/>
              <a:buChar char="•"/>
              <a:defRPr/>
            </a:pPr>
            <a:r>
              <a:rPr lang="de-AT" dirty="0"/>
              <a:t>Mehr Zeit für Ihr eigentliches Business</a:t>
            </a:r>
          </a:p>
        </p:txBody>
      </p:sp>
      <p:sp>
        <p:nvSpPr>
          <p:cNvPr id="146" name="Titelplatzhalter 1">
            <a:extLst>
              <a:ext uri="{FF2B5EF4-FFF2-40B4-BE49-F238E27FC236}">
                <a16:creationId xmlns:a16="http://schemas.microsoft.com/office/drawing/2014/main" id="{63E90458-010E-4BC5-B829-51A90A35807C}"/>
              </a:ext>
            </a:extLst>
          </p:cNvPr>
          <p:cNvSpPr txBox="1">
            <a:spLocks/>
          </p:cNvSpPr>
          <p:nvPr>
            <p:custDataLst>
              <p:tags r:id="rId5"/>
            </p:custDataLst>
          </p:nvPr>
        </p:nvSpPr>
        <p:spPr bwMode="gray">
          <a:xfrm>
            <a:off x="911424" y="908880"/>
            <a:ext cx="3096000" cy="1440000"/>
          </a:xfrm>
          <a:prstGeom prst="rect">
            <a:avLst/>
          </a:prstGeom>
        </p:spPr>
        <p:txBody>
          <a:bodyPr vert="horz" lIns="0" tIns="0" rIns="0" bIns="36000" rtlCol="0" anchor="t" anchorCtr="0">
            <a:noAutofit/>
          </a:bodyPr>
          <a:lstStyle>
            <a:lvl1pPr algn="l" defTabSz="914400" rtl="0" eaLnBrk="1" latinLnBrk="0" hangingPunct="1">
              <a:lnSpc>
                <a:spcPct val="100000"/>
              </a:lnSpc>
              <a:spcBef>
                <a:spcPct val="0"/>
              </a:spcBef>
              <a:buNone/>
              <a:defRPr sz="2400" b="1" kern="1200">
                <a:solidFill>
                  <a:schemeClr val="tx1"/>
                </a:solidFill>
                <a:latin typeface="+mj-lt"/>
                <a:ea typeface="+mj-ea"/>
                <a:cs typeface="+mj-cs"/>
              </a:defRPr>
            </a:lvl1pPr>
          </a:lstStyle>
          <a:p>
            <a:pPr lvl="1" algn="r">
              <a:defRPr/>
            </a:pPr>
            <a:r>
              <a:rPr lang="en-GB" sz="2400" b="1" err="1"/>
              <a:t>Datacenter</a:t>
            </a:r>
            <a:r>
              <a:rPr lang="en-GB" sz="2400" b="1"/>
              <a:t> Infrastructure</a:t>
            </a:r>
          </a:p>
        </p:txBody>
      </p:sp>
      <p:grpSp>
        <p:nvGrpSpPr>
          <p:cNvPr id="18" name="Gruppieren 17">
            <a:extLst>
              <a:ext uri="{FF2B5EF4-FFF2-40B4-BE49-F238E27FC236}">
                <a16:creationId xmlns:a16="http://schemas.microsoft.com/office/drawing/2014/main" id="{A08B2564-D4EF-7C4B-8E1A-1B23E6F9FDBC}"/>
              </a:ext>
            </a:extLst>
          </p:cNvPr>
          <p:cNvGrpSpPr/>
          <p:nvPr/>
        </p:nvGrpSpPr>
        <p:grpSpPr>
          <a:xfrm>
            <a:off x="879041" y="5369184"/>
            <a:ext cx="1080119" cy="1080120"/>
            <a:chOff x="6364141" y="1573802"/>
            <a:chExt cx="686158" cy="686158"/>
          </a:xfrm>
        </p:grpSpPr>
        <p:sp>
          <p:nvSpPr>
            <p:cNvPr id="19" name="Dowolny kształt: kształt 40">
              <a:extLst>
                <a:ext uri="{FF2B5EF4-FFF2-40B4-BE49-F238E27FC236}">
                  <a16:creationId xmlns:a16="http://schemas.microsoft.com/office/drawing/2014/main" id="{9DEC852C-D712-4444-BE70-FF94C6DF2547}"/>
                </a:ext>
              </a:extLst>
            </p:cNvPr>
            <p:cNvSpPr/>
            <p:nvPr/>
          </p:nvSpPr>
          <p:spPr>
            <a:xfrm>
              <a:off x="6384425" y="1700808"/>
              <a:ext cx="468480" cy="470553"/>
            </a:xfrm>
            <a:custGeom>
              <a:avLst/>
              <a:gdLst>
                <a:gd name="connsiteX0" fmla="*/ 0 w 430530"/>
                <a:gd name="connsiteY0" fmla="*/ 216218 h 432435"/>
                <a:gd name="connsiteX1" fmla="*/ 215265 w 430530"/>
                <a:gd name="connsiteY1" fmla="*/ 0 h 432435"/>
                <a:gd name="connsiteX2" fmla="*/ 430530 w 430530"/>
                <a:gd name="connsiteY2" fmla="*/ 216218 h 432435"/>
                <a:gd name="connsiteX3" fmla="*/ 215265 w 430530"/>
                <a:gd name="connsiteY3" fmla="*/ 432435 h 432435"/>
                <a:gd name="connsiteX4" fmla="*/ 0 w 430530"/>
                <a:gd name="connsiteY4" fmla="*/ 216218 h 432435"/>
                <a:gd name="connsiteX5" fmla="*/ 0 w 430530"/>
                <a:gd name="connsiteY5" fmla="*/ 216218 h 4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530" h="432435">
                  <a:moveTo>
                    <a:pt x="0" y="216218"/>
                  </a:moveTo>
                  <a:cubicBezTo>
                    <a:pt x="0" y="97155"/>
                    <a:pt x="96202" y="0"/>
                    <a:pt x="215265" y="0"/>
                  </a:cubicBezTo>
                  <a:cubicBezTo>
                    <a:pt x="334328" y="0"/>
                    <a:pt x="430530" y="97155"/>
                    <a:pt x="430530" y="216218"/>
                  </a:cubicBezTo>
                  <a:cubicBezTo>
                    <a:pt x="430530" y="335280"/>
                    <a:pt x="334328" y="432435"/>
                    <a:pt x="215265" y="432435"/>
                  </a:cubicBezTo>
                  <a:cubicBezTo>
                    <a:pt x="96202" y="432435"/>
                    <a:pt x="0" y="335280"/>
                    <a:pt x="0" y="216218"/>
                  </a:cubicBezTo>
                  <a:lnTo>
                    <a:pt x="0" y="216218"/>
                  </a:lnTo>
                  <a:close/>
                </a:path>
              </a:pathLst>
            </a:custGeom>
            <a:solidFill>
              <a:srgbClr val="FFC000"/>
            </a:solidFill>
            <a:ln w="9525" cap="flat">
              <a:noFill/>
              <a:prstDash val="solid"/>
              <a:miter/>
            </a:ln>
          </p:spPr>
          <p:txBody>
            <a:bodyPr rtlCol="0" anchor="ctr"/>
            <a:lstStyle/>
            <a:p>
              <a:endParaRPr lang="pl-PL"/>
            </a:p>
          </p:txBody>
        </p:sp>
        <p:pic>
          <p:nvPicPr>
            <p:cNvPr id="20" name="Grafik 19">
              <a:extLst>
                <a:ext uri="{FF2B5EF4-FFF2-40B4-BE49-F238E27FC236}">
                  <a16:creationId xmlns:a16="http://schemas.microsoft.com/office/drawing/2014/main" id="{3B966AAE-16D7-B544-913A-E868E586AC72}"/>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364141" y="1573802"/>
              <a:ext cx="686158" cy="686158"/>
            </a:xfrm>
            <a:prstGeom prst="rect">
              <a:avLst/>
            </a:prstGeom>
          </p:spPr>
        </p:pic>
      </p:grpSp>
      <p:sp>
        <p:nvSpPr>
          <p:cNvPr id="15" name="Rechteck 14">
            <a:extLst>
              <a:ext uri="{FF2B5EF4-FFF2-40B4-BE49-F238E27FC236}">
                <a16:creationId xmlns:a16="http://schemas.microsoft.com/office/drawing/2014/main" id="{D1CE4AFD-5221-4641-9245-8C16C4B364D2}"/>
              </a:ext>
            </a:extLst>
          </p:cNvPr>
          <p:cNvSpPr/>
          <p:nvPr/>
        </p:nvSpPr>
        <p:spPr bwMode="gray">
          <a:xfrm>
            <a:off x="4295350" y="0"/>
            <a:ext cx="7896200" cy="6858000"/>
          </a:xfrm>
          <a:prstGeom prst="rect">
            <a:avLst/>
          </a:prstGeom>
          <a:solidFill>
            <a:srgbClr val="FFC000">
              <a:alpha val="89988"/>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6" name="Rechteck 15">
            <a:extLst>
              <a:ext uri="{FF2B5EF4-FFF2-40B4-BE49-F238E27FC236}">
                <a16:creationId xmlns:a16="http://schemas.microsoft.com/office/drawing/2014/main" id="{75EAAA05-9748-ED40-A954-7EEB36194A90}"/>
              </a:ext>
            </a:extLst>
          </p:cNvPr>
          <p:cNvSpPr/>
          <p:nvPr/>
        </p:nvSpPr>
        <p:spPr bwMode="gray">
          <a:xfrm>
            <a:off x="4583728" y="908783"/>
            <a:ext cx="7255964" cy="2383785"/>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lstStyle/>
          <a:p>
            <a:pPr>
              <a:lnSpc>
                <a:spcPct val="110000"/>
              </a:lnSpc>
            </a:pPr>
            <a:r>
              <a:rPr lang="de-AT" sz="1400" b="1" i="1">
                <a:solidFill>
                  <a:schemeClr val="tx1"/>
                </a:solidFill>
              </a:rPr>
              <a:t>Managed Datacenter </a:t>
            </a:r>
            <a:r>
              <a:rPr lang="de-AT" sz="1400" b="1" i="1" err="1">
                <a:solidFill>
                  <a:schemeClr val="tx1"/>
                </a:solidFill>
              </a:rPr>
              <a:t>Platform</a:t>
            </a:r>
            <a:endParaRPr lang="de-AT" sz="1400" b="1" i="1">
              <a:solidFill>
                <a:schemeClr val="tx1"/>
              </a:solidFill>
            </a:endParaRPr>
          </a:p>
          <a:p>
            <a:pPr>
              <a:lnSpc>
                <a:spcPct val="110000"/>
              </a:lnSpc>
            </a:pPr>
            <a:endParaRPr lang="de-AT" sz="1400" b="1" i="1">
              <a:solidFill>
                <a:schemeClr val="tx1"/>
              </a:solidFill>
            </a:endParaRPr>
          </a:p>
          <a:p>
            <a:pPr>
              <a:lnSpc>
                <a:spcPct val="110000"/>
              </a:lnSpc>
            </a:pPr>
            <a:r>
              <a:rPr lang="de-AT" sz="1200">
                <a:solidFill>
                  <a:schemeClr val="tx1"/>
                </a:solidFill>
              </a:rPr>
              <a:t>Virtualisierung von Servern macht Ihre Rechenzentren effizienter. Wir betreiben für sie Ihre Infrastruktur bis zur Hypervisor- oder Betriebssystem-Ebene und stellen die Ressourcen  für Ihre Business Applikationen bereit.</a:t>
            </a:r>
          </a:p>
        </p:txBody>
      </p:sp>
      <p:sp>
        <p:nvSpPr>
          <p:cNvPr id="17" name="Rechteck 16">
            <a:extLst>
              <a:ext uri="{FF2B5EF4-FFF2-40B4-BE49-F238E27FC236}">
                <a16:creationId xmlns:a16="http://schemas.microsoft.com/office/drawing/2014/main" id="{58A0438E-497D-9C47-B269-7CA7887C9914}"/>
              </a:ext>
            </a:extLst>
          </p:cNvPr>
          <p:cNvSpPr/>
          <p:nvPr/>
        </p:nvSpPr>
        <p:spPr bwMode="gray">
          <a:xfrm>
            <a:off x="4583728" y="3591849"/>
            <a:ext cx="2235362" cy="235736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pPr>
            <a:r>
              <a:rPr lang="de-AT" sz="1400" b="1" i="1" dirty="0">
                <a:solidFill>
                  <a:schemeClr val="tx1"/>
                </a:solidFill>
              </a:rPr>
              <a:t>Managed </a:t>
            </a:r>
            <a:r>
              <a:rPr lang="de-AT" sz="1400" b="1" i="1" dirty="0" err="1">
                <a:solidFill>
                  <a:schemeClr val="tx1"/>
                </a:solidFill>
              </a:rPr>
              <a:t>Kubernetes</a:t>
            </a:r>
            <a:endParaRPr lang="de-AT" sz="1400" b="1" i="1" dirty="0">
              <a:solidFill>
                <a:schemeClr val="tx1"/>
              </a:solidFill>
            </a:endParaRPr>
          </a:p>
          <a:p>
            <a:pPr>
              <a:lnSpc>
                <a:spcPct val="110000"/>
              </a:lnSpc>
            </a:pPr>
            <a:endParaRPr lang="de-AT" sz="1400" b="1" i="1" dirty="0">
              <a:solidFill>
                <a:schemeClr val="tx1"/>
              </a:solidFill>
            </a:endParaRPr>
          </a:p>
          <a:p>
            <a:pPr>
              <a:lnSpc>
                <a:spcPct val="110000"/>
              </a:lnSpc>
            </a:pPr>
            <a:r>
              <a:rPr lang="de-AT" sz="1200" dirty="0">
                <a:solidFill>
                  <a:schemeClr val="tx1"/>
                </a:solidFill>
              </a:rPr>
              <a:t>Neben der Host Server Virtualisierung wird die Applikation Virtualisierung über Container immer öfter ein Thema. Wir kümmern uns vollumfänglich um Ihre Container </a:t>
            </a:r>
          </a:p>
          <a:p>
            <a:pPr>
              <a:lnSpc>
                <a:spcPct val="110000"/>
              </a:lnSpc>
            </a:pPr>
            <a:r>
              <a:rPr lang="de-AT" sz="1200" dirty="0">
                <a:solidFill>
                  <a:schemeClr val="tx1"/>
                </a:solidFill>
              </a:rPr>
              <a:t>Infrastruktur.</a:t>
            </a:r>
          </a:p>
        </p:txBody>
      </p:sp>
      <p:sp>
        <p:nvSpPr>
          <p:cNvPr id="22" name="Rechteck 21">
            <a:extLst>
              <a:ext uri="{FF2B5EF4-FFF2-40B4-BE49-F238E27FC236}">
                <a16:creationId xmlns:a16="http://schemas.microsoft.com/office/drawing/2014/main" id="{C7B9C2DE-D4A2-AF4A-9552-951EAED96002}"/>
              </a:ext>
            </a:extLst>
          </p:cNvPr>
          <p:cNvSpPr/>
          <p:nvPr/>
        </p:nvSpPr>
        <p:spPr bwMode="gray">
          <a:xfrm>
            <a:off x="9618731" y="3591849"/>
            <a:ext cx="2235362" cy="235736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pPr>
            <a:r>
              <a:rPr lang="de-DE" sz="1400" b="1" i="1" err="1">
                <a:solidFill>
                  <a:schemeClr val="tx1"/>
                </a:solidFill>
              </a:rPr>
              <a:t>Managed</a:t>
            </a:r>
            <a:r>
              <a:rPr lang="de-DE" sz="1400" b="1" i="1">
                <a:solidFill>
                  <a:schemeClr val="tx1"/>
                </a:solidFill>
              </a:rPr>
              <a:t> Backup</a:t>
            </a:r>
          </a:p>
          <a:p>
            <a:pPr>
              <a:lnSpc>
                <a:spcPct val="110000"/>
              </a:lnSpc>
            </a:pPr>
            <a:endParaRPr lang="de-DE" sz="1200">
              <a:solidFill>
                <a:schemeClr val="tx1"/>
              </a:solidFill>
            </a:endParaRPr>
          </a:p>
          <a:p>
            <a:pPr>
              <a:lnSpc>
                <a:spcPct val="110000"/>
              </a:lnSpc>
            </a:pPr>
            <a:r>
              <a:rPr lang="de-DE" sz="1200">
                <a:solidFill>
                  <a:schemeClr val="tx1"/>
                </a:solidFill>
              </a:rPr>
              <a:t>Wir planen und überwachen die Sicherungsprozesse und sorgen dafür dass Ihre Daten im Falle des Falles wieder hergestellt werden können.</a:t>
            </a:r>
          </a:p>
        </p:txBody>
      </p:sp>
      <p:sp>
        <p:nvSpPr>
          <p:cNvPr id="27" name="Rechteck 26">
            <a:extLst>
              <a:ext uri="{FF2B5EF4-FFF2-40B4-BE49-F238E27FC236}">
                <a16:creationId xmlns:a16="http://schemas.microsoft.com/office/drawing/2014/main" id="{3520708D-7BB8-FC48-9632-61620B12CBBA}"/>
              </a:ext>
            </a:extLst>
          </p:cNvPr>
          <p:cNvSpPr/>
          <p:nvPr/>
        </p:nvSpPr>
        <p:spPr bwMode="gray">
          <a:xfrm>
            <a:off x="7089540" y="3591849"/>
            <a:ext cx="2235362" cy="235736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pPr>
            <a:r>
              <a:rPr lang="de-DE" sz="1400" b="1" i="1" dirty="0">
                <a:solidFill>
                  <a:schemeClr val="tx1"/>
                </a:solidFill>
              </a:rPr>
              <a:t>Managed Storage</a:t>
            </a:r>
          </a:p>
          <a:p>
            <a:pPr>
              <a:lnSpc>
                <a:spcPct val="110000"/>
              </a:lnSpc>
            </a:pPr>
            <a:endParaRPr lang="de-DE" sz="1200" dirty="0">
              <a:solidFill>
                <a:schemeClr val="tx1"/>
              </a:solidFill>
            </a:endParaRPr>
          </a:p>
          <a:p>
            <a:pPr>
              <a:lnSpc>
                <a:spcPct val="110000"/>
              </a:lnSpc>
            </a:pPr>
            <a:r>
              <a:rPr lang="de-DE" sz="1200" dirty="0">
                <a:solidFill>
                  <a:schemeClr val="tx1"/>
                </a:solidFill>
              </a:rPr>
              <a:t>Mit unserem Managed 	   Storage Service betreiben wir Ihre Storage Architektur und sorgen dafür dass Ihre Daten immer verfügbar sind.</a:t>
            </a:r>
          </a:p>
        </p:txBody>
      </p:sp>
      <p:sp>
        <p:nvSpPr>
          <p:cNvPr id="23" name="Owal 44">
            <a:extLst>
              <a:ext uri="{FF2B5EF4-FFF2-40B4-BE49-F238E27FC236}">
                <a16:creationId xmlns:a16="http://schemas.microsoft.com/office/drawing/2014/main" id="{EADCF3FE-755D-5F42-93C3-A8E0CD9F0B36}"/>
              </a:ext>
            </a:extLst>
          </p:cNvPr>
          <p:cNvSpPr>
            <a:spLocks noChangeAspect="1"/>
          </p:cNvSpPr>
          <p:nvPr>
            <p:custDataLst>
              <p:tags r:id="rId6"/>
            </p:custDataLst>
          </p:nvPr>
        </p:nvSpPr>
        <p:spPr bwMode="gray">
          <a:xfrm>
            <a:off x="7849007" y="2605533"/>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25" name="Owal 44">
            <a:extLst>
              <a:ext uri="{FF2B5EF4-FFF2-40B4-BE49-F238E27FC236}">
                <a16:creationId xmlns:a16="http://schemas.microsoft.com/office/drawing/2014/main" id="{668C0D90-88D8-CC4D-8148-04319A71CF97}"/>
              </a:ext>
            </a:extLst>
          </p:cNvPr>
          <p:cNvSpPr>
            <a:spLocks noChangeAspect="1"/>
          </p:cNvSpPr>
          <p:nvPr>
            <p:custDataLst>
              <p:tags r:id="rId7"/>
            </p:custDataLst>
          </p:nvPr>
        </p:nvSpPr>
        <p:spPr bwMode="gray">
          <a:xfrm>
            <a:off x="11044539" y="5301684"/>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26" name="Owal 44">
            <a:extLst>
              <a:ext uri="{FF2B5EF4-FFF2-40B4-BE49-F238E27FC236}">
                <a16:creationId xmlns:a16="http://schemas.microsoft.com/office/drawing/2014/main" id="{C2CACA4A-DB4B-ED4F-9B7B-B5FA01EF945E}"/>
              </a:ext>
            </a:extLst>
          </p:cNvPr>
          <p:cNvSpPr>
            <a:spLocks noChangeAspect="1"/>
          </p:cNvSpPr>
          <p:nvPr>
            <p:custDataLst>
              <p:tags r:id="rId8"/>
            </p:custDataLst>
          </p:nvPr>
        </p:nvSpPr>
        <p:spPr bwMode="gray">
          <a:xfrm>
            <a:off x="8502507" y="5292540"/>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29" name="Owal 44">
            <a:extLst>
              <a:ext uri="{FF2B5EF4-FFF2-40B4-BE49-F238E27FC236}">
                <a16:creationId xmlns:a16="http://schemas.microsoft.com/office/drawing/2014/main" id="{ED06E1A3-1B23-FB43-ACC0-38436E76C12E}"/>
              </a:ext>
            </a:extLst>
          </p:cNvPr>
          <p:cNvSpPr>
            <a:spLocks noChangeAspect="1"/>
          </p:cNvSpPr>
          <p:nvPr>
            <p:custDataLst>
              <p:tags r:id="rId9"/>
            </p:custDataLst>
          </p:nvPr>
        </p:nvSpPr>
        <p:spPr bwMode="gray">
          <a:xfrm>
            <a:off x="5960475" y="5301684"/>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pic>
        <p:nvPicPr>
          <p:cNvPr id="4" name="Grafik 3">
            <a:extLst>
              <a:ext uri="{FF2B5EF4-FFF2-40B4-BE49-F238E27FC236}">
                <a16:creationId xmlns:a16="http://schemas.microsoft.com/office/drawing/2014/main" id="{BF88AF3B-A10C-1645-A944-46891AAE14B9}"/>
              </a:ext>
            </a:extLst>
          </p:cNvPr>
          <p:cNvPicPr>
            <a:picLocks noChangeAspect="1"/>
          </p:cNvPicPr>
          <p:nvPr/>
        </p:nvPicPr>
        <p:blipFill>
          <a:blip r:embed="rId16"/>
          <a:stretch>
            <a:fillRect/>
          </a:stretch>
        </p:blipFill>
        <p:spPr>
          <a:xfrm>
            <a:off x="7961078" y="2683065"/>
            <a:ext cx="516999" cy="405540"/>
          </a:xfrm>
          <a:prstGeom prst="rect">
            <a:avLst/>
          </a:prstGeom>
        </p:spPr>
      </p:pic>
      <p:pic>
        <p:nvPicPr>
          <p:cNvPr id="12" name="Grafik 11">
            <a:extLst>
              <a:ext uri="{FF2B5EF4-FFF2-40B4-BE49-F238E27FC236}">
                <a16:creationId xmlns:a16="http://schemas.microsoft.com/office/drawing/2014/main" id="{66A837BE-6DA3-F74A-AE18-E0B89780695C}"/>
              </a:ext>
            </a:extLst>
          </p:cNvPr>
          <p:cNvPicPr>
            <a:picLocks noChangeAspect="1"/>
          </p:cNvPicPr>
          <p:nvPr/>
        </p:nvPicPr>
        <p:blipFill>
          <a:blip r:embed="rId17"/>
          <a:stretch>
            <a:fillRect/>
          </a:stretch>
        </p:blipFill>
        <p:spPr>
          <a:xfrm>
            <a:off x="6118112" y="5326594"/>
            <a:ext cx="375498" cy="483072"/>
          </a:xfrm>
          <a:prstGeom prst="rect">
            <a:avLst/>
          </a:prstGeom>
        </p:spPr>
      </p:pic>
      <p:pic>
        <p:nvPicPr>
          <p:cNvPr id="13" name="Grafik 12">
            <a:extLst>
              <a:ext uri="{FF2B5EF4-FFF2-40B4-BE49-F238E27FC236}">
                <a16:creationId xmlns:a16="http://schemas.microsoft.com/office/drawing/2014/main" id="{E5DA2205-DA05-A947-871C-BE088CCBC0E4}"/>
              </a:ext>
            </a:extLst>
          </p:cNvPr>
          <p:cNvPicPr>
            <a:picLocks noChangeAspect="1"/>
          </p:cNvPicPr>
          <p:nvPr/>
        </p:nvPicPr>
        <p:blipFill>
          <a:blip r:embed="rId18"/>
          <a:stretch>
            <a:fillRect/>
          </a:stretch>
        </p:blipFill>
        <p:spPr>
          <a:xfrm>
            <a:off x="8645467" y="5352059"/>
            <a:ext cx="461495" cy="428000"/>
          </a:xfrm>
          <a:prstGeom prst="rect">
            <a:avLst/>
          </a:prstGeom>
        </p:spPr>
      </p:pic>
      <p:pic>
        <p:nvPicPr>
          <p:cNvPr id="14" name="Grafik 13">
            <a:extLst>
              <a:ext uri="{FF2B5EF4-FFF2-40B4-BE49-F238E27FC236}">
                <a16:creationId xmlns:a16="http://schemas.microsoft.com/office/drawing/2014/main" id="{446E23A7-5649-254B-BF59-82D6348679D6}"/>
              </a:ext>
            </a:extLst>
          </p:cNvPr>
          <p:cNvPicPr>
            <a:picLocks noChangeAspect="1"/>
          </p:cNvPicPr>
          <p:nvPr/>
        </p:nvPicPr>
        <p:blipFill>
          <a:blip r:embed="rId19"/>
          <a:stretch>
            <a:fillRect/>
          </a:stretch>
        </p:blipFill>
        <p:spPr>
          <a:xfrm>
            <a:off x="11176182" y="5340780"/>
            <a:ext cx="436592" cy="434831"/>
          </a:xfrm>
          <a:prstGeom prst="rect">
            <a:avLst/>
          </a:prstGeom>
        </p:spPr>
      </p:pic>
    </p:spTree>
    <p:extLst>
      <p:ext uri="{BB962C8B-B14F-4D97-AF65-F5344CB8AC3E}">
        <p14:creationId xmlns:p14="http://schemas.microsoft.com/office/powerpoint/2010/main" val="2722830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6">
            <a:extLst>
              <a:ext uri="{FF2B5EF4-FFF2-40B4-BE49-F238E27FC236}">
                <a16:creationId xmlns:a16="http://schemas.microsoft.com/office/drawing/2014/main" id="{E044795E-7CC6-44E2-B465-3FCFBBC8E2C4}"/>
              </a:ext>
            </a:extLst>
          </p:cNvPr>
          <p:cNvSpPr>
            <a:spLocks noGrp="1"/>
          </p:cNvSpPr>
          <p:nvPr>
            <p:ph type="ftr" sz="quarter" idx="11"/>
          </p:nvPr>
        </p:nvSpPr>
        <p:spPr/>
        <p:txBody>
          <a:bodyPr/>
          <a:lstStyle/>
          <a:p>
            <a:r>
              <a:rPr lang="en-US" dirty="0"/>
              <a:t>we transform for the better</a:t>
            </a:r>
            <a:endParaRPr lang="de-AT" dirty="0"/>
          </a:p>
        </p:txBody>
      </p:sp>
      <p:sp>
        <p:nvSpPr>
          <p:cNvPr id="2" name="Foliennummernplatzhalter 1">
            <a:extLst>
              <a:ext uri="{FF2B5EF4-FFF2-40B4-BE49-F238E27FC236}">
                <a16:creationId xmlns:a16="http://schemas.microsoft.com/office/drawing/2014/main" id="{A25C85FE-9792-4C2B-9CFD-DA3200663855}"/>
              </a:ext>
            </a:extLst>
          </p:cNvPr>
          <p:cNvSpPr>
            <a:spLocks noGrp="1"/>
          </p:cNvSpPr>
          <p:nvPr>
            <p:ph type="sldNum" sz="quarter" idx="12"/>
          </p:nvPr>
        </p:nvSpPr>
        <p:spPr/>
        <p:txBody>
          <a:bodyPr/>
          <a:lstStyle/>
          <a:p>
            <a:fld id="{24E1AEF1-5C97-42F1-BD1E-AA3FF7E18F51}" type="slidenum">
              <a:rPr lang="de-AT" smtClean="0"/>
              <a:pPr/>
              <a:t>16</a:t>
            </a:fld>
            <a:endParaRPr lang="de-AT" dirty="0"/>
          </a:p>
        </p:txBody>
      </p:sp>
      <p:pic>
        <p:nvPicPr>
          <p:cNvPr id="3" name="Bildplatzhalter 8">
            <a:extLst>
              <a:ext uri="{FF2B5EF4-FFF2-40B4-BE49-F238E27FC236}">
                <a16:creationId xmlns:a16="http://schemas.microsoft.com/office/drawing/2014/main" id="{8A3FFFC6-C19E-4527-AEA7-B6D6695B1D08}"/>
              </a:ext>
            </a:extLst>
          </p:cNvPr>
          <p:cNvPicPr>
            <a:picLocks noChangeAspect="1"/>
          </p:cNvPicPr>
          <p:nvPr>
            <p:custDataLst>
              <p:tags r:id="rId1"/>
            </p:custDataLst>
          </p:nvPr>
        </p:nvPicPr>
        <p:blipFill>
          <a:blip r:embed="rId6">
            <a:extLst>
              <a:ext uri="{28A0092B-C50C-407E-A947-70E740481C1C}">
                <a14:useLocalDpi xmlns:a14="http://schemas.microsoft.com/office/drawing/2010/main" val="0"/>
              </a:ext>
            </a:extLst>
          </a:blip>
          <a:srcRect l="11620" r="11620"/>
          <a:stretch/>
        </p:blipFill>
        <p:spPr>
          <a:xfrm>
            <a:off x="-33494" y="0"/>
            <a:ext cx="7896200" cy="6858000"/>
          </a:xfrm>
          <a:prstGeom prst="rect">
            <a:avLst/>
          </a:prstGeom>
        </p:spPr>
      </p:pic>
      <p:cxnSp>
        <p:nvCxnSpPr>
          <p:cNvPr id="4" name="Łącznik prosty 10">
            <a:extLst>
              <a:ext uri="{FF2B5EF4-FFF2-40B4-BE49-F238E27FC236}">
                <a16:creationId xmlns:a16="http://schemas.microsoft.com/office/drawing/2014/main" id="{73DBFE42-A301-4601-ACFE-B0BB7E989089}"/>
              </a:ext>
            </a:extLst>
          </p:cNvPr>
          <p:cNvCxnSpPr>
            <a:cxnSpLocks/>
          </p:cNvCxnSpPr>
          <p:nvPr>
            <p:custDataLst>
              <p:tags r:id="rId2"/>
            </p:custDataLst>
          </p:nvPr>
        </p:nvCxnSpPr>
        <p:spPr bwMode="gray">
          <a:xfrm>
            <a:off x="7862706" y="5949280"/>
            <a:ext cx="241197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platzhalter 2">
            <a:extLst>
              <a:ext uri="{FF2B5EF4-FFF2-40B4-BE49-F238E27FC236}">
                <a16:creationId xmlns:a16="http://schemas.microsoft.com/office/drawing/2014/main" id="{BBA2AA24-BF26-42C1-9FB8-C237EFB60B61}"/>
              </a:ext>
            </a:extLst>
          </p:cNvPr>
          <p:cNvSpPr txBox="1">
            <a:spLocks/>
          </p:cNvSpPr>
          <p:nvPr>
            <p:custDataLst>
              <p:tags r:id="rId3"/>
            </p:custDataLst>
          </p:nvPr>
        </p:nvSpPr>
        <p:spPr bwMode="gray">
          <a:xfrm>
            <a:off x="8255790" y="2709168"/>
            <a:ext cx="3096000" cy="223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a:defRPr/>
            </a:pPr>
            <a:r>
              <a:rPr lang="de-AT" b="1"/>
              <a:t>Auswahl an Modulen im Bereich</a:t>
            </a:r>
            <a:br>
              <a:rPr lang="de-AT" b="1"/>
            </a:br>
            <a:r>
              <a:rPr lang="de-AT" b="1"/>
              <a:t>Cloud &amp; Datacenter </a:t>
            </a:r>
            <a:r>
              <a:rPr lang="de-AT" b="1" err="1"/>
              <a:t>Application</a:t>
            </a:r>
            <a:endParaRPr lang="de-AT" b="1"/>
          </a:p>
          <a:p>
            <a:pPr marL="285750" indent="-285750">
              <a:buFont typeface="Arial" panose="020B0604020202020204" pitchFamily="34" charset="0"/>
              <a:buChar char="•"/>
              <a:defRPr/>
            </a:pPr>
            <a:r>
              <a:rPr lang="de-AT"/>
              <a:t>Managed Microsoft Core Services</a:t>
            </a:r>
          </a:p>
          <a:p>
            <a:pPr marL="285750" indent="-285750">
              <a:buFont typeface="Arial" panose="020B0604020202020204" pitchFamily="34" charset="0"/>
              <a:buChar char="•"/>
              <a:defRPr/>
            </a:pPr>
            <a:r>
              <a:rPr lang="de-AT"/>
              <a:t>Managed Databases</a:t>
            </a:r>
          </a:p>
          <a:p>
            <a:pPr marL="285750" indent="-285750">
              <a:buFont typeface="Arial" panose="020B0604020202020204" pitchFamily="34" charset="0"/>
              <a:buChar char="•"/>
              <a:defRPr/>
            </a:pPr>
            <a:r>
              <a:rPr lang="de-AT"/>
              <a:t>Managed Cloud </a:t>
            </a:r>
            <a:r>
              <a:rPr lang="de-AT" err="1"/>
              <a:t>Platform</a:t>
            </a:r>
            <a:endParaRPr lang="de-AT"/>
          </a:p>
          <a:p>
            <a:pPr marL="285750" indent="-285750">
              <a:buFont typeface="Arial" panose="020B0604020202020204" pitchFamily="34" charset="0"/>
              <a:buChar char="•"/>
              <a:defRPr/>
            </a:pPr>
            <a:r>
              <a:rPr lang="de-AT"/>
              <a:t>Managed Desktop </a:t>
            </a:r>
            <a:r>
              <a:rPr lang="de-AT" err="1"/>
              <a:t>Virtualization</a:t>
            </a:r>
            <a:endParaRPr lang="de-AT"/>
          </a:p>
        </p:txBody>
      </p:sp>
      <p:sp>
        <p:nvSpPr>
          <p:cNvPr id="6" name="Titelplatzhalter 1">
            <a:extLst>
              <a:ext uri="{FF2B5EF4-FFF2-40B4-BE49-F238E27FC236}">
                <a16:creationId xmlns:a16="http://schemas.microsoft.com/office/drawing/2014/main" id="{3E5722E6-93D8-4F06-9985-378FEC66641F}"/>
              </a:ext>
            </a:extLst>
          </p:cNvPr>
          <p:cNvSpPr txBox="1">
            <a:spLocks/>
          </p:cNvSpPr>
          <p:nvPr>
            <p:custDataLst>
              <p:tags r:id="rId4"/>
            </p:custDataLst>
          </p:nvPr>
        </p:nvSpPr>
        <p:spPr bwMode="gray">
          <a:xfrm>
            <a:off x="8256240" y="908880"/>
            <a:ext cx="3096000" cy="1440000"/>
          </a:xfrm>
          <a:prstGeom prst="rect">
            <a:avLst/>
          </a:prstGeom>
        </p:spPr>
        <p:txBody>
          <a:bodyPr vert="horz" lIns="0" tIns="0" rIns="0" bIns="36000" rtlCol="0" anchor="t" anchorCtr="0">
            <a:noAutofit/>
          </a:bodyPr>
          <a:lstStyle>
            <a:lvl1pPr algn="l" defTabSz="914400" rtl="0" eaLnBrk="1" latinLnBrk="0" hangingPunct="1">
              <a:lnSpc>
                <a:spcPct val="100000"/>
              </a:lnSpc>
              <a:spcBef>
                <a:spcPct val="0"/>
              </a:spcBef>
              <a:buNone/>
              <a:defRPr sz="2400" b="1" kern="1200">
                <a:solidFill>
                  <a:schemeClr val="tx1"/>
                </a:solidFill>
                <a:latin typeface="+mj-lt"/>
                <a:ea typeface="+mj-ea"/>
                <a:cs typeface="+mj-cs"/>
              </a:defRPr>
            </a:lvl1pPr>
          </a:lstStyle>
          <a:p>
            <a:r>
              <a:rPr lang="en-US"/>
              <a:t>Cloud &amp; Datacenter Application</a:t>
            </a:r>
          </a:p>
        </p:txBody>
      </p:sp>
      <p:grpSp>
        <p:nvGrpSpPr>
          <p:cNvPr id="10" name="Gruppieren 9">
            <a:extLst>
              <a:ext uri="{FF2B5EF4-FFF2-40B4-BE49-F238E27FC236}">
                <a16:creationId xmlns:a16="http://schemas.microsoft.com/office/drawing/2014/main" id="{6E3693BA-4F6D-4E86-B365-316B97BEC6C5}"/>
              </a:ext>
            </a:extLst>
          </p:cNvPr>
          <p:cNvGrpSpPr/>
          <p:nvPr/>
        </p:nvGrpSpPr>
        <p:grpSpPr>
          <a:xfrm>
            <a:off x="10507511" y="5532580"/>
            <a:ext cx="1045369" cy="950768"/>
            <a:chOff x="334964" y="4261007"/>
            <a:chExt cx="668663" cy="608153"/>
          </a:xfrm>
        </p:grpSpPr>
        <p:sp>
          <p:nvSpPr>
            <p:cNvPr id="11" name="Dowolny kształt: kształt 43">
              <a:extLst>
                <a:ext uri="{FF2B5EF4-FFF2-40B4-BE49-F238E27FC236}">
                  <a16:creationId xmlns:a16="http://schemas.microsoft.com/office/drawing/2014/main" id="{26C9F0FC-E5F6-4B77-B5FF-EE5D518DFAC9}"/>
                </a:ext>
              </a:extLst>
            </p:cNvPr>
            <p:cNvSpPr/>
            <p:nvPr/>
          </p:nvSpPr>
          <p:spPr>
            <a:xfrm>
              <a:off x="334964" y="4293096"/>
              <a:ext cx="470552" cy="470553"/>
            </a:xfrm>
            <a:custGeom>
              <a:avLst/>
              <a:gdLst>
                <a:gd name="connsiteX0" fmla="*/ 0 w 432434"/>
                <a:gd name="connsiteY0" fmla="*/ 216218 h 432435"/>
                <a:gd name="connsiteX1" fmla="*/ 216217 w 432434"/>
                <a:gd name="connsiteY1" fmla="*/ 0 h 432435"/>
                <a:gd name="connsiteX2" fmla="*/ 432435 w 432434"/>
                <a:gd name="connsiteY2" fmla="*/ 216218 h 432435"/>
                <a:gd name="connsiteX3" fmla="*/ 216217 w 432434"/>
                <a:gd name="connsiteY3" fmla="*/ 432435 h 432435"/>
                <a:gd name="connsiteX4" fmla="*/ 0 w 432434"/>
                <a:gd name="connsiteY4" fmla="*/ 216218 h 432435"/>
                <a:gd name="connsiteX5" fmla="*/ 0 w 432434"/>
                <a:gd name="connsiteY5" fmla="*/ 216218 h 4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434" h="432435">
                  <a:moveTo>
                    <a:pt x="0" y="216218"/>
                  </a:moveTo>
                  <a:cubicBezTo>
                    <a:pt x="0" y="97155"/>
                    <a:pt x="97155" y="0"/>
                    <a:pt x="216217" y="0"/>
                  </a:cubicBezTo>
                  <a:cubicBezTo>
                    <a:pt x="335280" y="0"/>
                    <a:pt x="432435" y="97155"/>
                    <a:pt x="432435" y="216218"/>
                  </a:cubicBezTo>
                  <a:cubicBezTo>
                    <a:pt x="432435" y="335280"/>
                    <a:pt x="335280" y="432435"/>
                    <a:pt x="216217" y="432435"/>
                  </a:cubicBezTo>
                  <a:cubicBezTo>
                    <a:pt x="97155" y="432435"/>
                    <a:pt x="0" y="335280"/>
                    <a:pt x="0" y="216218"/>
                  </a:cubicBezTo>
                  <a:lnTo>
                    <a:pt x="0" y="216218"/>
                  </a:lnTo>
                  <a:close/>
                </a:path>
              </a:pathLst>
            </a:custGeom>
            <a:solidFill>
              <a:schemeClr val="bg2"/>
            </a:solidFill>
            <a:ln w="9525" cap="flat">
              <a:noFill/>
              <a:prstDash val="solid"/>
              <a:miter/>
            </a:ln>
          </p:spPr>
          <p:txBody>
            <a:bodyPr rtlCol="0" anchor="ctr"/>
            <a:lstStyle/>
            <a:p>
              <a:endParaRPr lang="pl-PL"/>
            </a:p>
          </p:txBody>
        </p:sp>
        <p:pic>
          <p:nvPicPr>
            <p:cNvPr id="12" name="Grafik 11">
              <a:extLst>
                <a:ext uri="{FF2B5EF4-FFF2-40B4-BE49-F238E27FC236}">
                  <a16:creationId xmlns:a16="http://schemas.microsoft.com/office/drawing/2014/main" id="{08B06388-E5F1-46F5-9604-1A99C642B78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95474" y="4261007"/>
              <a:ext cx="608153" cy="608153"/>
            </a:xfrm>
            <a:prstGeom prst="rect">
              <a:avLst/>
            </a:prstGeom>
          </p:spPr>
        </p:pic>
      </p:grpSp>
    </p:spTree>
    <p:extLst>
      <p:ext uri="{BB962C8B-B14F-4D97-AF65-F5344CB8AC3E}">
        <p14:creationId xmlns:p14="http://schemas.microsoft.com/office/powerpoint/2010/main" val="9211431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8">
            <a:extLst>
              <a:ext uri="{FF2B5EF4-FFF2-40B4-BE49-F238E27FC236}">
                <a16:creationId xmlns:a16="http://schemas.microsoft.com/office/drawing/2014/main" id="{9F080703-5328-4535-8533-B41B71BC5A46}"/>
              </a:ext>
            </a:extLst>
          </p:cNvPr>
          <p:cNvPicPr>
            <a:picLocks noGrp="1" noChangeAspect="1"/>
          </p:cNvPicPr>
          <p:nvPr>
            <p:ph type="pic" sz="quarter" idx="10"/>
            <p:custDataLst>
              <p:tags r:id="rId1"/>
            </p:custDataLst>
          </p:nvPr>
        </p:nvPicPr>
        <p:blipFill>
          <a:blip r:embed="rId11">
            <a:extLst>
              <a:ext uri="{28A0092B-C50C-407E-A947-70E740481C1C}">
                <a14:useLocalDpi xmlns:a14="http://schemas.microsoft.com/office/drawing/2010/main" val="0"/>
              </a:ext>
            </a:extLst>
          </a:blip>
          <a:srcRect l="11620" r="11620"/>
          <a:stretch/>
        </p:blipFill>
        <p:spPr>
          <a:xfrm>
            <a:off x="-33494" y="0"/>
            <a:ext cx="7896200" cy="6858000"/>
          </a:xfrm>
        </p:spPr>
      </p:pic>
      <p:sp>
        <p:nvSpPr>
          <p:cNvPr id="21" name="Fußzeilenplatzhalter 10">
            <a:extLst>
              <a:ext uri="{FF2B5EF4-FFF2-40B4-BE49-F238E27FC236}">
                <a16:creationId xmlns:a16="http://schemas.microsoft.com/office/drawing/2014/main" id="{C5ECFEF7-FC9F-3A4E-85B6-6D2B561249BC}"/>
              </a:ext>
            </a:extLst>
          </p:cNvPr>
          <p:cNvSpPr>
            <a:spLocks noGrp="1"/>
          </p:cNvSpPr>
          <p:nvPr>
            <p:ph type="ftr" sz="quarter" idx="11"/>
          </p:nvPr>
        </p:nvSpPr>
        <p:spPr/>
        <p:txBody>
          <a:bodyPr/>
          <a:lstStyle/>
          <a:p>
            <a:r>
              <a:rPr lang="de-AT">
                <a:solidFill>
                  <a:schemeClr val="tx1"/>
                </a:solidFill>
              </a:rPr>
              <a:t>Managed Service</a:t>
            </a:r>
          </a:p>
        </p:txBody>
      </p:sp>
      <p:sp>
        <p:nvSpPr>
          <p:cNvPr id="22" name="Foliennummernplatzhalter 11">
            <a:extLst>
              <a:ext uri="{FF2B5EF4-FFF2-40B4-BE49-F238E27FC236}">
                <a16:creationId xmlns:a16="http://schemas.microsoft.com/office/drawing/2014/main" id="{A36F4B0C-69C9-B740-8F2A-0532EACE25E0}"/>
              </a:ext>
            </a:extLst>
          </p:cNvPr>
          <p:cNvSpPr>
            <a:spLocks noGrp="1"/>
          </p:cNvSpPr>
          <p:nvPr>
            <p:ph type="sldNum" sz="quarter" idx="12"/>
          </p:nvPr>
        </p:nvSpPr>
        <p:spPr/>
        <p:txBody>
          <a:bodyPr/>
          <a:lstStyle/>
          <a:p>
            <a:fld id="{8FF9B0DE-3FEB-4AA0-B465-B80EF7C1333D}" type="slidenum">
              <a:rPr lang="de-AT" smtClean="0">
                <a:solidFill>
                  <a:schemeClr val="tx1"/>
                </a:solidFill>
              </a:rPr>
              <a:t>17</a:t>
            </a:fld>
            <a:endParaRPr lang="de-AT">
              <a:solidFill>
                <a:schemeClr val="tx1"/>
              </a:solidFill>
            </a:endParaRPr>
          </a:p>
        </p:txBody>
      </p:sp>
      <p:graphicFrame>
        <p:nvGraphicFramePr>
          <p:cNvPr id="28" name="Obiekt 27" hidden="1">
            <a:extLst>
              <a:ext uri="{FF2B5EF4-FFF2-40B4-BE49-F238E27FC236}">
                <a16:creationId xmlns:a16="http://schemas.microsoft.com/office/drawing/2014/main" id="{8006F4D7-03D9-45D5-8802-A850199BD99C}"/>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08" imgH="408" progId="TCLayout.ActiveDocument.1">
                  <p:embed/>
                </p:oleObj>
              </mc:Choice>
              <mc:Fallback>
                <p:oleObj name="think-cell Slide" r:id="rId12" imgW="408" imgH="408" progId="TCLayout.ActiveDocument.1">
                  <p:embed/>
                  <p:pic>
                    <p:nvPicPr>
                      <p:cNvPr id="28" name="Obiekt 27" hidden="1">
                        <a:extLst>
                          <a:ext uri="{FF2B5EF4-FFF2-40B4-BE49-F238E27FC236}">
                            <a16:creationId xmlns:a16="http://schemas.microsoft.com/office/drawing/2014/main" id="{8006F4D7-03D9-45D5-8802-A850199BD99C}"/>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cxnSp>
        <p:nvCxnSpPr>
          <p:cNvPr id="11" name="Łącznik prosty 10">
            <a:extLst>
              <a:ext uri="{FF2B5EF4-FFF2-40B4-BE49-F238E27FC236}">
                <a16:creationId xmlns:a16="http://schemas.microsoft.com/office/drawing/2014/main" id="{23C105E1-7027-4F1A-ACCA-457054AE427E}"/>
              </a:ext>
            </a:extLst>
          </p:cNvPr>
          <p:cNvCxnSpPr>
            <a:cxnSpLocks/>
          </p:cNvCxnSpPr>
          <p:nvPr>
            <p:custDataLst>
              <p:tags r:id="rId3"/>
            </p:custDataLst>
          </p:nvPr>
        </p:nvCxnSpPr>
        <p:spPr bwMode="gray">
          <a:xfrm>
            <a:off x="7862706" y="5949280"/>
            <a:ext cx="241197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33" name="Textplatzhalter 2">
            <a:extLst>
              <a:ext uri="{FF2B5EF4-FFF2-40B4-BE49-F238E27FC236}">
                <a16:creationId xmlns:a16="http://schemas.microsoft.com/office/drawing/2014/main" id="{7A694438-49E9-4950-A92B-D0B48644D680}"/>
              </a:ext>
            </a:extLst>
          </p:cNvPr>
          <p:cNvSpPr txBox="1">
            <a:spLocks/>
          </p:cNvSpPr>
          <p:nvPr>
            <p:custDataLst>
              <p:tags r:id="rId4"/>
            </p:custDataLst>
          </p:nvPr>
        </p:nvSpPr>
        <p:spPr bwMode="gray">
          <a:xfrm>
            <a:off x="8255789" y="2709168"/>
            <a:ext cx="3202489" cy="223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a:defRPr/>
            </a:pPr>
            <a:r>
              <a:rPr lang="de-AT" b="1"/>
              <a:t>Ihre Vorteile im Überblick</a:t>
            </a:r>
          </a:p>
          <a:p>
            <a:pPr marL="285750" indent="-285750">
              <a:buFont typeface="Arial" panose="020B0604020202020204" pitchFamily="34" charset="0"/>
              <a:buChar char="•"/>
              <a:defRPr/>
            </a:pPr>
            <a:r>
              <a:rPr lang="de-AT"/>
              <a:t>Umfangreiche Erfahrung aus unzähligen Cloud-Projekten</a:t>
            </a:r>
          </a:p>
          <a:p>
            <a:pPr marL="285750" indent="-285750">
              <a:buFont typeface="Arial" panose="020B0604020202020204" pitchFamily="34" charset="0"/>
              <a:buChar char="•"/>
              <a:defRPr/>
            </a:pPr>
            <a:r>
              <a:rPr lang="de-AT"/>
              <a:t>Bestens ausgebildete Techniker mit immer aktuellen Zertifizierungen</a:t>
            </a:r>
          </a:p>
          <a:p>
            <a:pPr marL="285750" indent="-285750">
              <a:buFont typeface="Arial" panose="020B0604020202020204" pitchFamily="34" charset="0"/>
              <a:buChar char="•"/>
              <a:defRPr/>
            </a:pPr>
            <a:r>
              <a:rPr lang="de-AT"/>
              <a:t>Proaktives Management Ihrer Cloud &amp; Datacenter Apps</a:t>
            </a:r>
          </a:p>
          <a:p>
            <a:pPr marL="285750" indent="-285750">
              <a:buFont typeface="Arial" panose="020B0604020202020204" pitchFamily="34" charset="0"/>
              <a:buChar char="•"/>
              <a:defRPr/>
            </a:pPr>
            <a:endParaRPr lang="de-AT"/>
          </a:p>
        </p:txBody>
      </p:sp>
      <p:sp>
        <p:nvSpPr>
          <p:cNvPr id="146" name="Titelplatzhalter 1">
            <a:extLst>
              <a:ext uri="{FF2B5EF4-FFF2-40B4-BE49-F238E27FC236}">
                <a16:creationId xmlns:a16="http://schemas.microsoft.com/office/drawing/2014/main" id="{63E90458-010E-4BC5-B829-51A90A35807C}"/>
              </a:ext>
            </a:extLst>
          </p:cNvPr>
          <p:cNvSpPr txBox="1">
            <a:spLocks/>
          </p:cNvSpPr>
          <p:nvPr>
            <p:custDataLst>
              <p:tags r:id="rId5"/>
            </p:custDataLst>
          </p:nvPr>
        </p:nvSpPr>
        <p:spPr bwMode="gray">
          <a:xfrm>
            <a:off x="8256240" y="908880"/>
            <a:ext cx="3096000" cy="1440000"/>
          </a:xfrm>
          <a:prstGeom prst="rect">
            <a:avLst/>
          </a:prstGeom>
        </p:spPr>
        <p:txBody>
          <a:bodyPr vert="horz" lIns="0" tIns="0" rIns="0" bIns="36000" rtlCol="0" anchor="t" anchorCtr="0">
            <a:noAutofit/>
          </a:bodyPr>
          <a:lstStyle>
            <a:lvl1pPr algn="l" defTabSz="914400" rtl="0" eaLnBrk="1" latinLnBrk="0" hangingPunct="1">
              <a:lnSpc>
                <a:spcPct val="100000"/>
              </a:lnSpc>
              <a:spcBef>
                <a:spcPct val="0"/>
              </a:spcBef>
              <a:buNone/>
              <a:defRPr sz="2400" b="1" kern="1200">
                <a:solidFill>
                  <a:schemeClr val="tx1"/>
                </a:solidFill>
                <a:latin typeface="+mj-lt"/>
                <a:ea typeface="+mj-ea"/>
                <a:cs typeface="+mj-cs"/>
              </a:defRPr>
            </a:lvl1pPr>
          </a:lstStyle>
          <a:p>
            <a:r>
              <a:rPr lang="en-US"/>
              <a:t>Cloud &amp; Datacenter Application</a:t>
            </a:r>
          </a:p>
        </p:txBody>
      </p:sp>
      <p:sp>
        <p:nvSpPr>
          <p:cNvPr id="19" name="Fußzeilenplatzhalter 10">
            <a:extLst>
              <a:ext uri="{FF2B5EF4-FFF2-40B4-BE49-F238E27FC236}">
                <a16:creationId xmlns:a16="http://schemas.microsoft.com/office/drawing/2014/main" id="{1262B798-92B6-B645-B295-55818C2481CC}"/>
              </a:ext>
            </a:extLst>
          </p:cNvPr>
          <p:cNvSpPr txBox="1">
            <a:spLocks/>
          </p:cNvSpPr>
          <p:nvPr/>
        </p:nvSpPr>
        <p:spPr bwMode="gray">
          <a:xfrm>
            <a:off x="8984366" y="456875"/>
            <a:ext cx="1801058" cy="144000"/>
          </a:xfrm>
          <a:prstGeom prst="rect">
            <a:avLst/>
          </a:prstGeom>
        </p:spPr>
        <p:txBody>
          <a:bodyPr vert="horz" lIns="0" tIns="0" rIns="0" bIns="0" rtlCol="0" anchor="ctr">
            <a:noAutofit/>
          </a:bodyPr>
          <a:lstStyle>
            <a:defPPr>
              <a:defRPr lang="de-DE"/>
            </a:defPPr>
            <a:lvl1pPr marL="0" algn="r" defTabSz="914400" rtl="0" eaLnBrk="1" latinLnBrk="0" hangingPunct="1">
              <a:defRPr sz="800" i="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AT"/>
              <a:t>Titel der Präsentation</a:t>
            </a:r>
          </a:p>
        </p:txBody>
      </p:sp>
      <p:grpSp>
        <p:nvGrpSpPr>
          <p:cNvPr id="17" name="Gruppieren 16">
            <a:extLst>
              <a:ext uri="{FF2B5EF4-FFF2-40B4-BE49-F238E27FC236}">
                <a16:creationId xmlns:a16="http://schemas.microsoft.com/office/drawing/2014/main" id="{1F9DBC30-4B68-9546-ACBB-BB7B0CABB58E}"/>
              </a:ext>
            </a:extLst>
          </p:cNvPr>
          <p:cNvGrpSpPr/>
          <p:nvPr/>
        </p:nvGrpSpPr>
        <p:grpSpPr>
          <a:xfrm>
            <a:off x="10507511" y="5524027"/>
            <a:ext cx="998629" cy="950768"/>
            <a:chOff x="334964" y="4255536"/>
            <a:chExt cx="638767" cy="608153"/>
          </a:xfrm>
        </p:grpSpPr>
        <p:sp>
          <p:nvSpPr>
            <p:cNvPr id="18" name="Dowolny kształt: kształt 43">
              <a:extLst>
                <a:ext uri="{FF2B5EF4-FFF2-40B4-BE49-F238E27FC236}">
                  <a16:creationId xmlns:a16="http://schemas.microsoft.com/office/drawing/2014/main" id="{A5D4A488-D0A2-CE49-965F-223422FFBDD7}"/>
                </a:ext>
              </a:extLst>
            </p:cNvPr>
            <p:cNvSpPr/>
            <p:nvPr/>
          </p:nvSpPr>
          <p:spPr>
            <a:xfrm>
              <a:off x="334964" y="4293096"/>
              <a:ext cx="470552" cy="470553"/>
            </a:xfrm>
            <a:custGeom>
              <a:avLst/>
              <a:gdLst>
                <a:gd name="connsiteX0" fmla="*/ 0 w 432434"/>
                <a:gd name="connsiteY0" fmla="*/ 216218 h 432435"/>
                <a:gd name="connsiteX1" fmla="*/ 216217 w 432434"/>
                <a:gd name="connsiteY1" fmla="*/ 0 h 432435"/>
                <a:gd name="connsiteX2" fmla="*/ 432435 w 432434"/>
                <a:gd name="connsiteY2" fmla="*/ 216218 h 432435"/>
                <a:gd name="connsiteX3" fmla="*/ 216217 w 432434"/>
                <a:gd name="connsiteY3" fmla="*/ 432435 h 432435"/>
                <a:gd name="connsiteX4" fmla="*/ 0 w 432434"/>
                <a:gd name="connsiteY4" fmla="*/ 216218 h 432435"/>
                <a:gd name="connsiteX5" fmla="*/ 0 w 432434"/>
                <a:gd name="connsiteY5" fmla="*/ 216218 h 4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434" h="432435">
                  <a:moveTo>
                    <a:pt x="0" y="216218"/>
                  </a:moveTo>
                  <a:cubicBezTo>
                    <a:pt x="0" y="97155"/>
                    <a:pt x="97155" y="0"/>
                    <a:pt x="216217" y="0"/>
                  </a:cubicBezTo>
                  <a:cubicBezTo>
                    <a:pt x="335280" y="0"/>
                    <a:pt x="432435" y="97155"/>
                    <a:pt x="432435" y="216218"/>
                  </a:cubicBezTo>
                  <a:cubicBezTo>
                    <a:pt x="432435" y="335280"/>
                    <a:pt x="335280" y="432435"/>
                    <a:pt x="216217" y="432435"/>
                  </a:cubicBezTo>
                  <a:cubicBezTo>
                    <a:pt x="97155" y="432435"/>
                    <a:pt x="0" y="335280"/>
                    <a:pt x="0" y="216218"/>
                  </a:cubicBezTo>
                  <a:lnTo>
                    <a:pt x="0" y="216218"/>
                  </a:lnTo>
                  <a:close/>
                </a:path>
              </a:pathLst>
            </a:custGeom>
            <a:solidFill>
              <a:srgbClr val="FFC000"/>
            </a:solidFill>
            <a:ln w="9525" cap="flat">
              <a:noFill/>
              <a:prstDash val="solid"/>
              <a:miter/>
            </a:ln>
          </p:spPr>
          <p:txBody>
            <a:bodyPr rtlCol="0" anchor="ctr"/>
            <a:lstStyle/>
            <a:p>
              <a:endParaRPr lang="pl-PL"/>
            </a:p>
          </p:txBody>
        </p:sp>
        <p:pic>
          <p:nvPicPr>
            <p:cNvPr id="20" name="Grafik 19">
              <a:extLst>
                <a:ext uri="{FF2B5EF4-FFF2-40B4-BE49-F238E27FC236}">
                  <a16:creationId xmlns:a16="http://schemas.microsoft.com/office/drawing/2014/main" id="{5B475F07-11E4-E54C-AB26-992474E5E89E}"/>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65578" y="4255536"/>
              <a:ext cx="608153" cy="608153"/>
            </a:xfrm>
            <a:prstGeom prst="rect">
              <a:avLst/>
            </a:prstGeom>
          </p:spPr>
        </p:pic>
      </p:grpSp>
      <p:sp>
        <p:nvSpPr>
          <p:cNvPr id="13" name="Rechteck 12">
            <a:extLst>
              <a:ext uri="{FF2B5EF4-FFF2-40B4-BE49-F238E27FC236}">
                <a16:creationId xmlns:a16="http://schemas.microsoft.com/office/drawing/2014/main" id="{7CB84D92-CE50-3745-A83B-8A837FBF6FE2}"/>
              </a:ext>
            </a:extLst>
          </p:cNvPr>
          <p:cNvSpPr/>
          <p:nvPr/>
        </p:nvSpPr>
        <p:spPr bwMode="gray">
          <a:xfrm>
            <a:off x="-33494" y="0"/>
            <a:ext cx="7896200" cy="6858000"/>
          </a:xfrm>
          <a:prstGeom prst="rect">
            <a:avLst/>
          </a:prstGeom>
          <a:solidFill>
            <a:srgbClr val="FFC000">
              <a:alpha val="89988"/>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4" name="Rechteck 13">
            <a:extLst>
              <a:ext uri="{FF2B5EF4-FFF2-40B4-BE49-F238E27FC236}">
                <a16:creationId xmlns:a16="http://schemas.microsoft.com/office/drawing/2014/main" id="{2722FA50-93A3-824E-B5E3-AC03F594253B}"/>
              </a:ext>
            </a:extLst>
          </p:cNvPr>
          <p:cNvSpPr/>
          <p:nvPr/>
        </p:nvSpPr>
        <p:spPr bwMode="gray">
          <a:xfrm>
            <a:off x="254884" y="908783"/>
            <a:ext cx="3506354" cy="2383785"/>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lstStyle/>
          <a:p>
            <a:pPr>
              <a:lnSpc>
                <a:spcPct val="110000"/>
              </a:lnSpc>
            </a:pPr>
            <a:r>
              <a:rPr lang="de-AT" sz="1400" b="1" i="1">
                <a:solidFill>
                  <a:schemeClr val="tx1"/>
                </a:solidFill>
              </a:rPr>
              <a:t>Managed Microsoft Core Services</a:t>
            </a:r>
          </a:p>
          <a:p>
            <a:pPr>
              <a:lnSpc>
                <a:spcPct val="110000"/>
              </a:lnSpc>
            </a:pPr>
            <a:endParaRPr lang="de-AT" sz="1200">
              <a:solidFill>
                <a:schemeClr val="tx1"/>
              </a:solidFill>
            </a:endParaRPr>
          </a:p>
          <a:p>
            <a:pPr>
              <a:lnSpc>
                <a:spcPct val="110000"/>
              </a:lnSpc>
            </a:pPr>
            <a:r>
              <a:rPr lang="de-AT" sz="1200">
                <a:solidFill>
                  <a:schemeClr val="tx1"/>
                </a:solidFill>
              </a:rPr>
              <a:t>Wir betreiben zentrale Dienste wie Directory Services, DNS, Fileservices oder Print Services. Damit stellen wir den Zugriff Ihrer Mitarbeiter auf alle erforderliche Ressourcen im Unternehmen sicher.</a:t>
            </a:r>
          </a:p>
          <a:p>
            <a:pPr>
              <a:lnSpc>
                <a:spcPct val="110000"/>
              </a:lnSpc>
            </a:pPr>
            <a:endParaRPr lang="de-AT" sz="1200">
              <a:solidFill>
                <a:schemeClr val="tx1"/>
              </a:solidFill>
            </a:endParaRPr>
          </a:p>
          <a:p>
            <a:pPr>
              <a:lnSpc>
                <a:spcPct val="110000"/>
              </a:lnSpc>
            </a:pPr>
            <a:r>
              <a:rPr lang="de-AT" sz="1200">
                <a:solidFill>
                  <a:schemeClr val="tx1"/>
                </a:solidFill>
              </a:rPr>
              <a:t>. </a:t>
            </a:r>
          </a:p>
        </p:txBody>
      </p:sp>
      <p:sp>
        <p:nvSpPr>
          <p:cNvPr id="15" name="Rechteck 14">
            <a:extLst>
              <a:ext uri="{FF2B5EF4-FFF2-40B4-BE49-F238E27FC236}">
                <a16:creationId xmlns:a16="http://schemas.microsoft.com/office/drawing/2014/main" id="{10BB980E-4AEE-5748-A13A-E3277E7DD1B1}"/>
              </a:ext>
            </a:extLst>
          </p:cNvPr>
          <p:cNvSpPr/>
          <p:nvPr/>
        </p:nvSpPr>
        <p:spPr bwMode="gray">
          <a:xfrm>
            <a:off x="254883" y="3591849"/>
            <a:ext cx="3506355" cy="235736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pPr>
            <a:r>
              <a:rPr lang="de-DE" sz="1400" b="1" i="1" err="1">
                <a:solidFill>
                  <a:schemeClr val="tx1"/>
                </a:solidFill>
              </a:rPr>
              <a:t>Managed</a:t>
            </a:r>
            <a:r>
              <a:rPr lang="de-DE" sz="1400" b="1" i="1">
                <a:solidFill>
                  <a:schemeClr val="tx1"/>
                </a:solidFill>
              </a:rPr>
              <a:t> Cloud </a:t>
            </a:r>
            <a:r>
              <a:rPr lang="de-DE" sz="1400" b="1" i="1" err="1">
                <a:solidFill>
                  <a:schemeClr val="tx1"/>
                </a:solidFill>
              </a:rPr>
              <a:t>Platform</a:t>
            </a:r>
            <a:endParaRPr lang="de-DE" sz="1400" b="1" i="1">
              <a:solidFill>
                <a:schemeClr val="tx1"/>
              </a:solidFill>
            </a:endParaRPr>
          </a:p>
          <a:p>
            <a:pPr>
              <a:lnSpc>
                <a:spcPct val="110000"/>
              </a:lnSpc>
            </a:pPr>
            <a:endParaRPr lang="de-DE" sz="1200">
              <a:solidFill>
                <a:schemeClr val="tx1"/>
              </a:solidFill>
            </a:endParaRPr>
          </a:p>
          <a:p>
            <a:pPr>
              <a:lnSpc>
                <a:spcPct val="110000"/>
              </a:lnSpc>
            </a:pPr>
            <a:r>
              <a:rPr lang="de-DE" sz="1200">
                <a:solidFill>
                  <a:schemeClr val="tx1"/>
                </a:solidFill>
              </a:rPr>
              <a:t>Public Cloud Provider stellen Datacenter Infrastrukturen über das Internet bereit. Diese zu managen und optimal an Ihre speziellen Anforderungen anzupassen, übernehmen wir für Sie.</a:t>
            </a:r>
          </a:p>
        </p:txBody>
      </p:sp>
      <p:sp>
        <p:nvSpPr>
          <p:cNvPr id="16" name="Rechteck 15">
            <a:extLst>
              <a:ext uri="{FF2B5EF4-FFF2-40B4-BE49-F238E27FC236}">
                <a16:creationId xmlns:a16="http://schemas.microsoft.com/office/drawing/2014/main" id="{713B896D-4A8A-554D-BC06-02BC21381BFD}"/>
              </a:ext>
            </a:extLst>
          </p:cNvPr>
          <p:cNvSpPr/>
          <p:nvPr/>
        </p:nvSpPr>
        <p:spPr bwMode="gray">
          <a:xfrm>
            <a:off x="4018895" y="908783"/>
            <a:ext cx="3506354" cy="2383786"/>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pPr>
            <a:r>
              <a:rPr lang="de-DE" sz="1400" b="1" i="1" err="1">
                <a:solidFill>
                  <a:schemeClr val="tx1"/>
                </a:solidFill>
              </a:rPr>
              <a:t>Managed</a:t>
            </a:r>
            <a:r>
              <a:rPr lang="de-DE" sz="1400" b="1" i="1">
                <a:solidFill>
                  <a:schemeClr val="tx1"/>
                </a:solidFill>
              </a:rPr>
              <a:t> Databases</a:t>
            </a:r>
          </a:p>
          <a:p>
            <a:pPr>
              <a:lnSpc>
                <a:spcPct val="110000"/>
              </a:lnSpc>
            </a:pPr>
            <a:endParaRPr lang="de-DE" sz="1200">
              <a:solidFill>
                <a:schemeClr val="tx1"/>
              </a:solidFill>
            </a:endParaRPr>
          </a:p>
          <a:p>
            <a:pPr>
              <a:lnSpc>
                <a:spcPct val="110000"/>
              </a:lnSpc>
            </a:pPr>
            <a:r>
              <a:rPr lang="de-DE" sz="1200">
                <a:solidFill>
                  <a:schemeClr val="tx1"/>
                </a:solidFill>
              </a:rPr>
              <a:t>Viele Applikationen benötigen im Hintergrund eine Datenbank. Wir übernehmen für Sie das Management Ihrer Datenbank Infrastruktur, damit Sie sich um das wesentliche kümmern können: Ihre Daten.</a:t>
            </a:r>
          </a:p>
        </p:txBody>
      </p:sp>
      <p:sp>
        <p:nvSpPr>
          <p:cNvPr id="23" name="Rechteck 22">
            <a:extLst>
              <a:ext uri="{FF2B5EF4-FFF2-40B4-BE49-F238E27FC236}">
                <a16:creationId xmlns:a16="http://schemas.microsoft.com/office/drawing/2014/main" id="{B08485B4-1997-044D-B6D6-737B57CF8FA4}"/>
              </a:ext>
            </a:extLst>
          </p:cNvPr>
          <p:cNvSpPr/>
          <p:nvPr/>
        </p:nvSpPr>
        <p:spPr bwMode="gray">
          <a:xfrm>
            <a:off x="4018894" y="3591849"/>
            <a:ext cx="3506355" cy="235736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pPr>
            <a:r>
              <a:rPr lang="de-DE" sz="1400" b="1" i="1" dirty="0">
                <a:solidFill>
                  <a:schemeClr val="tx1"/>
                </a:solidFill>
              </a:rPr>
              <a:t>Managed Virtual Desktop Services</a:t>
            </a:r>
          </a:p>
          <a:p>
            <a:pPr>
              <a:lnSpc>
                <a:spcPct val="110000"/>
              </a:lnSpc>
            </a:pPr>
            <a:endParaRPr lang="de-DE" sz="1200" dirty="0">
              <a:solidFill>
                <a:schemeClr val="tx1"/>
              </a:solidFill>
            </a:endParaRPr>
          </a:p>
          <a:p>
            <a:pPr>
              <a:lnSpc>
                <a:spcPct val="110000"/>
              </a:lnSpc>
            </a:pPr>
            <a:r>
              <a:rPr lang="de-DE" sz="1200" dirty="0">
                <a:solidFill>
                  <a:schemeClr val="tx1"/>
                </a:solidFill>
              </a:rPr>
              <a:t>Aus Performance- oder Sicherheitsgründen  kann eine Desktop-Virtualisierung sinnvoll sein. Wir betreiben für Sie die dafür notwendige Infrastruktur und sorgen für die Bereitstellung der erforderlichen Ressourcen.</a:t>
            </a:r>
          </a:p>
          <a:p>
            <a:pPr>
              <a:lnSpc>
                <a:spcPct val="110000"/>
              </a:lnSpc>
            </a:pPr>
            <a:endParaRPr lang="de-DE" sz="1200" dirty="0">
              <a:solidFill>
                <a:schemeClr val="tx1"/>
              </a:solidFill>
            </a:endParaRPr>
          </a:p>
        </p:txBody>
      </p:sp>
      <p:sp>
        <p:nvSpPr>
          <p:cNvPr id="24" name="Owal 44">
            <a:extLst>
              <a:ext uri="{FF2B5EF4-FFF2-40B4-BE49-F238E27FC236}">
                <a16:creationId xmlns:a16="http://schemas.microsoft.com/office/drawing/2014/main" id="{437FD8D0-0632-1448-8973-3BE6F475754C}"/>
              </a:ext>
            </a:extLst>
          </p:cNvPr>
          <p:cNvSpPr>
            <a:spLocks noChangeAspect="1"/>
          </p:cNvSpPr>
          <p:nvPr>
            <p:custDataLst>
              <p:tags r:id="rId6"/>
            </p:custDataLst>
          </p:nvPr>
        </p:nvSpPr>
        <p:spPr bwMode="gray">
          <a:xfrm>
            <a:off x="2655698" y="2613348"/>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25" name="Owal 44">
            <a:extLst>
              <a:ext uri="{FF2B5EF4-FFF2-40B4-BE49-F238E27FC236}">
                <a16:creationId xmlns:a16="http://schemas.microsoft.com/office/drawing/2014/main" id="{20262D01-5D6D-8543-890E-117DA3AF8047}"/>
              </a:ext>
            </a:extLst>
          </p:cNvPr>
          <p:cNvSpPr>
            <a:spLocks noChangeAspect="1"/>
          </p:cNvSpPr>
          <p:nvPr>
            <p:custDataLst>
              <p:tags r:id="rId7"/>
            </p:custDataLst>
          </p:nvPr>
        </p:nvSpPr>
        <p:spPr bwMode="gray">
          <a:xfrm>
            <a:off x="6514466" y="2640780"/>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26" name="Owal 44">
            <a:extLst>
              <a:ext uri="{FF2B5EF4-FFF2-40B4-BE49-F238E27FC236}">
                <a16:creationId xmlns:a16="http://schemas.microsoft.com/office/drawing/2014/main" id="{DF1F04D3-42C6-814A-A4AD-E9B55DDC7CF9}"/>
              </a:ext>
            </a:extLst>
          </p:cNvPr>
          <p:cNvSpPr>
            <a:spLocks noChangeAspect="1"/>
          </p:cNvSpPr>
          <p:nvPr>
            <p:custDataLst>
              <p:tags r:id="rId8"/>
            </p:custDataLst>
          </p:nvPr>
        </p:nvSpPr>
        <p:spPr bwMode="gray">
          <a:xfrm>
            <a:off x="6615050" y="5301684"/>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27" name="Owal 44">
            <a:extLst>
              <a:ext uri="{FF2B5EF4-FFF2-40B4-BE49-F238E27FC236}">
                <a16:creationId xmlns:a16="http://schemas.microsoft.com/office/drawing/2014/main" id="{9F627807-CDE4-A945-85D3-BAD97E9A05F6}"/>
              </a:ext>
            </a:extLst>
          </p:cNvPr>
          <p:cNvSpPr>
            <a:spLocks noChangeAspect="1"/>
          </p:cNvSpPr>
          <p:nvPr>
            <p:custDataLst>
              <p:tags r:id="rId9"/>
            </p:custDataLst>
          </p:nvPr>
        </p:nvSpPr>
        <p:spPr bwMode="gray">
          <a:xfrm>
            <a:off x="2701418" y="5310828"/>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pic>
        <p:nvPicPr>
          <p:cNvPr id="2" name="Grafik 1">
            <a:extLst>
              <a:ext uri="{FF2B5EF4-FFF2-40B4-BE49-F238E27FC236}">
                <a16:creationId xmlns:a16="http://schemas.microsoft.com/office/drawing/2014/main" id="{1CFA7040-4CC2-CA46-BC6C-322C314FC27F}"/>
              </a:ext>
            </a:extLst>
          </p:cNvPr>
          <p:cNvPicPr>
            <a:picLocks noChangeAspect="1"/>
          </p:cNvPicPr>
          <p:nvPr/>
        </p:nvPicPr>
        <p:blipFill>
          <a:blip r:embed="rId16"/>
          <a:stretch>
            <a:fillRect/>
          </a:stretch>
        </p:blipFill>
        <p:spPr>
          <a:xfrm>
            <a:off x="2761918" y="2652954"/>
            <a:ext cx="458724" cy="458724"/>
          </a:xfrm>
          <a:prstGeom prst="rect">
            <a:avLst/>
          </a:prstGeom>
        </p:spPr>
      </p:pic>
      <p:pic>
        <p:nvPicPr>
          <p:cNvPr id="3" name="Grafik 2">
            <a:extLst>
              <a:ext uri="{FF2B5EF4-FFF2-40B4-BE49-F238E27FC236}">
                <a16:creationId xmlns:a16="http://schemas.microsoft.com/office/drawing/2014/main" id="{0E4FF261-3686-584D-86F2-384D39938450}"/>
              </a:ext>
            </a:extLst>
          </p:cNvPr>
          <p:cNvPicPr>
            <a:picLocks noChangeAspect="1"/>
          </p:cNvPicPr>
          <p:nvPr/>
        </p:nvPicPr>
        <p:blipFill>
          <a:blip r:embed="rId17"/>
          <a:stretch>
            <a:fillRect/>
          </a:stretch>
        </p:blipFill>
        <p:spPr>
          <a:xfrm>
            <a:off x="6637474" y="2640780"/>
            <a:ext cx="483073" cy="465542"/>
          </a:xfrm>
          <a:prstGeom prst="rect">
            <a:avLst/>
          </a:prstGeom>
        </p:spPr>
      </p:pic>
      <p:pic>
        <p:nvPicPr>
          <p:cNvPr id="4" name="Grafik 3">
            <a:extLst>
              <a:ext uri="{FF2B5EF4-FFF2-40B4-BE49-F238E27FC236}">
                <a16:creationId xmlns:a16="http://schemas.microsoft.com/office/drawing/2014/main" id="{67C56E46-595C-914D-BA9C-04A1AEE9FFF4}"/>
              </a:ext>
            </a:extLst>
          </p:cNvPr>
          <p:cNvPicPr>
            <a:picLocks noChangeAspect="1"/>
          </p:cNvPicPr>
          <p:nvPr/>
        </p:nvPicPr>
        <p:blipFill>
          <a:blip r:embed="rId18"/>
          <a:stretch>
            <a:fillRect/>
          </a:stretch>
        </p:blipFill>
        <p:spPr>
          <a:xfrm>
            <a:off x="2800289" y="5376672"/>
            <a:ext cx="545197" cy="422956"/>
          </a:xfrm>
          <a:prstGeom prst="rect">
            <a:avLst/>
          </a:prstGeom>
        </p:spPr>
      </p:pic>
      <p:pic>
        <p:nvPicPr>
          <p:cNvPr id="5" name="Grafik 4">
            <a:extLst>
              <a:ext uri="{FF2B5EF4-FFF2-40B4-BE49-F238E27FC236}">
                <a16:creationId xmlns:a16="http://schemas.microsoft.com/office/drawing/2014/main" id="{2A0C2EB5-32E5-204B-91CD-0336A316ADCB}"/>
              </a:ext>
            </a:extLst>
          </p:cNvPr>
          <p:cNvPicPr>
            <a:picLocks noChangeAspect="1"/>
          </p:cNvPicPr>
          <p:nvPr/>
        </p:nvPicPr>
        <p:blipFill>
          <a:blip r:embed="rId19"/>
          <a:stretch>
            <a:fillRect/>
          </a:stretch>
        </p:blipFill>
        <p:spPr>
          <a:xfrm>
            <a:off x="6756002" y="5384723"/>
            <a:ext cx="529499" cy="396048"/>
          </a:xfrm>
          <a:prstGeom prst="rect">
            <a:avLst/>
          </a:prstGeom>
        </p:spPr>
      </p:pic>
    </p:spTree>
    <p:extLst>
      <p:ext uri="{BB962C8B-B14F-4D97-AF65-F5344CB8AC3E}">
        <p14:creationId xmlns:p14="http://schemas.microsoft.com/office/powerpoint/2010/main" val="595542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6">
            <a:extLst>
              <a:ext uri="{FF2B5EF4-FFF2-40B4-BE49-F238E27FC236}">
                <a16:creationId xmlns:a16="http://schemas.microsoft.com/office/drawing/2014/main" id="{F39FE2CA-7629-4DEF-8923-0CBB7C236A2B}"/>
              </a:ext>
            </a:extLst>
          </p:cNvPr>
          <p:cNvSpPr>
            <a:spLocks noGrp="1"/>
          </p:cNvSpPr>
          <p:nvPr>
            <p:ph type="ftr" sz="quarter" idx="11"/>
          </p:nvPr>
        </p:nvSpPr>
        <p:spPr/>
        <p:txBody>
          <a:bodyPr/>
          <a:lstStyle/>
          <a:p>
            <a:r>
              <a:rPr lang="en-US"/>
              <a:t>we transform for the better</a:t>
            </a:r>
            <a:endParaRPr lang="de-AT" dirty="0"/>
          </a:p>
        </p:txBody>
      </p:sp>
      <p:sp>
        <p:nvSpPr>
          <p:cNvPr id="2" name="Foliennummernplatzhalter 1">
            <a:extLst>
              <a:ext uri="{FF2B5EF4-FFF2-40B4-BE49-F238E27FC236}">
                <a16:creationId xmlns:a16="http://schemas.microsoft.com/office/drawing/2014/main" id="{79A08AE8-7528-46DE-AAC6-E46FA9E31E5B}"/>
              </a:ext>
            </a:extLst>
          </p:cNvPr>
          <p:cNvSpPr>
            <a:spLocks noGrp="1"/>
          </p:cNvSpPr>
          <p:nvPr>
            <p:ph type="sldNum" sz="quarter" idx="12"/>
          </p:nvPr>
        </p:nvSpPr>
        <p:spPr/>
        <p:txBody>
          <a:bodyPr/>
          <a:lstStyle/>
          <a:p>
            <a:fld id="{24E1AEF1-5C97-42F1-BD1E-AA3FF7E18F51}" type="slidenum">
              <a:rPr lang="de-AT" smtClean="0"/>
              <a:pPr/>
              <a:t>18</a:t>
            </a:fld>
            <a:endParaRPr lang="de-AT" dirty="0"/>
          </a:p>
        </p:txBody>
      </p:sp>
      <p:pic>
        <p:nvPicPr>
          <p:cNvPr id="3" name="Bildplatzhalter 8">
            <a:extLst>
              <a:ext uri="{FF2B5EF4-FFF2-40B4-BE49-F238E27FC236}">
                <a16:creationId xmlns:a16="http://schemas.microsoft.com/office/drawing/2014/main" id="{76E02A70-B7C9-4B19-B489-91F55863B001}"/>
              </a:ext>
            </a:extLst>
          </p:cNvPr>
          <p:cNvPicPr>
            <a:picLocks noChangeAspect="1"/>
          </p:cNvPicPr>
          <p:nvPr>
            <p:custDataLst>
              <p:tags r:id="rId1"/>
            </p:custDataLst>
          </p:nvPr>
        </p:nvPicPr>
        <p:blipFill rotWithShape="1">
          <a:blip r:embed="rId6">
            <a:extLst>
              <a:ext uri="{28A0092B-C50C-407E-A947-70E740481C1C}">
                <a14:useLocalDpi xmlns:a14="http://schemas.microsoft.com/office/drawing/2010/main" val="0"/>
              </a:ext>
            </a:extLst>
          </a:blip>
          <a:srcRect l="13300" r="9940"/>
          <a:stretch/>
        </p:blipFill>
        <p:spPr>
          <a:xfrm>
            <a:off x="4295800" y="0"/>
            <a:ext cx="7896200" cy="6858000"/>
          </a:xfrm>
          <a:prstGeom prst="rect">
            <a:avLst/>
          </a:prstGeom>
        </p:spPr>
      </p:pic>
      <p:cxnSp>
        <p:nvCxnSpPr>
          <p:cNvPr id="4" name="Łącznik prosty 10">
            <a:extLst>
              <a:ext uri="{FF2B5EF4-FFF2-40B4-BE49-F238E27FC236}">
                <a16:creationId xmlns:a16="http://schemas.microsoft.com/office/drawing/2014/main" id="{675D95A9-4820-484F-8674-60B1CA514AC3}"/>
              </a:ext>
            </a:extLst>
          </p:cNvPr>
          <p:cNvCxnSpPr>
            <a:cxnSpLocks/>
          </p:cNvCxnSpPr>
          <p:nvPr>
            <p:custDataLst>
              <p:tags r:id="rId2"/>
            </p:custDataLst>
          </p:nvPr>
        </p:nvCxnSpPr>
        <p:spPr bwMode="gray">
          <a:xfrm>
            <a:off x="1883824" y="5949216"/>
            <a:ext cx="241197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platzhalter 2">
            <a:extLst>
              <a:ext uri="{FF2B5EF4-FFF2-40B4-BE49-F238E27FC236}">
                <a16:creationId xmlns:a16="http://schemas.microsoft.com/office/drawing/2014/main" id="{8274FABB-BAAE-4B6D-8610-601D92A095C9}"/>
              </a:ext>
            </a:extLst>
          </p:cNvPr>
          <p:cNvSpPr txBox="1">
            <a:spLocks/>
          </p:cNvSpPr>
          <p:nvPr>
            <p:custDataLst>
              <p:tags r:id="rId3"/>
            </p:custDataLst>
          </p:nvPr>
        </p:nvSpPr>
        <p:spPr bwMode="gray">
          <a:xfrm>
            <a:off x="910974" y="2709168"/>
            <a:ext cx="3096000" cy="223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a:defRPr/>
            </a:pPr>
            <a:r>
              <a:rPr lang="de-AT" b="1"/>
              <a:t>Auswahl an Modulen im Bereich </a:t>
            </a:r>
            <a:r>
              <a:rPr lang="de-AT" b="1" err="1"/>
              <a:t>Collaboration</a:t>
            </a:r>
            <a:endParaRPr lang="de-AT" b="1"/>
          </a:p>
          <a:p>
            <a:pPr marL="285750" indent="-285750">
              <a:buFont typeface="Arial" panose="020B0604020202020204" pitchFamily="34" charset="0"/>
              <a:buChar char="•"/>
              <a:defRPr/>
            </a:pPr>
            <a:r>
              <a:rPr lang="de-AT"/>
              <a:t>Managed Mail</a:t>
            </a:r>
          </a:p>
          <a:p>
            <a:pPr marL="285750" indent="-285750">
              <a:buFont typeface="Arial" panose="020B0604020202020204" pitchFamily="34" charset="0"/>
              <a:buChar char="•"/>
              <a:defRPr/>
            </a:pPr>
            <a:r>
              <a:rPr lang="de-AT"/>
              <a:t>Managed </a:t>
            </a:r>
            <a:r>
              <a:rPr lang="de-AT" err="1"/>
              <a:t>Sharepoint</a:t>
            </a:r>
            <a:endParaRPr lang="de-AT"/>
          </a:p>
          <a:p>
            <a:pPr marL="285750" indent="-285750">
              <a:buFont typeface="Arial" panose="020B0604020202020204" pitchFamily="34" charset="0"/>
              <a:buChar char="•"/>
              <a:defRPr/>
            </a:pPr>
            <a:r>
              <a:rPr lang="de-AT"/>
              <a:t>Managed Business </a:t>
            </a:r>
            <a:r>
              <a:rPr lang="de-AT" err="1"/>
              <a:t>Collaboration</a:t>
            </a:r>
            <a:endParaRPr lang="de-AT"/>
          </a:p>
          <a:p>
            <a:pPr marL="285750" indent="-285750">
              <a:buFont typeface="Arial" panose="020B0604020202020204" pitchFamily="34" charset="0"/>
              <a:buChar char="•"/>
              <a:defRPr/>
            </a:pPr>
            <a:r>
              <a:rPr lang="de-AT"/>
              <a:t>Managed Video </a:t>
            </a:r>
            <a:r>
              <a:rPr lang="de-AT" err="1"/>
              <a:t>Conferencing</a:t>
            </a:r>
            <a:endParaRPr lang="de-AT"/>
          </a:p>
        </p:txBody>
      </p:sp>
      <p:sp>
        <p:nvSpPr>
          <p:cNvPr id="6" name="Titelplatzhalter 1">
            <a:extLst>
              <a:ext uri="{FF2B5EF4-FFF2-40B4-BE49-F238E27FC236}">
                <a16:creationId xmlns:a16="http://schemas.microsoft.com/office/drawing/2014/main" id="{BEA67F9F-3A1E-466A-83F6-3B1F35DB45A2}"/>
              </a:ext>
            </a:extLst>
          </p:cNvPr>
          <p:cNvSpPr txBox="1">
            <a:spLocks/>
          </p:cNvSpPr>
          <p:nvPr>
            <p:custDataLst>
              <p:tags r:id="rId4"/>
            </p:custDataLst>
          </p:nvPr>
        </p:nvSpPr>
        <p:spPr bwMode="gray">
          <a:xfrm>
            <a:off x="911424" y="908880"/>
            <a:ext cx="3096000" cy="1440000"/>
          </a:xfrm>
          <a:prstGeom prst="rect">
            <a:avLst/>
          </a:prstGeom>
        </p:spPr>
        <p:txBody>
          <a:bodyPr vert="horz" lIns="0" tIns="0" rIns="0" bIns="36000" rtlCol="0" anchor="t" anchorCtr="0">
            <a:noAutofit/>
          </a:bodyPr>
          <a:lstStyle>
            <a:lvl1pPr algn="l" defTabSz="914400" rtl="0" eaLnBrk="1" latinLnBrk="0" hangingPunct="1">
              <a:lnSpc>
                <a:spcPct val="100000"/>
              </a:lnSpc>
              <a:spcBef>
                <a:spcPct val="0"/>
              </a:spcBef>
              <a:buNone/>
              <a:defRPr sz="2400" b="1" kern="1200">
                <a:solidFill>
                  <a:schemeClr val="tx1"/>
                </a:solidFill>
                <a:latin typeface="+mj-lt"/>
                <a:ea typeface="+mj-ea"/>
                <a:cs typeface="+mj-cs"/>
              </a:defRPr>
            </a:lvl1pPr>
          </a:lstStyle>
          <a:p>
            <a:pPr algn="r"/>
            <a:r>
              <a:rPr lang="en-US"/>
              <a:t>Collaboration</a:t>
            </a:r>
            <a:endParaRPr lang="it-IT"/>
          </a:p>
        </p:txBody>
      </p:sp>
      <p:grpSp>
        <p:nvGrpSpPr>
          <p:cNvPr id="9" name="Gruppieren 8">
            <a:extLst>
              <a:ext uri="{FF2B5EF4-FFF2-40B4-BE49-F238E27FC236}">
                <a16:creationId xmlns:a16="http://schemas.microsoft.com/office/drawing/2014/main" id="{24735120-0692-430B-BE92-32BDA4DF34D4}"/>
              </a:ext>
            </a:extLst>
          </p:cNvPr>
          <p:cNvGrpSpPr/>
          <p:nvPr/>
        </p:nvGrpSpPr>
        <p:grpSpPr>
          <a:xfrm>
            <a:off x="912245" y="5454563"/>
            <a:ext cx="1018658" cy="977883"/>
            <a:chOff x="3360089" y="4224295"/>
            <a:chExt cx="633512" cy="608154"/>
          </a:xfrm>
        </p:grpSpPr>
        <p:sp>
          <p:nvSpPr>
            <p:cNvPr id="10" name="Dowolny kształt: kształt 46">
              <a:extLst>
                <a:ext uri="{FF2B5EF4-FFF2-40B4-BE49-F238E27FC236}">
                  <a16:creationId xmlns:a16="http://schemas.microsoft.com/office/drawing/2014/main" id="{17AE8A30-0674-4C8D-9CC8-C8FA867F28CC}"/>
                </a:ext>
              </a:extLst>
            </p:cNvPr>
            <p:cNvSpPr/>
            <p:nvPr/>
          </p:nvSpPr>
          <p:spPr>
            <a:xfrm>
              <a:off x="3360089" y="4293096"/>
              <a:ext cx="470552" cy="470553"/>
            </a:xfrm>
            <a:custGeom>
              <a:avLst/>
              <a:gdLst>
                <a:gd name="connsiteX0" fmla="*/ 0 w 432434"/>
                <a:gd name="connsiteY0" fmla="*/ 216218 h 432435"/>
                <a:gd name="connsiteX1" fmla="*/ 216217 w 432434"/>
                <a:gd name="connsiteY1" fmla="*/ 0 h 432435"/>
                <a:gd name="connsiteX2" fmla="*/ 432435 w 432434"/>
                <a:gd name="connsiteY2" fmla="*/ 216218 h 432435"/>
                <a:gd name="connsiteX3" fmla="*/ 216217 w 432434"/>
                <a:gd name="connsiteY3" fmla="*/ 432435 h 432435"/>
                <a:gd name="connsiteX4" fmla="*/ 0 w 432434"/>
                <a:gd name="connsiteY4" fmla="*/ 216218 h 432435"/>
                <a:gd name="connsiteX5" fmla="*/ 0 w 432434"/>
                <a:gd name="connsiteY5" fmla="*/ 216218 h 4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434" h="432435">
                  <a:moveTo>
                    <a:pt x="0" y="216218"/>
                  </a:moveTo>
                  <a:cubicBezTo>
                    <a:pt x="0" y="97155"/>
                    <a:pt x="97155" y="0"/>
                    <a:pt x="216217" y="0"/>
                  </a:cubicBezTo>
                  <a:cubicBezTo>
                    <a:pt x="335280" y="0"/>
                    <a:pt x="432435" y="97155"/>
                    <a:pt x="432435" y="216218"/>
                  </a:cubicBezTo>
                  <a:cubicBezTo>
                    <a:pt x="432435" y="335280"/>
                    <a:pt x="335280" y="432435"/>
                    <a:pt x="216217" y="432435"/>
                  </a:cubicBezTo>
                  <a:cubicBezTo>
                    <a:pt x="97155" y="432435"/>
                    <a:pt x="0" y="335280"/>
                    <a:pt x="0" y="216218"/>
                  </a:cubicBezTo>
                  <a:lnTo>
                    <a:pt x="0" y="216218"/>
                  </a:lnTo>
                  <a:close/>
                </a:path>
              </a:pathLst>
            </a:custGeom>
            <a:solidFill>
              <a:schemeClr val="bg2"/>
            </a:solidFill>
            <a:ln w="9525" cap="flat">
              <a:noFill/>
              <a:prstDash val="solid"/>
              <a:miter/>
            </a:ln>
          </p:spPr>
          <p:txBody>
            <a:bodyPr rtlCol="0" anchor="ctr"/>
            <a:lstStyle/>
            <a:p>
              <a:endParaRPr lang="pl-PL"/>
            </a:p>
          </p:txBody>
        </p:sp>
        <p:pic>
          <p:nvPicPr>
            <p:cNvPr id="11" name="Grafik 10">
              <a:extLst>
                <a:ext uri="{FF2B5EF4-FFF2-40B4-BE49-F238E27FC236}">
                  <a16:creationId xmlns:a16="http://schemas.microsoft.com/office/drawing/2014/main" id="{08A234F9-2371-4F7E-9467-E3C41DB5B51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385447" y="4224295"/>
              <a:ext cx="608154" cy="608154"/>
            </a:xfrm>
            <a:prstGeom prst="rect">
              <a:avLst/>
            </a:prstGeom>
          </p:spPr>
        </p:pic>
      </p:grpSp>
    </p:spTree>
    <p:extLst>
      <p:ext uri="{BB962C8B-B14F-4D97-AF65-F5344CB8AC3E}">
        <p14:creationId xmlns:p14="http://schemas.microsoft.com/office/powerpoint/2010/main" val="5165465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Bildplatzhalter 8">
            <a:extLst>
              <a:ext uri="{FF2B5EF4-FFF2-40B4-BE49-F238E27FC236}">
                <a16:creationId xmlns:a16="http://schemas.microsoft.com/office/drawing/2014/main" id="{976724C4-EDF4-0A47-B0FF-23B83853FD94}"/>
              </a:ext>
            </a:extLst>
          </p:cNvPr>
          <p:cNvPicPr>
            <a:picLocks noGrp="1" noChangeAspect="1"/>
          </p:cNvPicPr>
          <p:nvPr>
            <p:ph type="pic" sz="quarter" idx="10"/>
            <p:custDataLst>
              <p:tags r:id="rId1"/>
            </p:custDataLst>
          </p:nvPr>
        </p:nvPicPr>
        <p:blipFill rotWithShape="1">
          <a:blip r:embed="rId11">
            <a:extLst>
              <a:ext uri="{28A0092B-C50C-407E-A947-70E740481C1C}">
                <a14:useLocalDpi xmlns:a14="http://schemas.microsoft.com/office/drawing/2010/main" val="0"/>
              </a:ext>
            </a:extLst>
          </a:blip>
          <a:srcRect l="11620" r="11620"/>
          <a:stretch/>
        </p:blipFill>
        <p:spPr/>
      </p:pic>
      <p:sp>
        <p:nvSpPr>
          <p:cNvPr id="6" name="Textplatzhalter 5">
            <a:extLst>
              <a:ext uri="{FF2B5EF4-FFF2-40B4-BE49-F238E27FC236}">
                <a16:creationId xmlns:a16="http://schemas.microsoft.com/office/drawing/2014/main" id="{F56737D0-D54A-4234-B336-8888341EB8A7}"/>
              </a:ext>
            </a:extLst>
          </p:cNvPr>
          <p:cNvSpPr>
            <a:spLocks noGrp="1"/>
          </p:cNvSpPr>
          <p:nvPr>
            <p:ph type="body" sz="quarter" idx="14"/>
          </p:nvPr>
        </p:nvSpPr>
        <p:spPr/>
        <p:txBody>
          <a:bodyPr/>
          <a:lstStyle/>
          <a:p>
            <a:endParaRPr lang="de-DE"/>
          </a:p>
        </p:txBody>
      </p:sp>
      <p:sp>
        <p:nvSpPr>
          <p:cNvPr id="7" name="Textplatzhalter 6">
            <a:extLst>
              <a:ext uri="{FF2B5EF4-FFF2-40B4-BE49-F238E27FC236}">
                <a16:creationId xmlns:a16="http://schemas.microsoft.com/office/drawing/2014/main" id="{B0D42127-3B83-407D-B970-0F344C2C2571}"/>
              </a:ext>
            </a:extLst>
          </p:cNvPr>
          <p:cNvSpPr>
            <a:spLocks noGrp="1"/>
          </p:cNvSpPr>
          <p:nvPr>
            <p:ph type="body" sz="quarter" idx="15"/>
          </p:nvPr>
        </p:nvSpPr>
        <p:spPr/>
        <p:txBody>
          <a:bodyPr/>
          <a:lstStyle/>
          <a:p>
            <a:endParaRPr lang="de-DE"/>
          </a:p>
        </p:txBody>
      </p:sp>
      <p:sp>
        <p:nvSpPr>
          <p:cNvPr id="5" name="Textplatzhalter 4">
            <a:extLst>
              <a:ext uri="{FF2B5EF4-FFF2-40B4-BE49-F238E27FC236}">
                <a16:creationId xmlns:a16="http://schemas.microsoft.com/office/drawing/2014/main" id="{0DF78352-8F08-43D3-96F8-5C9A22B80240}"/>
              </a:ext>
            </a:extLst>
          </p:cNvPr>
          <p:cNvSpPr>
            <a:spLocks noGrp="1"/>
          </p:cNvSpPr>
          <p:nvPr>
            <p:ph type="body" sz="quarter" idx="13"/>
          </p:nvPr>
        </p:nvSpPr>
        <p:spPr/>
        <p:txBody>
          <a:bodyPr/>
          <a:lstStyle/>
          <a:p>
            <a:endParaRPr lang="de-DE"/>
          </a:p>
        </p:txBody>
      </p:sp>
      <p:sp>
        <p:nvSpPr>
          <p:cNvPr id="10" name="Fußzeilenplatzhalter 9">
            <a:extLst>
              <a:ext uri="{FF2B5EF4-FFF2-40B4-BE49-F238E27FC236}">
                <a16:creationId xmlns:a16="http://schemas.microsoft.com/office/drawing/2014/main" id="{47CC4CEE-CDEA-4FA7-9FEA-C33A9486F9ED}"/>
              </a:ext>
            </a:extLst>
          </p:cNvPr>
          <p:cNvSpPr>
            <a:spLocks noGrp="1"/>
          </p:cNvSpPr>
          <p:nvPr>
            <p:ph type="ftr" sz="quarter" idx="11"/>
          </p:nvPr>
        </p:nvSpPr>
        <p:spPr/>
        <p:txBody>
          <a:bodyPr/>
          <a:lstStyle/>
          <a:p>
            <a:r>
              <a:rPr lang="en-GB" i="1"/>
              <a:t>Managed Service</a:t>
            </a:r>
          </a:p>
        </p:txBody>
      </p:sp>
      <p:sp>
        <p:nvSpPr>
          <p:cNvPr id="3" name="Foliennummernplatzhalter 2">
            <a:extLst>
              <a:ext uri="{FF2B5EF4-FFF2-40B4-BE49-F238E27FC236}">
                <a16:creationId xmlns:a16="http://schemas.microsoft.com/office/drawing/2014/main" id="{4CB35272-D23F-417C-87F9-611090197397}"/>
              </a:ext>
            </a:extLst>
          </p:cNvPr>
          <p:cNvSpPr>
            <a:spLocks noGrp="1"/>
          </p:cNvSpPr>
          <p:nvPr>
            <p:ph type="sldNum" sz="quarter" idx="12"/>
          </p:nvPr>
        </p:nvSpPr>
        <p:spPr/>
        <p:txBody>
          <a:bodyPr/>
          <a:lstStyle/>
          <a:p>
            <a:fld id="{8FF9B0DE-3FEB-4AA0-B465-B80EF7C1333D}" type="slidenum">
              <a:rPr lang="en-GB" smtClean="0"/>
              <a:pPr/>
              <a:t>19</a:t>
            </a:fld>
            <a:endParaRPr lang="en-GB"/>
          </a:p>
        </p:txBody>
      </p:sp>
      <p:graphicFrame>
        <p:nvGraphicFramePr>
          <p:cNvPr id="28" name="Obiekt 27" hidden="1">
            <a:extLst>
              <a:ext uri="{FF2B5EF4-FFF2-40B4-BE49-F238E27FC236}">
                <a16:creationId xmlns:a16="http://schemas.microsoft.com/office/drawing/2014/main" id="{8006F4D7-03D9-45D5-8802-A850199BD99C}"/>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408" imgH="408" progId="TCLayout.ActiveDocument.1">
                  <p:embed/>
                </p:oleObj>
              </mc:Choice>
              <mc:Fallback>
                <p:oleObj name="think-cell Slide" r:id="rId12" imgW="408" imgH="408" progId="TCLayout.ActiveDocument.1">
                  <p:embed/>
                  <p:pic>
                    <p:nvPicPr>
                      <p:cNvPr id="28" name="Obiekt 27" hidden="1">
                        <a:extLst>
                          <a:ext uri="{FF2B5EF4-FFF2-40B4-BE49-F238E27FC236}">
                            <a16:creationId xmlns:a16="http://schemas.microsoft.com/office/drawing/2014/main" id="{8006F4D7-03D9-45D5-8802-A850199BD99C}"/>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cxnSp>
        <p:nvCxnSpPr>
          <p:cNvPr id="11" name="Łącznik prosty 10">
            <a:extLst>
              <a:ext uri="{FF2B5EF4-FFF2-40B4-BE49-F238E27FC236}">
                <a16:creationId xmlns:a16="http://schemas.microsoft.com/office/drawing/2014/main" id="{23C105E1-7027-4F1A-ACCA-457054AE427E}"/>
              </a:ext>
            </a:extLst>
          </p:cNvPr>
          <p:cNvCxnSpPr>
            <a:cxnSpLocks/>
          </p:cNvCxnSpPr>
          <p:nvPr>
            <p:custDataLst>
              <p:tags r:id="rId3"/>
            </p:custDataLst>
          </p:nvPr>
        </p:nvCxnSpPr>
        <p:spPr bwMode="gray">
          <a:xfrm>
            <a:off x="1883824" y="5949216"/>
            <a:ext cx="241197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146" name="Titelplatzhalter 1">
            <a:extLst>
              <a:ext uri="{FF2B5EF4-FFF2-40B4-BE49-F238E27FC236}">
                <a16:creationId xmlns:a16="http://schemas.microsoft.com/office/drawing/2014/main" id="{63E90458-010E-4BC5-B829-51A90A35807C}"/>
              </a:ext>
            </a:extLst>
          </p:cNvPr>
          <p:cNvSpPr txBox="1">
            <a:spLocks/>
          </p:cNvSpPr>
          <p:nvPr>
            <p:custDataLst>
              <p:tags r:id="rId4"/>
            </p:custDataLst>
          </p:nvPr>
        </p:nvSpPr>
        <p:spPr bwMode="gray">
          <a:xfrm>
            <a:off x="911424" y="908880"/>
            <a:ext cx="3096000" cy="1440000"/>
          </a:xfrm>
          <a:prstGeom prst="rect">
            <a:avLst/>
          </a:prstGeom>
        </p:spPr>
        <p:txBody>
          <a:bodyPr vert="horz" lIns="0" tIns="0" rIns="0" bIns="36000" rtlCol="0" anchor="t" anchorCtr="0">
            <a:noAutofit/>
          </a:bodyPr>
          <a:lstStyle>
            <a:lvl1pPr algn="l" defTabSz="914400" rtl="0" eaLnBrk="1" latinLnBrk="0" hangingPunct="1">
              <a:lnSpc>
                <a:spcPct val="100000"/>
              </a:lnSpc>
              <a:spcBef>
                <a:spcPct val="0"/>
              </a:spcBef>
              <a:buNone/>
              <a:defRPr sz="2400" b="1" kern="1200">
                <a:solidFill>
                  <a:schemeClr val="tx1"/>
                </a:solidFill>
                <a:latin typeface="+mj-lt"/>
                <a:ea typeface="+mj-ea"/>
                <a:cs typeface="+mj-cs"/>
              </a:defRPr>
            </a:lvl1pPr>
          </a:lstStyle>
          <a:p>
            <a:pPr algn="r"/>
            <a:r>
              <a:rPr lang="en-US"/>
              <a:t>Collaboration</a:t>
            </a:r>
            <a:endParaRPr lang="it-IT"/>
          </a:p>
        </p:txBody>
      </p:sp>
      <p:grpSp>
        <p:nvGrpSpPr>
          <p:cNvPr id="18" name="Gruppieren 17">
            <a:extLst>
              <a:ext uri="{FF2B5EF4-FFF2-40B4-BE49-F238E27FC236}">
                <a16:creationId xmlns:a16="http://schemas.microsoft.com/office/drawing/2014/main" id="{147277D1-FDC3-334A-B951-7C06D517065C}"/>
              </a:ext>
            </a:extLst>
          </p:cNvPr>
          <p:cNvGrpSpPr/>
          <p:nvPr/>
        </p:nvGrpSpPr>
        <p:grpSpPr>
          <a:xfrm>
            <a:off x="911211" y="5460178"/>
            <a:ext cx="977883" cy="977883"/>
            <a:chOff x="3359447" y="4224295"/>
            <a:chExt cx="608154" cy="608154"/>
          </a:xfrm>
        </p:grpSpPr>
        <p:sp>
          <p:nvSpPr>
            <p:cNvPr id="19" name="Dowolny kształt: kształt 46">
              <a:extLst>
                <a:ext uri="{FF2B5EF4-FFF2-40B4-BE49-F238E27FC236}">
                  <a16:creationId xmlns:a16="http://schemas.microsoft.com/office/drawing/2014/main" id="{8DCCDF3F-5850-3941-AE25-DC328398B76C}"/>
                </a:ext>
              </a:extLst>
            </p:cNvPr>
            <p:cNvSpPr/>
            <p:nvPr/>
          </p:nvSpPr>
          <p:spPr>
            <a:xfrm>
              <a:off x="3360089" y="4293096"/>
              <a:ext cx="470552" cy="470553"/>
            </a:xfrm>
            <a:custGeom>
              <a:avLst/>
              <a:gdLst>
                <a:gd name="connsiteX0" fmla="*/ 0 w 432434"/>
                <a:gd name="connsiteY0" fmla="*/ 216218 h 432435"/>
                <a:gd name="connsiteX1" fmla="*/ 216217 w 432434"/>
                <a:gd name="connsiteY1" fmla="*/ 0 h 432435"/>
                <a:gd name="connsiteX2" fmla="*/ 432435 w 432434"/>
                <a:gd name="connsiteY2" fmla="*/ 216218 h 432435"/>
                <a:gd name="connsiteX3" fmla="*/ 216217 w 432434"/>
                <a:gd name="connsiteY3" fmla="*/ 432435 h 432435"/>
                <a:gd name="connsiteX4" fmla="*/ 0 w 432434"/>
                <a:gd name="connsiteY4" fmla="*/ 216218 h 432435"/>
                <a:gd name="connsiteX5" fmla="*/ 0 w 432434"/>
                <a:gd name="connsiteY5" fmla="*/ 216218 h 4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434" h="432435">
                  <a:moveTo>
                    <a:pt x="0" y="216218"/>
                  </a:moveTo>
                  <a:cubicBezTo>
                    <a:pt x="0" y="97155"/>
                    <a:pt x="97155" y="0"/>
                    <a:pt x="216217" y="0"/>
                  </a:cubicBezTo>
                  <a:cubicBezTo>
                    <a:pt x="335280" y="0"/>
                    <a:pt x="432435" y="97155"/>
                    <a:pt x="432435" y="216218"/>
                  </a:cubicBezTo>
                  <a:cubicBezTo>
                    <a:pt x="432435" y="335280"/>
                    <a:pt x="335280" y="432435"/>
                    <a:pt x="216217" y="432435"/>
                  </a:cubicBezTo>
                  <a:cubicBezTo>
                    <a:pt x="97155" y="432435"/>
                    <a:pt x="0" y="335280"/>
                    <a:pt x="0" y="216218"/>
                  </a:cubicBezTo>
                  <a:lnTo>
                    <a:pt x="0" y="216218"/>
                  </a:lnTo>
                  <a:close/>
                </a:path>
              </a:pathLst>
            </a:custGeom>
            <a:solidFill>
              <a:srgbClr val="FFC000"/>
            </a:solidFill>
            <a:ln w="9525" cap="flat">
              <a:noFill/>
              <a:prstDash val="solid"/>
              <a:miter/>
            </a:ln>
          </p:spPr>
          <p:txBody>
            <a:bodyPr rtlCol="0" anchor="ctr"/>
            <a:lstStyle/>
            <a:p>
              <a:endParaRPr lang="pl-PL"/>
            </a:p>
          </p:txBody>
        </p:sp>
        <p:pic>
          <p:nvPicPr>
            <p:cNvPr id="20" name="Grafik 19">
              <a:extLst>
                <a:ext uri="{FF2B5EF4-FFF2-40B4-BE49-F238E27FC236}">
                  <a16:creationId xmlns:a16="http://schemas.microsoft.com/office/drawing/2014/main" id="{515D13B3-411D-AC43-9EE5-CA39A35951A3}"/>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359447" y="4224295"/>
              <a:ext cx="608154" cy="608154"/>
            </a:xfrm>
            <a:prstGeom prst="rect">
              <a:avLst/>
            </a:prstGeom>
          </p:spPr>
        </p:pic>
      </p:grpSp>
      <p:sp>
        <p:nvSpPr>
          <p:cNvPr id="21" name="Rechteck 20">
            <a:extLst>
              <a:ext uri="{FF2B5EF4-FFF2-40B4-BE49-F238E27FC236}">
                <a16:creationId xmlns:a16="http://schemas.microsoft.com/office/drawing/2014/main" id="{D47BF603-A1B8-9D43-96EB-A8DCB5C6E93D}"/>
              </a:ext>
            </a:extLst>
          </p:cNvPr>
          <p:cNvSpPr/>
          <p:nvPr/>
        </p:nvSpPr>
        <p:spPr bwMode="gray">
          <a:xfrm>
            <a:off x="4295800" y="0"/>
            <a:ext cx="7896200" cy="6858000"/>
          </a:xfrm>
          <a:prstGeom prst="rect">
            <a:avLst/>
          </a:prstGeom>
          <a:solidFill>
            <a:srgbClr val="FFC000">
              <a:alpha val="89988"/>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2" name="Rechteck 11">
            <a:extLst>
              <a:ext uri="{FF2B5EF4-FFF2-40B4-BE49-F238E27FC236}">
                <a16:creationId xmlns:a16="http://schemas.microsoft.com/office/drawing/2014/main" id="{DA8E8278-0BF4-9341-88F6-17AE0C805E9A}"/>
              </a:ext>
            </a:extLst>
          </p:cNvPr>
          <p:cNvSpPr/>
          <p:nvPr/>
        </p:nvSpPr>
        <p:spPr bwMode="gray">
          <a:xfrm>
            <a:off x="4584178" y="908783"/>
            <a:ext cx="3506354" cy="2383785"/>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0000" bIns="90000" rtlCol="0" anchor="t" anchorCtr="0"/>
          <a:lstStyle/>
          <a:p>
            <a:pPr>
              <a:lnSpc>
                <a:spcPct val="110000"/>
              </a:lnSpc>
            </a:pPr>
            <a:r>
              <a:rPr lang="de-AT" sz="1400" b="1" i="1">
                <a:solidFill>
                  <a:schemeClr val="tx1"/>
                </a:solidFill>
              </a:rPr>
              <a:t>Managed Mail</a:t>
            </a:r>
          </a:p>
          <a:p>
            <a:pPr>
              <a:lnSpc>
                <a:spcPct val="110000"/>
              </a:lnSpc>
            </a:pPr>
            <a:endParaRPr lang="de-AT" sz="1200">
              <a:solidFill>
                <a:schemeClr val="tx1"/>
              </a:solidFill>
            </a:endParaRPr>
          </a:p>
          <a:p>
            <a:pPr>
              <a:lnSpc>
                <a:spcPct val="110000"/>
              </a:lnSpc>
            </a:pPr>
            <a:r>
              <a:rPr lang="de-AT" sz="1200">
                <a:solidFill>
                  <a:schemeClr val="tx1"/>
                </a:solidFill>
              </a:rPr>
              <a:t>Wir sorgen dafür dass die gesamte E-Mail-Kommunikation in Ihrem Unternehmen auf den unterschiedlichsten Geräten der Mitarbeiter genauso wie die dahinterliegende IT-Infrastruktur reibungslos funktioniert. </a:t>
            </a:r>
          </a:p>
        </p:txBody>
      </p:sp>
      <p:sp>
        <p:nvSpPr>
          <p:cNvPr id="23" name="Rechteck 22">
            <a:extLst>
              <a:ext uri="{FF2B5EF4-FFF2-40B4-BE49-F238E27FC236}">
                <a16:creationId xmlns:a16="http://schemas.microsoft.com/office/drawing/2014/main" id="{A30E0CE3-B427-EA42-B98B-65FCBDFF8D41}"/>
              </a:ext>
            </a:extLst>
          </p:cNvPr>
          <p:cNvSpPr/>
          <p:nvPr/>
        </p:nvSpPr>
        <p:spPr bwMode="gray">
          <a:xfrm>
            <a:off x="4584177" y="3591849"/>
            <a:ext cx="3506355" cy="235736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pPr>
            <a:r>
              <a:rPr lang="de-DE" sz="1400" b="1" i="1" dirty="0">
                <a:solidFill>
                  <a:schemeClr val="tx1"/>
                </a:solidFill>
              </a:rPr>
              <a:t>Managed Business </a:t>
            </a:r>
            <a:r>
              <a:rPr lang="de-DE" sz="1400" b="1" i="1" dirty="0" err="1">
                <a:solidFill>
                  <a:schemeClr val="tx1"/>
                </a:solidFill>
              </a:rPr>
              <a:t>Collaboration</a:t>
            </a:r>
            <a:endParaRPr lang="de-DE" sz="1400" b="1" i="1" dirty="0">
              <a:solidFill>
                <a:schemeClr val="tx1"/>
              </a:solidFill>
            </a:endParaRPr>
          </a:p>
          <a:p>
            <a:pPr>
              <a:lnSpc>
                <a:spcPct val="110000"/>
              </a:lnSpc>
            </a:pPr>
            <a:endParaRPr lang="de-DE" sz="1200" dirty="0">
              <a:solidFill>
                <a:schemeClr val="tx1"/>
              </a:solidFill>
            </a:endParaRPr>
          </a:p>
          <a:p>
            <a:pPr>
              <a:lnSpc>
                <a:spcPct val="110000"/>
              </a:lnSpc>
            </a:pPr>
            <a:r>
              <a:rPr lang="de-DE" sz="1200" dirty="0">
                <a:solidFill>
                  <a:schemeClr val="tx1"/>
                </a:solidFill>
              </a:rPr>
              <a:t>Wir betreiben Ihre M365 </a:t>
            </a:r>
            <a:r>
              <a:rPr lang="de-DE" sz="1200" dirty="0" err="1">
                <a:solidFill>
                  <a:schemeClr val="tx1"/>
                </a:solidFill>
              </a:rPr>
              <a:t>Collaborations</a:t>
            </a:r>
            <a:r>
              <a:rPr lang="de-DE" sz="1200" dirty="0">
                <a:solidFill>
                  <a:schemeClr val="tx1"/>
                </a:solidFill>
              </a:rPr>
              <a:t>-Lösung und stellen sicher, dass Ihre Mitarbeiter – unabhängig vom Standort – zuverlässig und sicher miteinander und mit Geschäftspartnern kommunizieren bzw. Daten teilen können.</a:t>
            </a:r>
          </a:p>
        </p:txBody>
      </p:sp>
      <p:sp>
        <p:nvSpPr>
          <p:cNvPr id="26" name="Rechteck 25">
            <a:extLst>
              <a:ext uri="{FF2B5EF4-FFF2-40B4-BE49-F238E27FC236}">
                <a16:creationId xmlns:a16="http://schemas.microsoft.com/office/drawing/2014/main" id="{2F7A4954-6D75-D443-8B41-73AE468B8A2D}"/>
              </a:ext>
            </a:extLst>
          </p:cNvPr>
          <p:cNvSpPr/>
          <p:nvPr/>
        </p:nvSpPr>
        <p:spPr bwMode="gray">
          <a:xfrm>
            <a:off x="8348189" y="908783"/>
            <a:ext cx="3506354" cy="2383786"/>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pPr>
            <a:r>
              <a:rPr lang="de-DE" sz="1400" b="1" i="1" dirty="0">
                <a:solidFill>
                  <a:schemeClr val="tx1"/>
                </a:solidFill>
              </a:rPr>
              <a:t>Managed Teams Calling</a:t>
            </a:r>
          </a:p>
          <a:p>
            <a:pPr>
              <a:lnSpc>
                <a:spcPct val="110000"/>
              </a:lnSpc>
            </a:pPr>
            <a:endParaRPr lang="de-DE" sz="1200" dirty="0">
              <a:solidFill>
                <a:schemeClr val="tx1"/>
              </a:solidFill>
            </a:endParaRPr>
          </a:p>
          <a:p>
            <a:pPr>
              <a:lnSpc>
                <a:spcPct val="110000"/>
              </a:lnSpc>
            </a:pPr>
            <a:r>
              <a:rPr lang="de-DE" sz="1200" dirty="0">
                <a:solidFill>
                  <a:schemeClr val="tx1"/>
                </a:solidFill>
              </a:rPr>
              <a:t>Dass Mitarbeiter über Microsoft Teams zusammenarbeiten ist heute schon de facto Standard. Mit der Erweiterung auf Teams Calling wird auch die traditionelle Telefonie in die M365 Welt integriert. Wir sorgen dafür dass die Integration von Telefonie und </a:t>
            </a:r>
            <a:r>
              <a:rPr lang="de-DE" sz="1200" dirty="0" err="1">
                <a:solidFill>
                  <a:schemeClr val="tx1"/>
                </a:solidFill>
              </a:rPr>
              <a:t>Collaboration</a:t>
            </a:r>
            <a:r>
              <a:rPr lang="de-DE" sz="1200" dirty="0">
                <a:solidFill>
                  <a:schemeClr val="tx1"/>
                </a:solidFill>
              </a:rPr>
              <a:t> reibungslos funktioniert.</a:t>
            </a:r>
          </a:p>
        </p:txBody>
      </p:sp>
      <p:sp>
        <p:nvSpPr>
          <p:cNvPr id="27" name="Rechteck 26">
            <a:extLst>
              <a:ext uri="{FF2B5EF4-FFF2-40B4-BE49-F238E27FC236}">
                <a16:creationId xmlns:a16="http://schemas.microsoft.com/office/drawing/2014/main" id="{A15DC9AD-4E40-5D4C-8798-E92238BB67E7}"/>
              </a:ext>
            </a:extLst>
          </p:cNvPr>
          <p:cNvSpPr/>
          <p:nvPr/>
        </p:nvSpPr>
        <p:spPr bwMode="gray">
          <a:xfrm>
            <a:off x="8348188" y="3591849"/>
            <a:ext cx="3506355" cy="235736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pPr>
            <a:r>
              <a:rPr lang="de-DE" sz="1400" b="1" i="1" err="1">
                <a:solidFill>
                  <a:schemeClr val="tx1"/>
                </a:solidFill>
              </a:rPr>
              <a:t>Managed</a:t>
            </a:r>
            <a:r>
              <a:rPr lang="de-DE" sz="1400" b="1" i="1">
                <a:solidFill>
                  <a:schemeClr val="tx1"/>
                </a:solidFill>
              </a:rPr>
              <a:t> Video </a:t>
            </a:r>
            <a:r>
              <a:rPr lang="de-DE" sz="1400" b="1" i="1" err="1">
                <a:solidFill>
                  <a:schemeClr val="tx1"/>
                </a:solidFill>
              </a:rPr>
              <a:t>Conferencing</a:t>
            </a:r>
            <a:endParaRPr lang="de-DE" sz="1400" b="1" i="1">
              <a:solidFill>
                <a:schemeClr val="tx1"/>
              </a:solidFill>
            </a:endParaRPr>
          </a:p>
          <a:p>
            <a:pPr>
              <a:lnSpc>
                <a:spcPct val="110000"/>
              </a:lnSpc>
            </a:pPr>
            <a:endParaRPr lang="de-DE" sz="1200">
              <a:solidFill>
                <a:schemeClr val="tx1"/>
              </a:solidFill>
            </a:endParaRPr>
          </a:p>
          <a:p>
            <a:pPr>
              <a:lnSpc>
                <a:spcPct val="110000"/>
              </a:lnSpc>
            </a:pPr>
            <a:r>
              <a:rPr lang="de-DE" sz="1200">
                <a:solidFill>
                  <a:schemeClr val="tx1"/>
                </a:solidFill>
              </a:rPr>
              <a:t>Mit unsere </a:t>
            </a:r>
            <a:r>
              <a:rPr lang="de-DE" sz="1200" err="1">
                <a:solidFill>
                  <a:schemeClr val="tx1"/>
                </a:solidFill>
              </a:rPr>
              <a:t>Managed</a:t>
            </a:r>
            <a:r>
              <a:rPr lang="de-DE" sz="1200">
                <a:solidFill>
                  <a:schemeClr val="tx1"/>
                </a:solidFill>
              </a:rPr>
              <a:t> Service für Video </a:t>
            </a:r>
            <a:r>
              <a:rPr lang="de-DE" sz="1200" err="1">
                <a:solidFill>
                  <a:schemeClr val="tx1"/>
                </a:solidFill>
              </a:rPr>
              <a:t>Conferencing</a:t>
            </a:r>
            <a:r>
              <a:rPr lang="de-DE" sz="1200">
                <a:solidFill>
                  <a:schemeClr val="tx1"/>
                </a:solidFill>
              </a:rPr>
              <a:t> sorgen wir dafür dass Ihre Video Konferenz Lösung von der Infrastruktur bis zu den Endgeräten an Arbeitsplätzen oder großen </a:t>
            </a:r>
            <a:r>
              <a:rPr lang="de-DE" sz="1200" err="1">
                <a:solidFill>
                  <a:schemeClr val="tx1"/>
                </a:solidFill>
              </a:rPr>
              <a:t>Meetingräumen</a:t>
            </a:r>
            <a:r>
              <a:rPr lang="de-DE" sz="1200">
                <a:solidFill>
                  <a:schemeClr val="tx1"/>
                </a:solidFill>
              </a:rPr>
              <a:t> verfügbar und einsatzbereit ist.</a:t>
            </a:r>
          </a:p>
        </p:txBody>
      </p:sp>
      <p:sp>
        <p:nvSpPr>
          <p:cNvPr id="22" name="Textplatzhalter 2">
            <a:extLst>
              <a:ext uri="{FF2B5EF4-FFF2-40B4-BE49-F238E27FC236}">
                <a16:creationId xmlns:a16="http://schemas.microsoft.com/office/drawing/2014/main" id="{1A47A8BB-555B-EA43-9395-7A97F2B700C5}"/>
              </a:ext>
            </a:extLst>
          </p:cNvPr>
          <p:cNvSpPr txBox="1">
            <a:spLocks/>
          </p:cNvSpPr>
          <p:nvPr>
            <p:custDataLst>
              <p:tags r:id="rId5"/>
            </p:custDataLst>
          </p:nvPr>
        </p:nvSpPr>
        <p:spPr bwMode="gray">
          <a:xfrm>
            <a:off x="910974" y="2709168"/>
            <a:ext cx="3096000" cy="223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a:defRPr/>
            </a:pPr>
            <a:r>
              <a:rPr lang="de-AT" b="1" i="1"/>
              <a:t>Ihre Vorteile im Überblick:</a:t>
            </a:r>
          </a:p>
          <a:p>
            <a:pPr marL="285750" indent="-285750">
              <a:buFont typeface="Arial" panose="020B0604020202020204" pitchFamily="34" charset="0"/>
              <a:buChar char="•"/>
              <a:defRPr/>
            </a:pPr>
            <a:r>
              <a:rPr lang="de-AT"/>
              <a:t>Ortsunabhängiges Arbeiten</a:t>
            </a:r>
          </a:p>
          <a:p>
            <a:pPr marL="285750" indent="-285750">
              <a:buFont typeface="Arial" panose="020B0604020202020204" pitchFamily="34" charset="0"/>
              <a:buChar char="•"/>
              <a:defRPr/>
            </a:pPr>
            <a:r>
              <a:rPr lang="de-AT"/>
              <a:t>Mehr Resilienz für Ihr Business</a:t>
            </a:r>
          </a:p>
          <a:p>
            <a:pPr marL="285750" indent="-285750">
              <a:buFont typeface="Arial" panose="020B0604020202020204" pitchFamily="34" charset="0"/>
              <a:buChar char="•"/>
              <a:defRPr/>
            </a:pPr>
            <a:r>
              <a:rPr lang="de-AT"/>
              <a:t>Gesteigerte Produktivität</a:t>
            </a:r>
          </a:p>
          <a:p>
            <a:pPr marL="285750" indent="-285750">
              <a:buFont typeface="Arial" panose="020B0604020202020204" pitchFamily="34" charset="0"/>
              <a:buChar char="•"/>
              <a:defRPr/>
            </a:pPr>
            <a:r>
              <a:rPr lang="de-AT"/>
              <a:t>Zufriedene Mitarbeiter</a:t>
            </a:r>
          </a:p>
        </p:txBody>
      </p:sp>
      <p:sp>
        <p:nvSpPr>
          <p:cNvPr id="25" name="Owal 44">
            <a:extLst>
              <a:ext uri="{FF2B5EF4-FFF2-40B4-BE49-F238E27FC236}">
                <a16:creationId xmlns:a16="http://schemas.microsoft.com/office/drawing/2014/main" id="{5EE43EEA-6FF6-654B-8B77-899D5094C84E}"/>
              </a:ext>
            </a:extLst>
          </p:cNvPr>
          <p:cNvSpPr>
            <a:spLocks noChangeAspect="1"/>
          </p:cNvSpPr>
          <p:nvPr>
            <p:custDataLst>
              <p:tags r:id="rId6"/>
            </p:custDataLst>
          </p:nvPr>
        </p:nvSpPr>
        <p:spPr bwMode="gray">
          <a:xfrm>
            <a:off x="7127114" y="2572725"/>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31" name="Owal 44">
            <a:extLst>
              <a:ext uri="{FF2B5EF4-FFF2-40B4-BE49-F238E27FC236}">
                <a16:creationId xmlns:a16="http://schemas.microsoft.com/office/drawing/2014/main" id="{EA3F80EE-9B06-3443-B3EC-47502B3461EA}"/>
              </a:ext>
            </a:extLst>
          </p:cNvPr>
          <p:cNvSpPr>
            <a:spLocks noChangeAspect="1"/>
          </p:cNvSpPr>
          <p:nvPr>
            <p:custDataLst>
              <p:tags r:id="rId7"/>
            </p:custDataLst>
          </p:nvPr>
        </p:nvSpPr>
        <p:spPr bwMode="gray">
          <a:xfrm>
            <a:off x="10912730" y="2627589"/>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32" name="Owal 44">
            <a:extLst>
              <a:ext uri="{FF2B5EF4-FFF2-40B4-BE49-F238E27FC236}">
                <a16:creationId xmlns:a16="http://schemas.microsoft.com/office/drawing/2014/main" id="{53396AE7-6B20-FE49-BE2A-C5049A7E77BF}"/>
              </a:ext>
            </a:extLst>
          </p:cNvPr>
          <p:cNvSpPr>
            <a:spLocks noChangeAspect="1"/>
          </p:cNvSpPr>
          <p:nvPr>
            <p:custDataLst>
              <p:tags r:id="rId8"/>
            </p:custDataLst>
          </p:nvPr>
        </p:nvSpPr>
        <p:spPr bwMode="gray">
          <a:xfrm>
            <a:off x="10903586" y="5261061"/>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33" name="Owal 44">
            <a:extLst>
              <a:ext uri="{FF2B5EF4-FFF2-40B4-BE49-F238E27FC236}">
                <a16:creationId xmlns:a16="http://schemas.microsoft.com/office/drawing/2014/main" id="{C28E9E93-B7EE-724F-83C0-64DDEB769A71}"/>
              </a:ext>
            </a:extLst>
          </p:cNvPr>
          <p:cNvSpPr>
            <a:spLocks noChangeAspect="1"/>
          </p:cNvSpPr>
          <p:nvPr>
            <p:custDataLst>
              <p:tags r:id="rId9"/>
            </p:custDataLst>
          </p:nvPr>
        </p:nvSpPr>
        <p:spPr bwMode="gray">
          <a:xfrm>
            <a:off x="7163690" y="5306781"/>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pic>
        <p:nvPicPr>
          <p:cNvPr id="2" name="Grafik 1">
            <a:extLst>
              <a:ext uri="{FF2B5EF4-FFF2-40B4-BE49-F238E27FC236}">
                <a16:creationId xmlns:a16="http://schemas.microsoft.com/office/drawing/2014/main" id="{92BABCC1-ABC9-B847-AC29-C6C2B1CA13E0}"/>
              </a:ext>
            </a:extLst>
          </p:cNvPr>
          <p:cNvPicPr>
            <a:picLocks noChangeAspect="1"/>
          </p:cNvPicPr>
          <p:nvPr/>
        </p:nvPicPr>
        <p:blipFill>
          <a:blip r:embed="rId16"/>
          <a:stretch>
            <a:fillRect/>
          </a:stretch>
        </p:blipFill>
        <p:spPr>
          <a:xfrm>
            <a:off x="7294809" y="2627589"/>
            <a:ext cx="427481" cy="427481"/>
          </a:xfrm>
          <a:prstGeom prst="rect">
            <a:avLst/>
          </a:prstGeom>
        </p:spPr>
      </p:pic>
      <p:pic>
        <p:nvPicPr>
          <p:cNvPr id="8" name="Grafik 7">
            <a:extLst>
              <a:ext uri="{FF2B5EF4-FFF2-40B4-BE49-F238E27FC236}">
                <a16:creationId xmlns:a16="http://schemas.microsoft.com/office/drawing/2014/main" id="{A153BE9E-1627-5E42-8D6E-70682374E8B3}"/>
              </a:ext>
            </a:extLst>
          </p:cNvPr>
          <p:cNvPicPr>
            <a:picLocks noChangeAspect="1"/>
          </p:cNvPicPr>
          <p:nvPr/>
        </p:nvPicPr>
        <p:blipFill>
          <a:blip r:embed="rId17"/>
          <a:stretch>
            <a:fillRect/>
          </a:stretch>
        </p:blipFill>
        <p:spPr>
          <a:xfrm>
            <a:off x="11111070" y="2659155"/>
            <a:ext cx="339597" cy="442015"/>
          </a:xfrm>
          <a:prstGeom prst="rect">
            <a:avLst/>
          </a:prstGeom>
        </p:spPr>
      </p:pic>
      <p:pic>
        <p:nvPicPr>
          <p:cNvPr id="9" name="Grafik 8">
            <a:extLst>
              <a:ext uri="{FF2B5EF4-FFF2-40B4-BE49-F238E27FC236}">
                <a16:creationId xmlns:a16="http://schemas.microsoft.com/office/drawing/2014/main" id="{84ECB15A-2582-AB4A-BD45-AAE2F5BBDB74}"/>
              </a:ext>
            </a:extLst>
          </p:cNvPr>
          <p:cNvPicPr>
            <a:picLocks noChangeAspect="1"/>
          </p:cNvPicPr>
          <p:nvPr/>
        </p:nvPicPr>
        <p:blipFill>
          <a:blip r:embed="rId18"/>
          <a:stretch>
            <a:fillRect/>
          </a:stretch>
        </p:blipFill>
        <p:spPr>
          <a:xfrm>
            <a:off x="7317582" y="5368788"/>
            <a:ext cx="466930" cy="404037"/>
          </a:xfrm>
          <a:prstGeom prst="rect">
            <a:avLst/>
          </a:prstGeom>
        </p:spPr>
      </p:pic>
      <p:pic>
        <p:nvPicPr>
          <p:cNvPr id="13" name="Grafik 12">
            <a:extLst>
              <a:ext uri="{FF2B5EF4-FFF2-40B4-BE49-F238E27FC236}">
                <a16:creationId xmlns:a16="http://schemas.microsoft.com/office/drawing/2014/main" id="{E9FFA6FF-8F7C-624F-8425-E77D76B2C5DA}"/>
              </a:ext>
            </a:extLst>
          </p:cNvPr>
          <p:cNvPicPr>
            <a:picLocks noChangeAspect="1"/>
          </p:cNvPicPr>
          <p:nvPr/>
        </p:nvPicPr>
        <p:blipFill>
          <a:blip r:embed="rId19"/>
          <a:stretch>
            <a:fillRect/>
          </a:stretch>
        </p:blipFill>
        <p:spPr>
          <a:xfrm>
            <a:off x="11066732" y="5255333"/>
            <a:ext cx="347360" cy="488800"/>
          </a:xfrm>
          <a:prstGeom prst="rect">
            <a:avLst/>
          </a:prstGeom>
        </p:spPr>
      </p:pic>
    </p:spTree>
    <p:extLst>
      <p:ext uri="{BB962C8B-B14F-4D97-AF65-F5344CB8AC3E}">
        <p14:creationId xmlns:p14="http://schemas.microsoft.com/office/powerpoint/2010/main" val="2003775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dplatzhalter 7" descr="Ein Bild, das Person enthält.&#10;&#10;Automatisch generierte Beschreibung">
            <a:extLst>
              <a:ext uri="{FF2B5EF4-FFF2-40B4-BE49-F238E27FC236}">
                <a16:creationId xmlns:a16="http://schemas.microsoft.com/office/drawing/2014/main" id="{0A58B453-1D2A-4BAE-B8EE-61881FE3245D}"/>
              </a:ext>
            </a:extLst>
          </p:cNvPr>
          <p:cNvPicPr>
            <a:picLocks noGrp="1" noChangeAspect="1"/>
          </p:cNvPicPr>
          <p:nvPr>
            <p:ph type="pic" sz="quarter" idx="31"/>
          </p:nvPr>
        </p:nvPicPr>
        <p:blipFill rotWithShape="1">
          <a:blip r:embed="rId3">
            <a:alphaModFix amt="50000"/>
            <a:extLst>
              <a:ext uri="{28A0092B-C50C-407E-A947-70E740481C1C}">
                <a14:useLocalDpi xmlns:a14="http://schemas.microsoft.com/office/drawing/2010/main" val="0"/>
              </a:ext>
            </a:extLst>
          </a:blip>
          <a:srcRect l="28764" r="28764"/>
          <a:stretch/>
        </p:blipFill>
        <p:spPr/>
      </p:pic>
      <p:sp>
        <p:nvSpPr>
          <p:cNvPr id="27" name="Textplatzhalter 26">
            <a:extLst>
              <a:ext uri="{FF2B5EF4-FFF2-40B4-BE49-F238E27FC236}">
                <a16:creationId xmlns:a16="http://schemas.microsoft.com/office/drawing/2014/main" id="{86DD2D75-9A77-CF88-47D1-CDE6B3E77A64}"/>
              </a:ext>
            </a:extLst>
          </p:cNvPr>
          <p:cNvSpPr>
            <a:spLocks noGrp="1"/>
          </p:cNvSpPr>
          <p:nvPr>
            <p:ph type="body" sz="quarter" idx="10"/>
          </p:nvPr>
        </p:nvSpPr>
        <p:spPr/>
        <p:txBody>
          <a:bodyPr>
            <a:normAutofit lnSpcReduction="10000"/>
          </a:bodyPr>
          <a:lstStyle/>
          <a:p>
            <a:r>
              <a:rPr lang="en-US" dirty="0"/>
              <a:t>Agenda</a:t>
            </a:r>
          </a:p>
        </p:txBody>
      </p:sp>
      <p:sp>
        <p:nvSpPr>
          <p:cNvPr id="28" name="Textplatzhalter 27">
            <a:extLst>
              <a:ext uri="{FF2B5EF4-FFF2-40B4-BE49-F238E27FC236}">
                <a16:creationId xmlns:a16="http://schemas.microsoft.com/office/drawing/2014/main" id="{7A774C59-7EC6-35A3-EF8D-4AF41FE0CAD2}"/>
              </a:ext>
            </a:extLst>
          </p:cNvPr>
          <p:cNvSpPr>
            <a:spLocks noGrp="1"/>
          </p:cNvSpPr>
          <p:nvPr>
            <p:ph type="body" sz="quarter" idx="11"/>
          </p:nvPr>
        </p:nvSpPr>
        <p:spPr>
          <a:xfrm>
            <a:off x="6671105" y="744208"/>
            <a:ext cx="5411788" cy="381000"/>
          </a:xfrm>
        </p:spPr>
        <p:txBody>
          <a:bodyPr/>
          <a:lstStyle/>
          <a:p>
            <a:r>
              <a:rPr lang="de-AT" sz="1600" dirty="0">
                <a:solidFill>
                  <a:schemeClr val="tx1"/>
                </a:solidFill>
              </a:rPr>
              <a:t>KBC Service Portfolio</a:t>
            </a:r>
          </a:p>
        </p:txBody>
      </p:sp>
      <p:sp>
        <p:nvSpPr>
          <p:cNvPr id="29" name="Textplatzhalter 28">
            <a:extLst>
              <a:ext uri="{FF2B5EF4-FFF2-40B4-BE49-F238E27FC236}">
                <a16:creationId xmlns:a16="http://schemas.microsoft.com/office/drawing/2014/main" id="{6F1EAACC-5EDC-B3C3-8869-FDB385E4BDC7}"/>
              </a:ext>
            </a:extLst>
          </p:cNvPr>
          <p:cNvSpPr>
            <a:spLocks noGrp="1"/>
          </p:cNvSpPr>
          <p:nvPr>
            <p:ph type="body" sz="quarter" idx="12"/>
          </p:nvPr>
        </p:nvSpPr>
        <p:spPr/>
        <p:txBody>
          <a:bodyPr>
            <a:normAutofit lnSpcReduction="10000"/>
          </a:bodyPr>
          <a:lstStyle/>
          <a:p>
            <a:endParaRPr lang="en-US"/>
          </a:p>
        </p:txBody>
      </p:sp>
      <p:sp>
        <p:nvSpPr>
          <p:cNvPr id="32" name="Textplatzhalter 31">
            <a:extLst>
              <a:ext uri="{FF2B5EF4-FFF2-40B4-BE49-F238E27FC236}">
                <a16:creationId xmlns:a16="http://schemas.microsoft.com/office/drawing/2014/main" id="{6F6A404A-4822-901D-A38A-F466601655B5}"/>
              </a:ext>
            </a:extLst>
          </p:cNvPr>
          <p:cNvSpPr>
            <a:spLocks noGrp="1"/>
          </p:cNvSpPr>
          <p:nvPr>
            <p:ph type="body" sz="quarter" idx="15"/>
          </p:nvPr>
        </p:nvSpPr>
        <p:spPr>
          <a:xfrm>
            <a:off x="6671105" y="2102068"/>
            <a:ext cx="5411788" cy="381000"/>
          </a:xfrm>
        </p:spPr>
        <p:txBody>
          <a:bodyPr/>
          <a:lstStyle/>
          <a:p>
            <a:r>
              <a:rPr lang="de-AT" sz="1600" dirty="0">
                <a:solidFill>
                  <a:schemeClr val="tx1"/>
                </a:solidFill>
              </a:rPr>
              <a:t>KBC Managed Service Katalog</a:t>
            </a:r>
            <a:endParaRPr lang="en-US" dirty="0"/>
          </a:p>
        </p:txBody>
      </p:sp>
      <p:sp>
        <p:nvSpPr>
          <p:cNvPr id="33" name="Textplatzhalter 32">
            <a:extLst>
              <a:ext uri="{FF2B5EF4-FFF2-40B4-BE49-F238E27FC236}">
                <a16:creationId xmlns:a16="http://schemas.microsoft.com/office/drawing/2014/main" id="{64CAD96B-D4C3-17C5-CC50-B5AC0819DCFB}"/>
              </a:ext>
            </a:extLst>
          </p:cNvPr>
          <p:cNvSpPr>
            <a:spLocks noGrp="1"/>
          </p:cNvSpPr>
          <p:nvPr>
            <p:ph type="body" sz="quarter" idx="16"/>
          </p:nvPr>
        </p:nvSpPr>
        <p:spPr/>
        <p:txBody>
          <a:bodyPr>
            <a:normAutofit lnSpcReduction="10000"/>
          </a:bodyPr>
          <a:lstStyle/>
          <a:p>
            <a:endParaRPr lang="en-US"/>
          </a:p>
        </p:txBody>
      </p:sp>
      <p:sp>
        <p:nvSpPr>
          <p:cNvPr id="36" name="Textplatzhalter 35">
            <a:extLst>
              <a:ext uri="{FF2B5EF4-FFF2-40B4-BE49-F238E27FC236}">
                <a16:creationId xmlns:a16="http://schemas.microsoft.com/office/drawing/2014/main" id="{AAE505C9-01CA-4386-F601-CB74486CCCC9}"/>
              </a:ext>
            </a:extLst>
          </p:cNvPr>
          <p:cNvSpPr>
            <a:spLocks noGrp="1"/>
          </p:cNvSpPr>
          <p:nvPr>
            <p:ph type="body" sz="quarter" idx="19"/>
          </p:nvPr>
        </p:nvSpPr>
        <p:spPr>
          <a:xfrm>
            <a:off x="6671105" y="3403832"/>
            <a:ext cx="5411788" cy="381000"/>
          </a:xfrm>
        </p:spPr>
        <p:txBody>
          <a:bodyPr/>
          <a:lstStyle/>
          <a:p>
            <a:r>
              <a:rPr lang="de-AT" sz="1600" dirty="0">
                <a:solidFill>
                  <a:schemeClr val="tx1"/>
                </a:solidFill>
              </a:rPr>
              <a:t>Managed Service Ausprägungen</a:t>
            </a:r>
            <a:endParaRPr lang="en-US" dirty="0"/>
          </a:p>
        </p:txBody>
      </p:sp>
      <p:sp>
        <p:nvSpPr>
          <p:cNvPr id="37" name="Textplatzhalter 36">
            <a:extLst>
              <a:ext uri="{FF2B5EF4-FFF2-40B4-BE49-F238E27FC236}">
                <a16:creationId xmlns:a16="http://schemas.microsoft.com/office/drawing/2014/main" id="{6C380005-1E6A-2C70-5A2D-D4F91912E7D9}"/>
              </a:ext>
            </a:extLst>
          </p:cNvPr>
          <p:cNvSpPr>
            <a:spLocks noGrp="1"/>
          </p:cNvSpPr>
          <p:nvPr>
            <p:ph type="body" sz="quarter" idx="20"/>
          </p:nvPr>
        </p:nvSpPr>
        <p:spPr/>
        <p:txBody>
          <a:bodyPr>
            <a:normAutofit lnSpcReduction="10000"/>
          </a:bodyPr>
          <a:lstStyle/>
          <a:p>
            <a:endParaRPr lang="en-US"/>
          </a:p>
        </p:txBody>
      </p:sp>
      <p:sp>
        <p:nvSpPr>
          <p:cNvPr id="40" name="Textplatzhalter 39">
            <a:extLst>
              <a:ext uri="{FF2B5EF4-FFF2-40B4-BE49-F238E27FC236}">
                <a16:creationId xmlns:a16="http://schemas.microsoft.com/office/drawing/2014/main" id="{0421C84C-9C84-9F78-210D-98A6296A548B}"/>
              </a:ext>
            </a:extLst>
          </p:cNvPr>
          <p:cNvSpPr>
            <a:spLocks noGrp="1"/>
          </p:cNvSpPr>
          <p:nvPr>
            <p:ph type="body" sz="quarter" idx="23"/>
          </p:nvPr>
        </p:nvSpPr>
        <p:spPr>
          <a:xfrm>
            <a:off x="6671105" y="4705596"/>
            <a:ext cx="5411788" cy="381000"/>
          </a:xfrm>
        </p:spPr>
        <p:txBody>
          <a:bodyPr/>
          <a:lstStyle/>
          <a:p>
            <a:r>
              <a:rPr lang="de-AT" sz="1600" dirty="0">
                <a:solidFill>
                  <a:schemeClr val="tx1"/>
                </a:solidFill>
              </a:rPr>
              <a:t>Cross </a:t>
            </a:r>
            <a:r>
              <a:rPr lang="de-AT" sz="1600" dirty="0" err="1">
                <a:solidFill>
                  <a:schemeClr val="tx1"/>
                </a:solidFill>
              </a:rPr>
              <a:t>functional</a:t>
            </a:r>
            <a:r>
              <a:rPr lang="de-AT" sz="1600" dirty="0">
                <a:solidFill>
                  <a:schemeClr val="tx1"/>
                </a:solidFill>
              </a:rPr>
              <a:t> Services</a:t>
            </a:r>
            <a:endParaRPr lang="en-US" dirty="0"/>
          </a:p>
        </p:txBody>
      </p:sp>
      <p:sp>
        <p:nvSpPr>
          <p:cNvPr id="41" name="Textplatzhalter 40">
            <a:extLst>
              <a:ext uri="{FF2B5EF4-FFF2-40B4-BE49-F238E27FC236}">
                <a16:creationId xmlns:a16="http://schemas.microsoft.com/office/drawing/2014/main" id="{0E1C8451-D6AB-5D27-110F-0E7E2C8C1EAF}"/>
              </a:ext>
            </a:extLst>
          </p:cNvPr>
          <p:cNvSpPr>
            <a:spLocks noGrp="1"/>
          </p:cNvSpPr>
          <p:nvPr>
            <p:ph type="body" sz="quarter" idx="24"/>
          </p:nvPr>
        </p:nvSpPr>
        <p:spPr/>
        <p:txBody>
          <a:bodyPr>
            <a:normAutofit lnSpcReduction="10000"/>
          </a:bodyPr>
          <a:lstStyle/>
          <a:p>
            <a:endParaRPr lang="en-US"/>
          </a:p>
        </p:txBody>
      </p:sp>
      <p:sp>
        <p:nvSpPr>
          <p:cNvPr id="44" name="Textplatzhalter 43">
            <a:extLst>
              <a:ext uri="{FF2B5EF4-FFF2-40B4-BE49-F238E27FC236}">
                <a16:creationId xmlns:a16="http://schemas.microsoft.com/office/drawing/2014/main" id="{737BC4B6-6514-C3BF-68AC-26E52147731F}"/>
              </a:ext>
            </a:extLst>
          </p:cNvPr>
          <p:cNvSpPr>
            <a:spLocks noGrp="1"/>
          </p:cNvSpPr>
          <p:nvPr>
            <p:ph type="body" sz="quarter" idx="27"/>
          </p:nvPr>
        </p:nvSpPr>
        <p:spPr>
          <a:xfrm>
            <a:off x="6671105" y="6137968"/>
            <a:ext cx="5411788" cy="381000"/>
          </a:xfrm>
        </p:spPr>
        <p:txBody>
          <a:bodyPr/>
          <a:lstStyle/>
          <a:p>
            <a:r>
              <a:rPr lang="de-AT" sz="1600" dirty="0">
                <a:solidFill>
                  <a:schemeClr val="tx1"/>
                </a:solidFill>
              </a:rPr>
              <a:t>Beispiel für Managed Service Auswahl &amp; </a:t>
            </a:r>
          </a:p>
          <a:p>
            <a:r>
              <a:rPr lang="de-AT" sz="1600" dirty="0">
                <a:solidFill>
                  <a:schemeClr val="tx1"/>
                </a:solidFill>
              </a:rPr>
              <a:t>Der Weg zum Managed Service</a:t>
            </a:r>
          </a:p>
          <a:p>
            <a:endParaRPr lang="en-US" dirty="0"/>
          </a:p>
        </p:txBody>
      </p:sp>
      <p:sp>
        <p:nvSpPr>
          <p:cNvPr id="45" name="Textplatzhalter 44">
            <a:extLst>
              <a:ext uri="{FF2B5EF4-FFF2-40B4-BE49-F238E27FC236}">
                <a16:creationId xmlns:a16="http://schemas.microsoft.com/office/drawing/2014/main" id="{EB35D8C2-CD12-9D29-8CC0-8E913BFF6F78}"/>
              </a:ext>
            </a:extLst>
          </p:cNvPr>
          <p:cNvSpPr>
            <a:spLocks noGrp="1"/>
          </p:cNvSpPr>
          <p:nvPr>
            <p:ph type="body" sz="quarter" idx="28"/>
          </p:nvPr>
        </p:nvSpPr>
        <p:spPr/>
        <p:txBody>
          <a:bodyPr>
            <a:normAutofit lnSpcReduction="10000"/>
          </a:bodyPr>
          <a:lstStyle/>
          <a:p>
            <a:endParaRPr lang="en-US"/>
          </a:p>
        </p:txBody>
      </p:sp>
      <p:sp>
        <p:nvSpPr>
          <p:cNvPr id="12" name="Textplatzhalter 4">
            <a:extLst>
              <a:ext uri="{FF2B5EF4-FFF2-40B4-BE49-F238E27FC236}">
                <a16:creationId xmlns:a16="http://schemas.microsoft.com/office/drawing/2014/main" id="{6754992B-AC94-41BE-AEF7-CC979F8DDDBC}"/>
              </a:ext>
            </a:extLst>
          </p:cNvPr>
          <p:cNvSpPr txBox="1">
            <a:spLocks/>
          </p:cNvSpPr>
          <p:nvPr/>
        </p:nvSpPr>
        <p:spPr bwMode="gray">
          <a:xfrm>
            <a:off x="448192" y="1528307"/>
            <a:ext cx="4892587" cy="970039"/>
          </a:xfrm>
          <a:prstGeom prst="rect">
            <a:avLst/>
          </a:prstGeom>
          <a:noFill/>
        </p:spPr>
        <p:txBody>
          <a:bodyPr vert="horz" lIns="0" tIns="0" rIns="0" bIns="0" rtlCol="0">
            <a:noAutofit/>
          </a:bodyPr>
          <a:lstStyle>
            <a:lvl1pPr marL="0" indent="0" algn="l" defTabSz="914400" rtl="0" eaLnBrk="1" latinLnBrk="0" hangingPunct="1">
              <a:lnSpc>
                <a:spcPct val="110000"/>
              </a:lnSpc>
              <a:spcBef>
                <a:spcPts val="0"/>
              </a:spcBef>
              <a:spcAft>
                <a:spcPts val="200"/>
              </a:spcAft>
              <a:buFont typeface="Arial" panose="020B0604020202020204" pitchFamily="34" charset="0"/>
              <a:buNone/>
              <a:defRPr sz="100" b="0" kern="1200">
                <a:solidFill>
                  <a:schemeClr val="bg1"/>
                </a:solidFill>
                <a:latin typeface="+mn-lt"/>
                <a:ea typeface="+mn-ea"/>
                <a:cs typeface="+mn-cs"/>
              </a:defRPr>
            </a:lvl1pPr>
            <a:lvl2pPr marL="0" indent="0" algn="l" defTabSz="914400" rtl="0" eaLnBrk="1" latinLnBrk="0" hangingPunct="1">
              <a:lnSpc>
                <a:spcPct val="110000"/>
              </a:lnSpc>
              <a:spcBef>
                <a:spcPts val="0"/>
              </a:spcBef>
              <a:spcAft>
                <a:spcPts val="0"/>
              </a:spcAft>
              <a:buFont typeface="Arial" panose="020B0604020202020204" pitchFamily="34" charset="0"/>
              <a:buNone/>
              <a:defRPr sz="100" b="0" i="0" kern="1200">
                <a:solidFill>
                  <a:schemeClr val="bg1"/>
                </a:solidFill>
                <a:latin typeface="+mn-lt"/>
                <a:ea typeface="+mn-ea"/>
                <a:cs typeface="+mn-cs"/>
              </a:defRPr>
            </a:lvl2pPr>
            <a:lvl3pPr marL="0" indent="0" algn="l" defTabSz="914400" rtl="0" eaLnBrk="1" latinLnBrk="0" hangingPunct="1">
              <a:lnSpc>
                <a:spcPct val="110000"/>
              </a:lnSpc>
              <a:spcBef>
                <a:spcPts val="0"/>
              </a:spcBef>
              <a:spcAft>
                <a:spcPts val="0"/>
              </a:spcAft>
              <a:buClr>
                <a:schemeClr val="tx2"/>
              </a:buClr>
              <a:buFontTx/>
              <a:buNone/>
              <a:defRPr sz="100" kern="1200">
                <a:solidFill>
                  <a:schemeClr val="bg1"/>
                </a:solidFill>
                <a:latin typeface="+mn-lt"/>
                <a:ea typeface="+mn-ea"/>
                <a:cs typeface="+mn-cs"/>
              </a:defRPr>
            </a:lvl3pPr>
            <a:lvl4pPr marL="0" indent="0" algn="l" defTabSz="914400" rtl="0" eaLnBrk="1" latinLnBrk="0" hangingPunct="1">
              <a:lnSpc>
                <a:spcPct val="110000"/>
              </a:lnSpc>
              <a:spcBef>
                <a:spcPts val="0"/>
              </a:spcBef>
              <a:spcAft>
                <a:spcPts val="0"/>
              </a:spcAft>
              <a:buClr>
                <a:srgbClr val="706F6F"/>
              </a:buClr>
              <a:buFontTx/>
              <a:buNone/>
              <a:defRPr sz="100" kern="1200">
                <a:solidFill>
                  <a:schemeClr val="bg1"/>
                </a:solidFill>
                <a:latin typeface="+mn-lt"/>
                <a:ea typeface="+mn-ea"/>
                <a:cs typeface="+mn-cs"/>
              </a:defRPr>
            </a:lvl4pPr>
            <a:lvl5pPr marL="0" indent="0" algn="l" defTabSz="914400" rtl="0" eaLnBrk="1" latinLnBrk="0" hangingPunct="1">
              <a:lnSpc>
                <a:spcPct val="110000"/>
              </a:lnSpc>
              <a:spcBef>
                <a:spcPts val="0"/>
              </a:spcBef>
              <a:spcAft>
                <a:spcPts val="0"/>
              </a:spcAft>
              <a:buClr>
                <a:srgbClr val="9D9D9C"/>
              </a:buClr>
              <a:buFontTx/>
              <a:buNone/>
              <a:defRPr sz="100" kern="1200">
                <a:solidFill>
                  <a:schemeClr val="bg1"/>
                </a:solidFill>
                <a:latin typeface="+mn-lt"/>
                <a:ea typeface="+mn-ea"/>
                <a:cs typeface="+mn-cs"/>
              </a:defRPr>
            </a:lvl5pPr>
            <a:lvl6pPr marL="0" indent="0" algn="l" defTabSz="914400" rtl="0" eaLnBrk="1" latinLnBrk="0" hangingPunct="1">
              <a:lnSpc>
                <a:spcPct val="110000"/>
              </a:lnSpc>
              <a:spcBef>
                <a:spcPts val="0"/>
              </a:spcBef>
              <a:spcAft>
                <a:spcPts val="0"/>
              </a:spcAft>
              <a:buClr>
                <a:srgbClr val="C6C6C6"/>
              </a:buClr>
              <a:buFontTx/>
              <a:buNone/>
              <a:defRPr sz="100" kern="1200">
                <a:solidFill>
                  <a:schemeClr val="bg1"/>
                </a:solidFill>
                <a:latin typeface="+mn-lt"/>
                <a:ea typeface="+mn-ea"/>
                <a:cs typeface="+mn-cs"/>
              </a:defRPr>
            </a:lvl6pPr>
            <a:lvl7pPr marL="0" indent="0" algn="l" defTabSz="914400" rtl="0" eaLnBrk="1" latinLnBrk="0" hangingPunct="1">
              <a:lnSpc>
                <a:spcPct val="110000"/>
              </a:lnSpc>
              <a:spcBef>
                <a:spcPts val="0"/>
              </a:spcBef>
              <a:spcAft>
                <a:spcPts val="0"/>
              </a:spcAft>
              <a:buClr>
                <a:srgbClr val="706F6F"/>
              </a:buClr>
              <a:buFontTx/>
              <a:buNone/>
              <a:defRPr sz="100" kern="1200">
                <a:solidFill>
                  <a:schemeClr val="bg1"/>
                </a:solidFill>
                <a:latin typeface="+mn-lt"/>
                <a:ea typeface="+mn-ea"/>
                <a:cs typeface="+mn-cs"/>
              </a:defRPr>
            </a:lvl7pPr>
            <a:lvl8pPr marL="0" indent="0" algn="l" defTabSz="914400" rtl="0" eaLnBrk="1" latinLnBrk="0" hangingPunct="1">
              <a:lnSpc>
                <a:spcPct val="110000"/>
              </a:lnSpc>
              <a:spcBef>
                <a:spcPts val="0"/>
              </a:spcBef>
              <a:spcAft>
                <a:spcPts val="0"/>
              </a:spcAft>
              <a:buClr>
                <a:srgbClr val="706F6F"/>
              </a:buClr>
              <a:buFontTx/>
              <a:buNone/>
              <a:defRPr sz="100" kern="1200">
                <a:solidFill>
                  <a:schemeClr val="bg1"/>
                </a:solidFill>
                <a:latin typeface="+mn-lt"/>
                <a:ea typeface="+mn-ea"/>
                <a:cs typeface="+mn-cs"/>
              </a:defRPr>
            </a:lvl8pPr>
            <a:lvl9pPr marL="0" indent="0" algn="l" defTabSz="914400" rtl="0" eaLnBrk="1" latinLnBrk="0" hangingPunct="1">
              <a:lnSpc>
                <a:spcPct val="110000"/>
              </a:lnSpc>
              <a:spcBef>
                <a:spcPts val="0"/>
              </a:spcBef>
              <a:spcAft>
                <a:spcPts val="0"/>
              </a:spcAft>
              <a:buClr>
                <a:srgbClr val="706F6F"/>
              </a:buClr>
              <a:buFontTx/>
              <a:buNone/>
              <a:defRPr sz="100" kern="1200">
                <a:solidFill>
                  <a:schemeClr val="bg1"/>
                </a:solidFill>
                <a:latin typeface="+mn-lt"/>
                <a:ea typeface="+mn-ea"/>
                <a:cs typeface="+mn-cs"/>
              </a:defRPr>
            </a:lvl9pPr>
          </a:lstStyle>
          <a:p>
            <a:endParaRPr lang="de-AT" sz="2400" dirty="0">
              <a:solidFill>
                <a:schemeClr val="tx1"/>
              </a:solidFill>
            </a:endParaRPr>
          </a:p>
        </p:txBody>
      </p:sp>
    </p:spTree>
    <p:extLst>
      <p:ext uri="{BB962C8B-B14F-4D97-AF65-F5344CB8AC3E}">
        <p14:creationId xmlns:p14="http://schemas.microsoft.com/office/powerpoint/2010/main" val="9006900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ußzeilenplatzhalter 6">
            <a:extLst>
              <a:ext uri="{FF2B5EF4-FFF2-40B4-BE49-F238E27FC236}">
                <a16:creationId xmlns:a16="http://schemas.microsoft.com/office/drawing/2014/main" id="{4D2EF8FA-561D-4449-B1E7-D80A65FB4D35}"/>
              </a:ext>
            </a:extLst>
          </p:cNvPr>
          <p:cNvSpPr>
            <a:spLocks noGrp="1"/>
          </p:cNvSpPr>
          <p:nvPr>
            <p:ph type="ftr" sz="quarter" idx="11"/>
          </p:nvPr>
        </p:nvSpPr>
        <p:spPr/>
        <p:txBody>
          <a:bodyPr/>
          <a:lstStyle/>
          <a:p>
            <a:r>
              <a:rPr lang="en-US" dirty="0"/>
              <a:t>we transform for the better</a:t>
            </a:r>
            <a:endParaRPr lang="de-AT" dirty="0"/>
          </a:p>
        </p:txBody>
      </p:sp>
      <p:sp>
        <p:nvSpPr>
          <p:cNvPr id="2" name="Foliennummernplatzhalter 1">
            <a:extLst>
              <a:ext uri="{FF2B5EF4-FFF2-40B4-BE49-F238E27FC236}">
                <a16:creationId xmlns:a16="http://schemas.microsoft.com/office/drawing/2014/main" id="{049E808E-026F-4533-8A88-9DE4E9BA4DC3}"/>
              </a:ext>
            </a:extLst>
          </p:cNvPr>
          <p:cNvSpPr>
            <a:spLocks noGrp="1"/>
          </p:cNvSpPr>
          <p:nvPr>
            <p:ph type="sldNum" sz="quarter" idx="12"/>
          </p:nvPr>
        </p:nvSpPr>
        <p:spPr/>
        <p:txBody>
          <a:bodyPr/>
          <a:lstStyle/>
          <a:p>
            <a:fld id="{24E1AEF1-5C97-42F1-BD1E-AA3FF7E18F51}" type="slidenum">
              <a:rPr lang="de-AT" smtClean="0"/>
              <a:pPr/>
              <a:t>20</a:t>
            </a:fld>
            <a:endParaRPr lang="de-AT" dirty="0"/>
          </a:p>
        </p:txBody>
      </p:sp>
      <p:pic>
        <p:nvPicPr>
          <p:cNvPr id="3" name="Bildplatzhalter 8">
            <a:extLst>
              <a:ext uri="{FF2B5EF4-FFF2-40B4-BE49-F238E27FC236}">
                <a16:creationId xmlns:a16="http://schemas.microsoft.com/office/drawing/2014/main" id="{1037536D-511A-4D73-A55E-D4A4A7E6F9A7}"/>
              </a:ext>
            </a:extLst>
          </p:cNvPr>
          <p:cNvPicPr>
            <a:picLocks noChangeAspect="1"/>
          </p:cNvPicPr>
          <p:nvPr>
            <p:custDataLst>
              <p:tags r:id="rId1"/>
            </p:custDataLst>
          </p:nvPr>
        </p:nvPicPr>
        <p:blipFill rotWithShape="1">
          <a:blip r:embed="rId6">
            <a:extLst>
              <a:ext uri="{28A0092B-C50C-407E-A947-70E740481C1C}">
                <a14:useLocalDpi xmlns:a14="http://schemas.microsoft.com/office/drawing/2010/main"/>
              </a:ext>
            </a:extLst>
          </a:blip>
          <a:srcRect l="1580" t="-373" r="21659" b="373"/>
          <a:stretch/>
        </p:blipFill>
        <p:spPr>
          <a:xfrm>
            <a:off x="-33494" y="0"/>
            <a:ext cx="7896200" cy="6858000"/>
          </a:xfrm>
          <a:prstGeom prst="rect">
            <a:avLst/>
          </a:prstGeom>
        </p:spPr>
      </p:pic>
      <p:cxnSp>
        <p:nvCxnSpPr>
          <p:cNvPr id="4" name="Łącznik prosty 10">
            <a:extLst>
              <a:ext uri="{FF2B5EF4-FFF2-40B4-BE49-F238E27FC236}">
                <a16:creationId xmlns:a16="http://schemas.microsoft.com/office/drawing/2014/main" id="{50ACFA2C-1807-4C01-AEF6-BA066BA61978}"/>
              </a:ext>
            </a:extLst>
          </p:cNvPr>
          <p:cNvCxnSpPr>
            <a:cxnSpLocks/>
          </p:cNvCxnSpPr>
          <p:nvPr>
            <p:custDataLst>
              <p:tags r:id="rId2"/>
            </p:custDataLst>
          </p:nvPr>
        </p:nvCxnSpPr>
        <p:spPr bwMode="gray">
          <a:xfrm>
            <a:off x="7862706" y="5949280"/>
            <a:ext cx="241197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5" name="Textplatzhalter 2">
            <a:extLst>
              <a:ext uri="{FF2B5EF4-FFF2-40B4-BE49-F238E27FC236}">
                <a16:creationId xmlns:a16="http://schemas.microsoft.com/office/drawing/2014/main" id="{14325A99-30D9-4A59-9484-16E42F377FEC}"/>
              </a:ext>
            </a:extLst>
          </p:cNvPr>
          <p:cNvSpPr txBox="1">
            <a:spLocks/>
          </p:cNvSpPr>
          <p:nvPr>
            <p:custDataLst>
              <p:tags r:id="rId3"/>
            </p:custDataLst>
          </p:nvPr>
        </p:nvSpPr>
        <p:spPr bwMode="gray">
          <a:xfrm>
            <a:off x="8255790" y="2709168"/>
            <a:ext cx="3096000" cy="223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a:defRPr/>
            </a:pPr>
            <a:r>
              <a:rPr lang="de-AT" b="1" dirty="0"/>
              <a:t>Auswahl an Modulen im Bereich</a:t>
            </a:r>
            <a:br>
              <a:rPr lang="de-AT" b="1" dirty="0"/>
            </a:br>
            <a:r>
              <a:rPr lang="de-AT" b="1" dirty="0"/>
              <a:t>Smart </a:t>
            </a:r>
            <a:r>
              <a:rPr lang="de-AT" b="1" dirty="0" err="1"/>
              <a:t>Workplace</a:t>
            </a:r>
            <a:endParaRPr lang="de-AT" b="1" dirty="0"/>
          </a:p>
          <a:p>
            <a:pPr marL="285750" indent="-285750">
              <a:buFont typeface="Arial" panose="020B0604020202020204" pitchFamily="34" charset="0"/>
              <a:buChar char="•"/>
              <a:defRPr/>
            </a:pPr>
            <a:r>
              <a:rPr lang="de-AT" dirty="0"/>
              <a:t>Managed Client Service</a:t>
            </a:r>
          </a:p>
          <a:p>
            <a:pPr marL="285750" indent="-285750">
              <a:buFont typeface="Arial" panose="020B0604020202020204" pitchFamily="34" charset="0"/>
              <a:buChar char="•"/>
              <a:defRPr/>
            </a:pPr>
            <a:r>
              <a:rPr lang="de-AT" dirty="0"/>
              <a:t>Managed Digital Solution Support</a:t>
            </a:r>
          </a:p>
        </p:txBody>
      </p:sp>
      <p:sp>
        <p:nvSpPr>
          <p:cNvPr id="6" name="Titelplatzhalter 1">
            <a:extLst>
              <a:ext uri="{FF2B5EF4-FFF2-40B4-BE49-F238E27FC236}">
                <a16:creationId xmlns:a16="http://schemas.microsoft.com/office/drawing/2014/main" id="{0E259251-6E08-4213-9402-C953A489BAD3}"/>
              </a:ext>
            </a:extLst>
          </p:cNvPr>
          <p:cNvSpPr txBox="1">
            <a:spLocks/>
          </p:cNvSpPr>
          <p:nvPr>
            <p:custDataLst>
              <p:tags r:id="rId4"/>
            </p:custDataLst>
          </p:nvPr>
        </p:nvSpPr>
        <p:spPr bwMode="gray">
          <a:xfrm>
            <a:off x="8256240" y="908880"/>
            <a:ext cx="3096000" cy="1440000"/>
          </a:xfrm>
          <a:prstGeom prst="rect">
            <a:avLst/>
          </a:prstGeom>
        </p:spPr>
        <p:txBody>
          <a:bodyPr vert="horz" lIns="0" tIns="0" rIns="0" bIns="36000" rtlCol="0" anchor="t" anchorCtr="0">
            <a:noAutofit/>
          </a:bodyPr>
          <a:lstStyle>
            <a:lvl1pPr algn="l" defTabSz="914400" rtl="0" eaLnBrk="1" latinLnBrk="0" hangingPunct="1">
              <a:lnSpc>
                <a:spcPct val="100000"/>
              </a:lnSpc>
              <a:spcBef>
                <a:spcPct val="0"/>
              </a:spcBef>
              <a:buNone/>
              <a:defRPr sz="2400" b="1" kern="1200">
                <a:solidFill>
                  <a:schemeClr val="tx1"/>
                </a:solidFill>
                <a:latin typeface="+mj-lt"/>
                <a:ea typeface="+mj-ea"/>
                <a:cs typeface="+mj-cs"/>
              </a:defRPr>
            </a:lvl1pPr>
          </a:lstStyle>
          <a:p>
            <a:r>
              <a:rPr lang="en-US"/>
              <a:t>Smart Workplace</a:t>
            </a:r>
          </a:p>
        </p:txBody>
      </p:sp>
      <p:grpSp>
        <p:nvGrpSpPr>
          <p:cNvPr id="10" name="Gruppieren 9">
            <a:extLst>
              <a:ext uri="{FF2B5EF4-FFF2-40B4-BE49-F238E27FC236}">
                <a16:creationId xmlns:a16="http://schemas.microsoft.com/office/drawing/2014/main" id="{F8A6D09E-064A-40B8-8BAC-719EFC7C7DAA}"/>
              </a:ext>
            </a:extLst>
          </p:cNvPr>
          <p:cNvGrpSpPr/>
          <p:nvPr/>
        </p:nvGrpSpPr>
        <p:grpSpPr>
          <a:xfrm>
            <a:off x="10483111" y="5387229"/>
            <a:ext cx="1174756" cy="1070286"/>
            <a:chOff x="6383637" y="4185337"/>
            <a:chExt cx="736128" cy="670665"/>
          </a:xfrm>
        </p:grpSpPr>
        <p:sp>
          <p:nvSpPr>
            <p:cNvPr id="11" name="Dowolny kształt: kształt 53">
              <a:extLst>
                <a:ext uri="{FF2B5EF4-FFF2-40B4-BE49-F238E27FC236}">
                  <a16:creationId xmlns:a16="http://schemas.microsoft.com/office/drawing/2014/main" id="{91696D1C-418C-49EA-807E-BB74BFBF98C7}"/>
                </a:ext>
              </a:extLst>
            </p:cNvPr>
            <p:cNvSpPr/>
            <p:nvPr/>
          </p:nvSpPr>
          <p:spPr>
            <a:xfrm>
              <a:off x="6383637" y="4294646"/>
              <a:ext cx="470552" cy="470553"/>
            </a:xfrm>
            <a:custGeom>
              <a:avLst/>
              <a:gdLst>
                <a:gd name="connsiteX0" fmla="*/ 0 w 432434"/>
                <a:gd name="connsiteY0" fmla="*/ 216218 h 432435"/>
                <a:gd name="connsiteX1" fmla="*/ 216217 w 432434"/>
                <a:gd name="connsiteY1" fmla="*/ 0 h 432435"/>
                <a:gd name="connsiteX2" fmla="*/ 432435 w 432434"/>
                <a:gd name="connsiteY2" fmla="*/ 216218 h 432435"/>
                <a:gd name="connsiteX3" fmla="*/ 216217 w 432434"/>
                <a:gd name="connsiteY3" fmla="*/ 432435 h 432435"/>
                <a:gd name="connsiteX4" fmla="*/ 0 w 432434"/>
                <a:gd name="connsiteY4" fmla="*/ 216218 h 432435"/>
                <a:gd name="connsiteX5" fmla="*/ 0 w 432434"/>
                <a:gd name="connsiteY5" fmla="*/ 216218 h 4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434" h="432435">
                  <a:moveTo>
                    <a:pt x="0" y="216218"/>
                  </a:moveTo>
                  <a:cubicBezTo>
                    <a:pt x="0" y="97155"/>
                    <a:pt x="97155" y="0"/>
                    <a:pt x="216217" y="0"/>
                  </a:cubicBezTo>
                  <a:cubicBezTo>
                    <a:pt x="335280" y="0"/>
                    <a:pt x="432435" y="97155"/>
                    <a:pt x="432435" y="216218"/>
                  </a:cubicBezTo>
                  <a:cubicBezTo>
                    <a:pt x="432435" y="335280"/>
                    <a:pt x="335280" y="432435"/>
                    <a:pt x="216217" y="432435"/>
                  </a:cubicBezTo>
                  <a:cubicBezTo>
                    <a:pt x="97155" y="432435"/>
                    <a:pt x="0" y="335280"/>
                    <a:pt x="0" y="216218"/>
                  </a:cubicBezTo>
                  <a:lnTo>
                    <a:pt x="0" y="216218"/>
                  </a:lnTo>
                  <a:close/>
                </a:path>
              </a:pathLst>
            </a:custGeom>
            <a:solidFill>
              <a:schemeClr val="bg2"/>
            </a:solidFill>
            <a:ln w="9525" cap="flat">
              <a:noFill/>
              <a:prstDash val="solid"/>
              <a:miter/>
            </a:ln>
          </p:spPr>
          <p:txBody>
            <a:bodyPr rtlCol="0" anchor="ctr"/>
            <a:lstStyle/>
            <a:p>
              <a:endParaRPr lang="pl-PL"/>
            </a:p>
          </p:txBody>
        </p:sp>
        <p:pic>
          <p:nvPicPr>
            <p:cNvPr id="12" name="Grafik 11">
              <a:extLst>
                <a:ext uri="{FF2B5EF4-FFF2-40B4-BE49-F238E27FC236}">
                  <a16:creationId xmlns:a16="http://schemas.microsoft.com/office/drawing/2014/main" id="{A4EA1538-D43B-4B1A-85D7-CC5D4C81864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449100" y="4185337"/>
              <a:ext cx="670665" cy="670665"/>
            </a:xfrm>
            <a:prstGeom prst="rect">
              <a:avLst/>
            </a:prstGeom>
          </p:spPr>
        </p:pic>
      </p:grpSp>
    </p:spTree>
    <p:extLst>
      <p:ext uri="{BB962C8B-B14F-4D97-AF65-F5344CB8AC3E}">
        <p14:creationId xmlns:p14="http://schemas.microsoft.com/office/powerpoint/2010/main" val="38427825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dplatzhalter 8">
            <a:extLst>
              <a:ext uri="{FF2B5EF4-FFF2-40B4-BE49-F238E27FC236}">
                <a16:creationId xmlns:a16="http://schemas.microsoft.com/office/drawing/2014/main" id="{9F080703-5328-4535-8533-B41B71BC5A46}"/>
              </a:ext>
            </a:extLst>
          </p:cNvPr>
          <p:cNvPicPr>
            <a:picLocks noGrp="1" noChangeAspect="1"/>
          </p:cNvPicPr>
          <p:nvPr>
            <p:ph type="pic" sz="quarter" idx="10"/>
            <p:custDataLst>
              <p:tags r:id="rId1"/>
            </p:custDataLst>
          </p:nvPr>
        </p:nvPicPr>
        <p:blipFill rotWithShape="1">
          <a:blip r:embed="rId10">
            <a:extLst>
              <a:ext uri="{28A0092B-C50C-407E-A947-70E740481C1C}">
                <a14:useLocalDpi xmlns:a14="http://schemas.microsoft.com/office/drawing/2010/main" val="0"/>
              </a:ext>
            </a:extLst>
          </a:blip>
          <a:srcRect l="1580" t="-373" r="21659" b="373"/>
          <a:stretch/>
        </p:blipFill>
        <p:spPr>
          <a:xfrm>
            <a:off x="-33494" y="0"/>
            <a:ext cx="7896200" cy="6858000"/>
          </a:xfrm>
        </p:spPr>
      </p:pic>
      <p:sp>
        <p:nvSpPr>
          <p:cNvPr id="21" name="Fußzeilenplatzhalter 10">
            <a:extLst>
              <a:ext uri="{FF2B5EF4-FFF2-40B4-BE49-F238E27FC236}">
                <a16:creationId xmlns:a16="http://schemas.microsoft.com/office/drawing/2014/main" id="{C5ECFEF7-FC9F-3A4E-85B6-6D2B561249BC}"/>
              </a:ext>
            </a:extLst>
          </p:cNvPr>
          <p:cNvSpPr>
            <a:spLocks noGrp="1"/>
          </p:cNvSpPr>
          <p:nvPr>
            <p:ph type="ftr" sz="quarter" idx="11"/>
          </p:nvPr>
        </p:nvSpPr>
        <p:spPr/>
        <p:txBody>
          <a:bodyPr/>
          <a:lstStyle/>
          <a:p>
            <a:r>
              <a:rPr lang="de-AT">
                <a:solidFill>
                  <a:schemeClr val="tx1"/>
                </a:solidFill>
              </a:rPr>
              <a:t>Managed Service</a:t>
            </a:r>
          </a:p>
        </p:txBody>
      </p:sp>
      <p:sp>
        <p:nvSpPr>
          <p:cNvPr id="22" name="Foliennummernplatzhalter 11">
            <a:extLst>
              <a:ext uri="{FF2B5EF4-FFF2-40B4-BE49-F238E27FC236}">
                <a16:creationId xmlns:a16="http://schemas.microsoft.com/office/drawing/2014/main" id="{A36F4B0C-69C9-B740-8F2A-0532EACE25E0}"/>
              </a:ext>
            </a:extLst>
          </p:cNvPr>
          <p:cNvSpPr>
            <a:spLocks noGrp="1"/>
          </p:cNvSpPr>
          <p:nvPr>
            <p:ph type="sldNum" sz="quarter" idx="12"/>
          </p:nvPr>
        </p:nvSpPr>
        <p:spPr/>
        <p:txBody>
          <a:bodyPr/>
          <a:lstStyle/>
          <a:p>
            <a:fld id="{8FF9B0DE-3FEB-4AA0-B465-B80EF7C1333D}" type="slidenum">
              <a:rPr lang="de-AT" smtClean="0">
                <a:solidFill>
                  <a:schemeClr val="tx1"/>
                </a:solidFill>
              </a:rPr>
              <a:t>21</a:t>
            </a:fld>
            <a:endParaRPr lang="de-AT">
              <a:solidFill>
                <a:schemeClr val="tx1"/>
              </a:solidFill>
            </a:endParaRPr>
          </a:p>
        </p:txBody>
      </p:sp>
      <p:graphicFrame>
        <p:nvGraphicFramePr>
          <p:cNvPr id="28" name="Obiekt 27" hidden="1">
            <a:extLst>
              <a:ext uri="{FF2B5EF4-FFF2-40B4-BE49-F238E27FC236}">
                <a16:creationId xmlns:a16="http://schemas.microsoft.com/office/drawing/2014/main" id="{8006F4D7-03D9-45D5-8802-A850199BD99C}"/>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1" imgW="408" imgH="408" progId="TCLayout.ActiveDocument.1">
                  <p:embed/>
                </p:oleObj>
              </mc:Choice>
              <mc:Fallback>
                <p:oleObj name="think-cell Slide" r:id="rId11" imgW="408" imgH="408" progId="TCLayout.ActiveDocument.1">
                  <p:embed/>
                  <p:pic>
                    <p:nvPicPr>
                      <p:cNvPr id="28" name="Obiekt 27" hidden="1">
                        <a:extLst>
                          <a:ext uri="{FF2B5EF4-FFF2-40B4-BE49-F238E27FC236}">
                            <a16:creationId xmlns:a16="http://schemas.microsoft.com/office/drawing/2014/main" id="{8006F4D7-03D9-45D5-8802-A850199BD99C}"/>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cxnSp>
        <p:nvCxnSpPr>
          <p:cNvPr id="11" name="Łącznik prosty 10">
            <a:extLst>
              <a:ext uri="{FF2B5EF4-FFF2-40B4-BE49-F238E27FC236}">
                <a16:creationId xmlns:a16="http://schemas.microsoft.com/office/drawing/2014/main" id="{23C105E1-7027-4F1A-ACCA-457054AE427E}"/>
              </a:ext>
            </a:extLst>
          </p:cNvPr>
          <p:cNvCxnSpPr>
            <a:cxnSpLocks/>
          </p:cNvCxnSpPr>
          <p:nvPr>
            <p:custDataLst>
              <p:tags r:id="rId3"/>
            </p:custDataLst>
          </p:nvPr>
        </p:nvCxnSpPr>
        <p:spPr bwMode="gray">
          <a:xfrm>
            <a:off x="7862706" y="5949280"/>
            <a:ext cx="2411976" cy="0"/>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33" name="Textplatzhalter 2">
            <a:extLst>
              <a:ext uri="{FF2B5EF4-FFF2-40B4-BE49-F238E27FC236}">
                <a16:creationId xmlns:a16="http://schemas.microsoft.com/office/drawing/2014/main" id="{7A694438-49E9-4950-A92B-D0B48644D680}"/>
              </a:ext>
            </a:extLst>
          </p:cNvPr>
          <p:cNvSpPr txBox="1">
            <a:spLocks/>
          </p:cNvSpPr>
          <p:nvPr>
            <p:custDataLst>
              <p:tags r:id="rId4"/>
            </p:custDataLst>
          </p:nvPr>
        </p:nvSpPr>
        <p:spPr bwMode="gray">
          <a:xfrm>
            <a:off x="8255790" y="2709168"/>
            <a:ext cx="3096000" cy="223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a:defRPr/>
            </a:pPr>
            <a:r>
              <a:rPr lang="de-AT" b="1"/>
              <a:t>Ihre Vorteile im Überblick</a:t>
            </a:r>
          </a:p>
          <a:p>
            <a:pPr marL="285750" indent="-285750">
              <a:buFont typeface="Arial" panose="020B0604020202020204" pitchFamily="34" charset="0"/>
              <a:buChar char="•"/>
              <a:defRPr/>
            </a:pPr>
            <a:r>
              <a:rPr lang="de-AT"/>
              <a:t>Perfekte Betreuung Ihrer Mitarbeiter</a:t>
            </a:r>
          </a:p>
          <a:p>
            <a:pPr marL="285750" indent="-285750">
              <a:buFont typeface="Arial" panose="020B0604020202020204" pitchFamily="34" charset="0"/>
              <a:buChar char="•"/>
              <a:defRPr/>
            </a:pPr>
            <a:r>
              <a:rPr lang="de-AT"/>
              <a:t>Klar definierte und garantierte Erreichbarkeiten</a:t>
            </a:r>
          </a:p>
          <a:p>
            <a:pPr marL="285750" indent="-285750">
              <a:buFont typeface="Arial" panose="020B0604020202020204" pitchFamily="34" charset="0"/>
              <a:buChar char="•"/>
              <a:defRPr/>
            </a:pPr>
            <a:r>
              <a:rPr lang="de-AT"/>
              <a:t>Moderne Arbeitsplätze fördern die Zufriedenheit und Bindung zum Unternehmen</a:t>
            </a:r>
          </a:p>
        </p:txBody>
      </p:sp>
      <p:sp>
        <p:nvSpPr>
          <p:cNvPr id="146" name="Titelplatzhalter 1">
            <a:extLst>
              <a:ext uri="{FF2B5EF4-FFF2-40B4-BE49-F238E27FC236}">
                <a16:creationId xmlns:a16="http://schemas.microsoft.com/office/drawing/2014/main" id="{63E90458-010E-4BC5-B829-51A90A35807C}"/>
              </a:ext>
            </a:extLst>
          </p:cNvPr>
          <p:cNvSpPr txBox="1">
            <a:spLocks/>
          </p:cNvSpPr>
          <p:nvPr>
            <p:custDataLst>
              <p:tags r:id="rId5"/>
            </p:custDataLst>
          </p:nvPr>
        </p:nvSpPr>
        <p:spPr bwMode="gray">
          <a:xfrm>
            <a:off x="8256240" y="908880"/>
            <a:ext cx="3096000" cy="1440000"/>
          </a:xfrm>
          <a:prstGeom prst="rect">
            <a:avLst/>
          </a:prstGeom>
        </p:spPr>
        <p:txBody>
          <a:bodyPr vert="horz" lIns="0" tIns="0" rIns="0" bIns="36000" rtlCol="0" anchor="t" anchorCtr="0">
            <a:noAutofit/>
          </a:bodyPr>
          <a:lstStyle>
            <a:lvl1pPr algn="l" defTabSz="914400" rtl="0" eaLnBrk="1" latinLnBrk="0" hangingPunct="1">
              <a:lnSpc>
                <a:spcPct val="100000"/>
              </a:lnSpc>
              <a:spcBef>
                <a:spcPct val="0"/>
              </a:spcBef>
              <a:buNone/>
              <a:defRPr sz="2400" b="1" kern="1200">
                <a:solidFill>
                  <a:schemeClr val="tx1"/>
                </a:solidFill>
                <a:latin typeface="+mj-lt"/>
                <a:ea typeface="+mj-ea"/>
                <a:cs typeface="+mj-cs"/>
              </a:defRPr>
            </a:lvl1pPr>
          </a:lstStyle>
          <a:p>
            <a:r>
              <a:rPr lang="en-US"/>
              <a:t>Smart Workplace</a:t>
            </a:r>
          </a:p>
        </p:txBody>
      </p:sp>
      <p:sp>
        <p:nvSpPr>
          <p:cNvPr id="19" name="Fußzeilenplatzhalter 10">
            <a:extLst>
              <a:ext uri="{FF2B5EF4-FFF2-40B4-BE49-F238E27FC236}">
                <a16:creationId xmlns:a16="http://schemas.microsoft.com/office/drawing/2014/main" id="{1262B798-92B6-B645-B295-55818C2481CC}"/>
              </a:ext>
            </a:extLst>
          </p:cNvPr>
          <p:cNvSpPr txBox="1">
            <a:spLocks/>
          </p:cNvSpPr>
          <p:nvPr/>
        </p:nvSpPr>
        <p:spPr bwMode="gray">
          <a:xfrm>
            <a:off x="8984366" y="456875"/>
            <a:ext cx="1801058" cy="144000"/>
          </a:xfrm>
          <a:prstGeom prst="rect">
            <a:avLst/>
          </a:prstGeom>
        </p:spPr>
        <p:txBody>
          <a:bodyPr vert="horz" lIns="0" tIns="0" rIns="0" bIns="0" rtlCol="0" anchor="ctr">
            <a:noAutofit/>
          </a:bodyPr>
          <a:lstStyle>
            <a:defPPr>
              <a:defRPr lang="de-DE"/>
            </a:defPPr>
            <a:lvl1pPr marL="0" algn="r" defTabSz="914400" rtl="0" eaLnBrk="1" latinLnBrk="0" hangingPunct="1">
              <a:defRPr sz="800" i="1"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AT"/>
              <a:t>Titel der Präsentation</a:t>
            </a:r>
          </a:p>
        </p:txBody>
      </p:sp>
      <p:grpSp>
        <p:nvGrpSpPr>
          <p:cNvPr id="26" name="Gruppieren 25">
            <a:extLst>
              <a:ext uri="{FF2B5EF4-FFF2-40B4-BE49-F238E27FC236}">
                <a16:creationId xmlns:a16="http://schemas.microsoft.com/office/drawing/2014/main" id="{FC9B0AC2-91A9-1641-B25A-6542BCD921BB}"/>
              </a:ext>
            </a:extLst>
          </p:cNvPr>
          <p:cNvGrpSpPr/>
          <p:nvPr/>
        </p:nvGrpSpPr>
        <p:grpSpPr>
          <a:xfrm>
            <a:off x="10483104" y="5413977"/>
            <a:ext cx="1158525" cy="1070286"/>
            <a:chOff x="6383637" y="4202098"/>
            <a:chExt cx="725958" cy="670665"/>
          </a:xfrm>
        </p:grpSpPr>
        <p:sp>
          <p:nvSpPr>
            <p:cNvPr id="27" name="Dowolny kształt: kształt 53">
              <a:extLst>
                <a:ext uri="{FF2B5EF4-FFF2-40B4-BE49-F238E27FC236}">
                  <a16:creationId xmlns:a16="http://schemas.microsoft.com/office/drawing/2014/main" id="{365C2219-4272-F740-BD61-2946F112883D}"/>
                </a:ext>
              </a:extLst>
            </p:cNvPr>
            <p:cNvSpPr/>
            <p:nvPr/>
          </p:nvSpPr>
          <p:spPr>
            <a:xfrm>
              <a:off x="6383637" y="4294646"/>
              <a:ext cx="470552" cy="470553"/>
            </a:xfrm>
            <a:custGeom>
              <a:avLst/>
              <a:gdLst>
                <a:gd name="connsiteX0" fmla="*/ 0 w 432434"/>
                <a:gd name="connsiteY0" fmla="*/ 216218 h 432435"/>
                <a:gd name="connsiteX1" fmla="*/ 216217 w 432434"/>
                <a:gd name="connsiteY1" fmla="*/ 0 h 432435"/>
                <a:gd name="connsiteX2" fmla="*/ 432435 w 432434"/>
                <a:gd name="connsiteY2" fmla="*/ 216218 h 432435"/>
                <a:gd name="connsiteX3" fmla="*/ 216217 w 432434"/>
                <a:gd name="connsiteY3" fmla="*/ 432435 h 432435"/>
                <a:gd name="connsiteX4" fmla="*/ 0 w 432434"/>
                <a:gd name="connsiteY4" fmla="*/ 216218 h 432435"/>
                <a:gd name="connsiteX5" fmla="*/ 0 w 432434"/>
                <a:gd name="connsiteY5" fmla="*/ 216218 h 4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434" h="432435">
                  <a:moveTo>
                    <a:pt x="0" y="216218"/>
                  </a:moveTo>
                  <a:cubicBezTo>
                    <a:pt x="0" y="97155"/>
                    <a:pt x="97155" y="0"/>
                    <a:pt x="216217" y="0"/>
                  </a:cubicBezTo>
                  <a:cubicBezTo>
                    <a:pt x="335280" y="0"/>
                    <a:pt x="432435" y="97155"/>
                    <a:pt x="432435" y="216218"/>
                  </a:cubicBezTo>
                  <a:cubicBezTo>
                    <a:pt x="432435" y="335280"/>
                    <a:pt x="335280" y="432435"/>
                    <a:pt x="216217" y="432435"/>
                  </a:cubicBezTo>
                  <a:cubicBezTo>
                    <a:pt x="97155" y="432435"/>
                    <a:pt x="0" y="335280"/>
                    <a:pt x="0" y="216218"/>
                  </a:cubicBezTo>
                  <a:lnTo>
                    <a:pt x="0" y="216218"/>
                  </a:lnTo>
                  <a:close/>
                </a:path>
              </a:pathLst>
            </a:custGeom>
            <a:solidFill>
              <a:srgbClr val="FFC000"/>
            </a:solidFill>
            <a:ln w="9525" cap="flat">
              <a:noFill/>
              <a:prstDash val="solid"/>
              <a:miter/>
            </a:ln>
          </p:spPr>
          <p:txBody>
            <a:bodyPr rtlCol="0" anchor="ctr"/>
            <a:lstStyle/>
            <a:p>
              <a:endParaRPr lang="pl-PL"/>
            </a:p>
          </p:txBody>
        </p:sp>
        <p:pic>
          <p:nvPicPr>
            <p:cNvPr id="29" name="Grafik 28">
              <a:extLst>
                <a:ext uri="{FF2B5EF4-FFF2-40B4-BE49-F238E27FC236}">
                  <a16:creationId xmlns:a16="http://schemas.microsoft.com/office/drawing/2014/main" id="{75A079B6-0886-EF46-B0EC-AAEB40A3070C}"/>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438930" y="4202098"/>
              <a:ext cx="670665" cy="670665"/>
            </a:xfrm>
            <a:prstGeom prst="rect">
              <a:avLst/>
            </a:prstGeom>
          </p:spPr>
        </p:pic>
      </p:grpSp>
      <p:sp>
        <p:nvSpPr>
          <p:cNvPr id="13" name="Rechteck 12">
            <a:extLst>
              <a:ext uri="{FF2B5EF4-FFF2-40B4-BE49-F238E27FC236}">
                <a16:creationId xmlns:a16="http://schemas.microsoft.com/office/drawing/2014/main" id="{1C01DC2D-D076-8742-9FE0-5C6C0500CADC}"/>
              </a:ext>
            </a:extLst>
          </p:cNvPr>
          <p:cNvSpPr/>
          <p:nvPr/>
        </p:nvSpPr>
        <p:spPr bwMode="gray">
          <a:xfrm>
            <a:off x="-33494" y="0"/>
            <a:ext cx="7896200" cy="6858000"/>
          </a:xfrm>
          <a:prstGeom prst="rect">
            <a:avLst/>
          </a:prstGeom>
          <a:solidFill>
            <a:srgbClr val="FFC000">
              <a:alpha val="89988"/>
            </a:srgb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4" name="Rechteck 13">
            <a:extLst>
              <a:ext uri="{FF2B5EF4-FFF2-40B4-BE49-F238E27FC236}">
                <a16:creationId xmlns:a16="http://schemas.microsoft.com/office/drawing/2014/main" id="{AB8B32C1-E6CC-E744-A387-D13C2880D9AB}"/>
              </a:ext>
            </a:extLst>
          </p:cNvPr>
          <p:cNvSpPr/>
          <p:nvPr/>
        </p:nvSpPr>
        <p:spPr bwMode="gray">
          <a:xfrm>
            <a:off x="254884" y="908783"/>
            <a:ext cx="3506354" cy="2383785"/>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40" tIns="90000" rIns="91440" bIns="90000" rtlCol="0" anchor="t" anchorCtr="0"/>
          <a:lstStyle/>
          <a:p>
            <a:pPr>
              <a:lnSpc>
                <a:spcPct val="110000"/>
              </a:lnSpc>
            </a:pPr>
            <a:r>
              <a:rPr lang="de-AT" sz="1400" b="1" i="1" err="1">
                <a:solidFill>
                  <a:schemeClr val="tx1"/>
                </a:solidFill>
              </a:rPr>
              <a:t>Managed</a:t>
            </a:r>
            <a:r>
              <a:rPr lang="de-AT" sz="1400" b="1" i="1">
                <a:solidFill>
                  <a:schemeClr val="tx1"/>
                </a:solidFill>
              </a:rPr>
              <a:t> Service für Smart </a:t>
            </a:r>
            <a:r>
              <a:rPr lang="de-AT" sz="1400" b="1" i="1" err="1">
                <a:solidFill>
                  <a:schemeClr val="tx1"/>
                </a:solidFill>
              </a:rPr>
              <a:t>Workplaces</a:t>
            </a:r>
          </a:p>
          <a:p>
            <a:pPr>
              <a:lnSpc>
                <a:spcPct val="110000"/>
              </a:lnSpc>
            </a:pPr>
            <a:endParaRPr lang="de-AT" sz="1200">
              <a:solidFill>
                <a:schemeClr val="tx1"/>
              </a:solidFill>
            </a:endParaRPr>
          </a:p>
          <a:p>
            <a:pPr>
              <a:lnSpc>
                <a:spcPct val="110000"/>
              </a:lnSpc>
            </a:pPr>
            <a:r>
              <a:rPr lang="de-AT" sz="1200">
                <a:solidFill>
                  <a:schemeClr val="tx1"/>
                </a:solidFill>
              </a:rPr>
              <a:t>Mit diesem Managed Servicemodul kümmern wir uns um die Unterstützung Ihrer Benutzer. Vom Helpdesk bis zum Support vor Ort – damit Ihre Geschäftsprozesse effektiv und stabil ablaufen. </a:t>
            </a:r>
          </a:p>
        </p:txBody>
      </p:sp>
      <p:sp>
        <p:nvSpPr>
          <p:cNvPr id="15" name="Rechteck 14">
            <a:extLst>
              <a:ext uri="{FF2B5EF4-FFF2-40B4-BE49-F238E27FC236}">
                <a16:creationId xmlns:a16="http://schemas.microsoft.com/office/drawing/2014/main" id="{C773DA1B-E8F4-D546-A3BB-06335A007CA2}"/>
              </a:ext>
            </a:extLst>
          </p:cNvPr>
          <p:cNvSpPr/>
          <p:nvPr/>
        </p:nvSpPr>
        <p:spPr bwMode="gray">
          <a:xfrm>
            <a:off x="2161428" y="3591849"/>
            <a:ext cx="3506355" cy="2357367"/>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pPr>
            <a:r>
              <a:rPr lang="de-DE" sz="1400" b="1" i="1">
                <a:solidFill>
                  <a:schemeClr val="tx1"/>
                </a:solidFill>
              </a:rPr>
              <a:t>Managed Digital Solution Support</a:t>
            </a:r>
          </a:p>
          <a:p>
            <a:pPr>
              <a:lnSpc>
                <a:spcPct val="110000"/>
              </a:lnSpc>
            </a:pPr>
            <a:endParaRPr lang="de-DE" sz="1200">
              <a:solidFill>
                <a:schemeClr val="tx1"/>
              </a:solidFill>
            </a:endParaRPr>
          </a:p>
          <a:p>
            <a:pPr>
              <a:lnSpc>
                <a:spcPct val="110000"/>
              </a:lnSpc>
            </a:pPr>
            <a:r>
              <a:rPr lang="de-DE" sz="1200">
                <a:solidFill>
                  <a:schemeClr val="tx1"/>
                </a:solidFill>
              </a:rPr>
              <a:t>Wir entwickeln für die individuellen Bedürfnisse unserer Kunden Software Lösungen. Mit dem Digital Solution Support bieten wir das Service für diese Lösungen. So erhalten damit ein Komplettpaket von der Entwicklung bis zum Betrieb - alles aus einer Hand.</a:t>
            </a:r>
          </a:p>
          <a:p>
            <a:pPr>
              <a:lnSpc>
                <a:spcPct val="110000"/>
              </a:lnSpc>
            </a:pPr>
            <a:endParaRPr lang="de-DE" sz="1200">
              <a:solidFill>
                <a:schemeClr val="tx1"/>
              </a:solidFill>
            </a:endParaRPr>
          </a:p>
          <a:p>
            <a:pPr>
              <a:lnSpc>
                <a:spcPct val="110000"/>
              </a:lnSpc>
            </a:pPr>
            <a:r>
              <a:rPr lang="de-DE" sz="1200">
                <a:solidFill>
                  <a:schemeClr val="tx1"/>
                </a:solidFill>
              </a:rPr>
              <a:t>.</a:t>
            </a:r>
          </a:p>
        </p:txBody>
      </p:sp>
      <p:sp>
        <p:nvSpPr>
          <p:cNvPr id="16" name="Rechteck 15">
            <a:extLst>
              <a:ext uri="{FF2B5EF4-FFF2-40B4-BE49-F238E27FC236}">
                <a16:creationId xmlns:a16="http://schemas.microsoft.com/office/drawing/2014/main" id="{C3A8E554-B7F8-7D49-9CB2-2B27BB4C0A5A}"/>
              </a:ext>
            </a:extLst>
          </p:cNvPr>
          <p:cNvSpPr/>
          <p:nvPr/>
        </p:nvSpPr>
        <p:spPr bwMode="gray">
          <a:xfrm>
            <a:off x="4018895" y="908783"/>
            <a:ext cx="3506354" cy="2383786"/>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nSpc>
                <a:spcPct val="110000"/>
              </a:lnSpc>
            </a:pPr>
            <a:r>
              <a:rPr lang="de-DE" sz="1400" b="1" i="1">
                <a:solidFill>
                  <a:schemeClr val="tx1"/>
                </a:solidFill>
              </a:rPr>
              <a:t>Managed Mobile Device Support</a:t>
            </a:r>
          </a:p>
          <a:p>
            <a:pPr>
              <a:lnSpc>
                <a:spcPct val="110000"/>
              </a:lnSpc>
            </a:pPr>
            <a:endParaRPr lang="de-DE" sz="1200">
              <a:solidFill>
                <a:schemeClr val="tx1"/>
              </a:solidFill>
            </a:endParaRPr>
          </a:p>
          <a:p>
            <a:pPr>
              <a:lnSpc>
                <a:spcPct val="110000"/>
              </a:lnSpc>
            </a:pPr>
            <a:r>
              <a:rPr lang="de-AT" sz="1200">
                <a:solidFill>
                  <a:schemeClr val="tx1"/>
                </a:solidFill>
              </a:rPr>
              <a:t>Mobile Endgeräte sind ein fester Bestandteil moderner Geschäftsprozesse. </a:t>
            </a:r>
            <a:r>
              <a:rPr lang="de-DE" sz="1200">
                <a:solidFill>
                  <a:schemeClr val="tx1"/>
                </a:solidFill>
              </a:rPr>
              <a:t>Wir kümmern uns um die mobilen Endgeräte Ihrer Mitarbeiter und machen sie fit für die Anforderungen in Ihrem Unternehmen.</a:t>
            </a:r>
          </a:p>
        </p:txBody>
      </p:sp>
      <p:sp>
        <p:nvSpPr>
          <p:cNvPr id="17" name="Owal 44">
            <a:extLst>
              <a:ext uri="{FF2B5EF4-FFF2-40B4-BE49-F238E27FC236}">
                <a16:creationId xmlns:a16="http://schemas.microsoft.com/office/drawing/2014/main" id="{7DB77276-8CCF-EE48-9DC9-812AF8AE5846}"/>
              </a:ext>
            </a:extLst>
          </p:cNvPr>
          <p:cNvSpPr>
            <a:spLocks noChangeAspect="1"/>
          </p:cNvSpPr>
          <p:nvPr>
            <p:custDataLst>
              <p:tags r:id="rId6"/>
            </p:custDataLst>
          </p:nvPr>
        </p:nvSpPr>
        <p:spPr bwMode="gray">
          <a:xfrm>
            <a:off x="4530218" y="5320134"/>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18" name="Owal 44">
            <a:extLst>
              <a:ext uri="{FF2B5EF4-FFF2-40B4-BE49-F238E27FC236}">
                <a16:creationId xmlns:a16="http://schemas.microsoft.com/office/drawing/2014/main" id="{4919103E-7A11-9141-AB34-76ED82512F38}"/>
              </a:ext>
            </a:extLst>
          </p:cNvPr>
          <p:cNvSpPr>
            <a:spLocks noChangeAspect="1"/>
          </p:cNvSpPr>
          <p:nvPr>
            <p:custDataLst>
              <p:tags r:id="rId7"/>
            </p:custDataLst>
          </p:nvPr>
        </p:nvSpPr>
        <p:spPr bwMode="gray">
          <a:xfrm>
            <a:off x="6413882" y="2576934"/>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sp>
        <p:nvSpPr>
          <p:cNvPr id="20" name="Owal 44">
            <a:extLst>
              <a:ext uri="{FF2B5EF4-FFF2-40B4-BE49-F238E27FC236}">
                <a16:creationId xmlns:a16="http://schemas.microsoft.com/office/drawing/2014/main" id="{BB762F5C-E666-2643-B617-77CDB6493698}"/>
              </a:ext>
            </a:extLst>
          </p:cNvPr>
          <p:cNvSpPr>
            <a:spLocks noChangeAspect="1"/>
          </p:cNvSpPr>
          <p:nvPr>
            <p:custDataLst>
              <p:tags r:id="rId8"/>
            </p:custDataLst>
          </p:nvPr>
        </p:nvSpPr>
        <p:spPr bwMode="gray">
          <a:xfrm>
            <a:off x="2564258" y="2613510"/>
            <a:ext cx="483073" cy="483072"/>
          </a:xfrm>
          <a:prstGeom prst="ellips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pl-PL" sz="1400" err="1">
              <a:solidFill>
                <a:schemeClr val="tx1"/>
              </a:solidFill>
            </a:endParaRPr>
          </a:p>
        </p:txBody>
      </p:sp>
      <p:pic>
        <p:nvPicPr>
          <p:cNvPr id="2" name="Grafik 1">
            <a:extLst>
              <a:ext uri="{FF2B5EF4-FFF2-40B4-BE49-F238E27FC236}">
                <a16:creationId xmlns:a16="http://schemas.microsoft.com/office/drawing/2014/main" id="{973CBC29-2E3C-6545-8373-D1FBAEC95535}"/>
              </a:ext>
            </a:extLst>
          </p:cNvPr>
          <p:cNvPicPr>
            <a:picLocks noChangeAspect="1"/>
          </p:cNvPicPr>
          <p:nvPr/>
        </p:nvPicPr>
        <p:blipFill>
          <a:blip r:embed="rId15"/>
          <a:stretch>
            <a:fillRect/>
          </a:stretch>
        </p:blipFill>
        <p:spPr>
          <a:xfrm>
            <a:off x="2760418" y="2613510"/>
            <a:ext cx="425667" cy="473819"/>
          </a:xfrm>
          <a:prstGeom prst="rect">
            <a:avLst/>
          </a:prstGeom>
        </p:spPr>
      </p:pic>
      <p:pic>
        <p:nvPicPr>
          <p:cNvPr id="3" name="Grafik 2">
            <a:extLst>
              <a:ext uri="{FF2B5EF4-FFF2-40B4-BE49-F238E27FC236}">
                <a16:creationId xmlns:a16="http://schemas.microsoft.com/office/drawing/2014/main" id="{B09AC0B8-2080-014C-850D-EE4428276ED1}"/>
              </a:ext>
            </a:extLst>
          </p:cNvPr>
          <p:cNvPicPr>
            <a:picLocks noChangeAspect="1"/>
          </p:cNvPicPr>
          <p:nvPr/>
        </p:nvPicPr>
        <p:blipFill>
          <a:blip r:embed="rId16"/>
          <a:stretch>
            <a:fillRect/>
          </a:stretch>
        </p:blipFill>
        <p:spPr>
          <a:xfrm>
            <a:off x="6582610" y="2613510"/>
            <a:ext cx="403347" cy="446496"/>
          </a:xfrm>
          <a:prstGeom prst="rect">
            <a:avLst/>
          </a:prstGeom>
        </p:spPr>
      </p:pic>
      <p:pic>
        <p:nvPicPr>
          <p:cNvPr id="4" name="Grafik 3">
            <a:extLst>
              <a:ext uri="{FF2B5EF4-FFF2-40B4-BE49-F238E27FC236}">
                <a16:creationId xmlns:a16="http://schemas.microsoft.com/office/drawing/2014/main" id="{D582AE6A-7B65-5548-B885-52ACD480F3C7}"/>
              </a:ext>
            </a:extLst>
          </p:cNvPr>
          <p:cNvPicPr>
            <a:picLocks noChangeAspect="1"/>
          </p:cNvPicPr>
          <p:nvPr/>
        </p:nvPicPr>
        <p:blipFill>
          <a:blip r:embed="rId17"/>
          <a:stretch>
            <a:fillRect/>
          </a:stretch>
        </p:blipFill>
        <p:spPr>
          <a:xfrm>
            <a:off x="4653212" y="5320134"/>
            <a:ext cx="483072" cy="483072"/>
          </a:xfrm>
          <a:prstGeom prst="rect">
            <a:avLst/>
          </a:prstGeom>
        </p:spPr>
      </p:pic>
    </p:spTree>
    <p:extLst>
      <p:ext uri="{BB962C8B-B14F-4D97-AF65-F5344CB8AC3E}">
        <p14:creationId xmlns:p14="http://schemas.microsoft.com/office/powerpoint/2010/main" val="2008432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224CE8-2992-A5DA-24F1-CE3D4FBE64AC}"/>
              </a:ext>
            </a:extLst>
          </p:cNvPr>
          <p:cNvSpPr>
            <a:spLocks noGrp="1"/>
          </p:cNvSpPr>
          <p:nvPr>
            <p:ph type="title"/>
          </p:nvPr>
        </p:nvSpPr>
        <p:spPr>
          <a:xfrm>
            <a:off x="6350000" y="2476112"/>
            <a:ext cx="5261897" cy="1325563"/>
          </a:xfrm>
        </p:spPr>
        <p:txBody>
          <a:bodyPr>
            <a:normAutofit fontScale="90000"/>
          </a:bodyPr>
          <a:lstStyle/>
          <a:p>
            <a:r>
              <a:rPr lang="de-AT" dirty="0"/>
              <a:t>KBC Managed Service – </a:t>
            </a:r>
            <a:br>
              <a:rPr lang="de-AT" dirty="0"/>
            </a:br>
            <a:r>
              <a:rPr lang="de-AT" dirty="0"/>
              <a:t>Service Modul Ausprägungen</a:t>
            </a:r>
          </a:p>
        </p:txBody>
      </p:sp>
      <p:sp>
        <p:nvSpPr>
          <p:cNvPr id="3" name="Textplatzhalter 2">
            <a:extLst>
              <a:ext uri="{FF2B5EF4-FFF2-40B4-BE49-F238E27FC236}">
                <a16:creationId xmlns:a16="http://schemas.microsoft.com/office/drawing/2014/main" id="{BE186D83-5B01-EA6F-65E8-3EDE29918DCA}"/>
              </a:ext>
            </a:extLst>
          </p:cNvPr>
          <p:cNvSpPr>
            <a:spLocks noGrp="1"/>
          </p:cNvSpPr>
          <p:nvPr>
            <p:ph type="body" sz="quarter" idx="11"/>
          </p:nvPr>
        </p:nvSpPr>
        <p:spPr>
          <a:xfrm>
            <a:off x="6350000" y="3827075"/>
            <a:ext cx="5507038" cy="422921"/>
          </a:xfrm>
        </p:spPr>
        <p:txBody>
          <a:bodyPr/>
          <a:lstStyle/>
          <a:p>
            <a:r>
              <a:rPr lang="de-AT" sz="2000" dirty="0">
                <a:solidFill>
                  <a:schemeClr val="bg1">
                    <a:lumMod val="95000"/>
                  </a:schemeClr>
                </a:solidFill>
              </a:rPr>
              <a:t>Modul Übersicht</a:t>
            </a:r>
          </a:p>
        </p:txBody>
      </p:sp>
      <p:grpSp>
        <p:nvGrpSpPr>
          <p:cNvPr id="5" name="Grafik 4">
            <a:extLst>
              <a:ext uri="{FF2B5EF4-FFF2-40B4-BE49-F238E27FC236}">
                <a16:creationId xmlns:a16="http://schemas.microsoft.com/office/drawing/2014/main" id="{23407A47-433A-17D7-5284-65AEA5C5AB32}"/>
              </a:ext>
            </a:extLst>
          </p:cNvPr>
          <p:cNvGrpSpPr/>
          <p:nvPr/>
        </p:nvGrpSpPr>
        <p:grpSpPr>
          <a:xfrm>
            <a:off x="-1391981" y="-296333"/>
            <a:ext cx="7445648" cy="7449827"/>
            <a:chOff x="-1476794" y="-292149"/>
            <a:chExt cx="7442296" cy="7439015"/>
          </a:xfrm>
          <a:blipFill dpi="0" rotWithShape="1">
            <a:blip r:embed="rId3" cstate="screen">
              <a:extLst>
                <a:ext uri="{28A0092B-C50C-407E-A947-70E740481C1C}">
                  <a14:useLocalDpi xmlns:a14="http://schemas.microsoft.com/office/drawing/2010/main"/>
                </a:ext>
              </a:extLst>
            </a:blip>
            <a:srcRect/>
            <a:stretch>
              <a:fillRect/>
            </a:stretch>
          </a:blipFill>
        </p:grpSpPr>
        <p:sp>
          <p:nvSpPr>
            <p:cNvPr id="6" name="Freihandform: Form 5">
              <a:extLst>
                <a:ext uri="{FF2B5EF4-FFF2-40B4-BE49-F238E27FC236}">
                  <a16:creationId xmlns:a16="http://schemas.microsoft.com/office/drawing/2014/main" id="{37832CC5-D0EB-0978-9060-BA9467690F1C}"/>
                </a:ext>
              </a:extLst>
            </p:cNvPr>
            <p:cNvSpPr/>
            <p:nvPr/>
          </p:nvSpPr>
          <p:spPr>
            <a:xfrm>
              <a:off x="-1476794" y="-292149"/>
              <a:ext cx="6740069" cy="7439015"/>
            </a:xfrm>
            <a:custGeom>
              <a:avLst/>
              <a:gdLst>
                <a:gd name="connsiteX0" fmla="*/ 4009915 w 6740069"/>
                <a:gd name="connsiteY0" fmla="*/ 3990226 h 7439015"/>
                <a:gd name="connsiteX1" fmla="*/ 6740070 w 6740069"/>
                <a:gd name="connsiteY1" fmla="*/ 1548838 h 7439015"/>
                <a:gd name="connsiteX2" fmla="*/ 3721149 w 6740069"/>
                <a:gd name="connsiteY2" fmla="*/ 0 h 7439015"/>
                <a:gd name="connsiteX3" fmla="*/ 0 w 6740069"/>
                <a:gd name="connsiteY3" fmla="*/ 3721149 h 7439015"/>
                <a:gd name="connsiteX4" fmla="*/ 1207569 w 6740069"/>
                <a:gd name="connsiteY4" fmla="*/ 6464430 h 7439015"/>
                <a:gd name="connsiteX5" fmla="*/ 1246946 w 6740069"/>
                <a:gd name="connsiteY5" fmla="*/ 6500525 h 7439015"/>
                <a:gd name="connsiteX6" fmla="*/ 1378203 w 6740069"/>
                <a:gd name="connsiteY6" fmla="*/ 6612094 h 7439015"/>
                <a:gd name="connsiteX7" fmla="*/ 2392167 w 6740069"/>
                <a:gd name="connsiteY7" fmla="*/ 1831041 h 7439015"/>
                <a:gd name="connsiteX8" fmla="*/ 3927879 w 6740069"/>
                <a:gd name="connsiteY8" fmla="*/ 1831041 h 7439015"/>
                <a:gd name="connsiteX9" fmla="*/ 2762969 w 6740069"/>
                <a:gd name="connsiteY9" fmla="*/ 7314321 h 7439015"/>
                <a:gd name="connsiteX10" fmla="*/ 3721149 w 6740069"/>
                <a:gd name="connsiteY10" fmla="*/ 7439016 h 7439015"/>
                <a:gd name="connsiteX11" fmla="*/ 5046849 w 6740069"/>
                <a:gd name="connsiteY11" fmla="*/ 7196189 h 7439015"/>
                <a:gd name="connsiteX12" fmla="*/ 3790059 w 6740069"/>
                <a:gd name="connsiteY12" fmla="*/ 5525939 h 7439015"/>
                <a:gd name="connsiteX13" fmla="*/ 4009915 w 6740069"/>
                <a:gd name="connsiteY13" fmla="*/ 3990226 h 743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40069" h="7439015">
                  <a:moveTo>
                    <a:pt x="4009915" y="3990226"/>
                  </a:moveTo>
                  <a:lnTo>
                    <a:pt x="6740070" y="1548838"/>
                  </a:lnTo>
                  <a:cubicBezTo>
                    <a:pt x="6064094" y="610347"/>
                    <a:pt x="4964813" y="0"/>
                    <a:pt x="3721149" y="0"/>
                  </a:cubicBezTo>
                  <a:cubicBezTo>
                    <a:pt x="1666970" y="0"/>
                    <a:pt x="0" y="1666970"/>
                    <a:pt x="0" y="3721149"/>
                  </a:cubicBezTo>
                  <a:cubicBezTo>
                    <a:pt x="0" y="4807304"/>
                    <a:pt x="465964" y="5781891"/>
                    <a:pt x="1207569" y="6464430"/>
                  </a:cubicBezTo>
                  <a:cubicBezTo>
                    <a:pt x="1220694" y="6477555"/>
                    <a:pt x="1233820" y="6487400"/>
                    <a:pt x="1246946" y="6500525"/>
                  </a:cubicBezTo>
                  <a:cubicBezTo>
                    <a:pt x="1289605" y="6539902"/>
                    <a:pt x="1332263" y="6575998"/>
                    <a:pt x="1378203" y="6612094"/>
                  </a:cubicBezTo>
                  <a:lnTo>
                    <a:pt x="2392167" y="1831041"/>
                  </a:lnTo>
                  <a:lnTo>
                    <a:pt x="3927879" y="1831041"/>
                  </a:lnTo>
                  <a:lnTo>
                    <a:pt x="2762969" y="7314321"/>
                  </a:lnTo>
                  <a:cubicBezTo>
                    <a:pt x="3068143" y="7396357"/>
                    <a:pt x="3389724" y="7439016"/>
                    <a:pt x="3721149" y="7439016"/>
                  </a:cubicBezTo>
                  <a:cubicBezTo>
                    <a:pt x="4187112" y="7439016"/>
                    <a:pt x="4633388" y="7353698"/>
                    <a:pt x="5046849" y="7196189"/>
                  </a:cubicBezTo>
                  <a:lnTo>
                    <a:pt x="3790059" y="5525939"/>
                  </a:lnTo>
                  <a:cubicBezTo>
                    <a:pt x="3415975" y="5037005"/>
                    <a:pt x="3573484" y="4380718"/>
                    <a:pt x="4009915" y="3990226"/>
                  </a:cubicBezTo>
                  <a:close/>
                </a:path>
              </a:pathLst>
            </a:custGeom>
            <a:grpFill/>
            <a:ln w="328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7" name="Freihandform: Form 6">
              <a:extLst>
                <a:ext uri="{FF2B5EF4-FFF2-40B4-BE49-F238E27FC236}">
                  <a16:creationId xmlns:a16="http://schemas.microsoft.com/office/drawing/2014/main" id="{25FC715E-8ED6-45A2-A081-B44B0370BA2D}"/>
                </a:ext>
              </a:extLst>
            </p:cNvPr>
            <p:cNvSpPr/>
            <p:nvPr/>
          </p:nvSpPr>
          <p:spPr>
            <a:xfrm>
              <a:off x="3609432" y="2405191"/>
              <a:ext cx="2356070" cy="3776932"/>
            </a:xfrm>
            <a:custGeom>
              <a:avLst/>
              <a:gdLst>
                <a:gd name="connsiteX0" fmla="*/ 2356071 w 2356070"/>
                <a:gd name="connsiteY0" fmla="*/ 1023808 h 3776932"/>
                <a:gd name="connsiteX1" fmla="*/ 2211688 w 2356070"/>
                <a:gd name="connsiteY1" fmla="*/ 0 h 3776932"/>
                <a:gd name="connsiteX2" fmla="*/ 331425 w 2356070"/>
                <a:gd name="connsiteY2" fmla="*/ 1676814 h 3776932"/>
                <a:gd name="connsiteX3" fmla="*/ 0 w 2356070"/>
                <a:gd name="connsiteY3" fmla="*/ 2205125 h 3776932"/>
                <a:gd name="connsiteX4" fmla="*/ 196886 w 2356070"/>
                <a:gd name="connsiteY4" fmla="*/ 2621867 h 3776932"/>
                <a:gd name="connsiteX5" fmla="*/ 1135377 w 2356070"/>
                <a:gd name="connsiteY5" fmla="*/ 3776933 h 3776932"/>
                <a:gd name="connsiteX6" fmla="*/ 2356071 w 2356070"/>
                <a:gd name="connsiteY6" fmla="*/ 1023808 h 377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6070" h="3776932">
                  <a:moveTo>
                    <a:pt x="2356071" y="1023808"/>
                  </a:moveTo>
                  <a:cubicBezTo>
                    <a:pt x="2356071" y="669413"/>
                    <a:pt x="2306849" y="328144"/>
                    <a:pt x="2211688" y="0"/>
                  </a:cubicBezTo>
                  <a:lnTo>
                    <a:pt x="331425" y="1676814"/>
                  </a:lnTo>
                  <a:cubicBezTo>
                    <a:pt x="144383" y="1844167"/>
                    <a:pt x="0" y="1972143"/>
                    <a:pt x="0" y="2205125"/>
                  </a:cubicBezTo>
                  <a:cubicBezTo>
                    <a:pt x="0" y="2349508"/>
                    <a:pt x="78754" y="2467640"/>
                    <a:pt x="196886" y="2621867"/>
                  </a:cubicBezTo>
                  <a:lnTo>
                    <a:pt x="1135377" y="3776933"/>
                  </a:lnTo>
                  <a:cubicBezTo>
                    <a:pt x="1883544" y="3097676"/>
                    <a:pt x="2356071" y="2116526"/>
                    <a:pt x="2356071" y="1023808"/>
                  </a:cubicBezTo>
                  <a:close/>
                </a:path>
              </a:pathLst>
            </a:custGeom>
            <a:grpFill/>
            <a:ln w="328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grpSp>
    </p:spTree>
    <p:extLst>
      <p:ext uri="{BB962C8B-B14F-4D97-AF65-F5344CB8AC3E}">
        <p14:creationId xmlns:p14="http://schemas.microsoft.com/office/powerpoint/2010/main" val="39099316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kt 11" hidden="1"/>
          <p:cNvGraphicFramePr>
            <a:graphicFrameLocks/>
          </p:cNvGraphicFramePr>
          <p:nvPr>
            <p:custDataLst>
              <p:tags r:id="rId1"/>
            </p:custDataLst>
          </p:nvPr>
        </p:nvGraphicFramePr>
        <p:xfrm>
          <a:off x="1524000" y="0"/>
          <a:ext cx="158750" cy="158750"/>
        </p:xfrm>
        <a:graphic>
          <a:graphicData uri="http://schemas.openxmlformats.org/presentationml/2006/ole">
            <mc:AlternateContent xmlns:mc="http://schemas.openxmlformats.org/markup-compatibility/2006">
              <mc:Choice xmlns:v="urn:schemas-microsoft-com:vml" Requires="v">
                <p:oleObj name="think-cell Slide" r:id="rId7" imgW="360" imgH="360" progId="TCLayout.ActiveDocument.1">
                  <p:embed/>
                </p:oleObj>
              </mc:Choice>
              <mc:Fallback>
                <p:oleObj name="think-cell Slide" r:id="rId7" imgW="360" imgH="360" progId="TCLayout.ActiveDocument.1">
                  <p:embed/>
                  <p:pic>
                    <p:nvPicPr>
                      <p:cNvPr id="12" name="Objekt 11" hidden="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400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 name="Fußzeilenplatzhalter 4">
            <a:extLst>
              <a:ext uri="{FF2B5EF4-FFF2-40B4-BE49-F238E27FC236}">
                <a16:creationId xmlns:a16="http://schemas.microsoft.com/office/drawing/2014/main" id="{BBC1CC39-DCC5-44B5-BC10-FFD69E2F7E9B}"/>
              </a:ext>
            </a:extLst>
          </p:cNvPr>
          <p:cNvSpPr txBox="1">
            <a:spLocks/>
          </p:cNvSpPr>
          <p:nvPr>
            <p:custDataLst>
              <p:tags r:id="rId2"/>
            </p:custDataLst>
          </p:nvPr>
        </p:nvSpPr>
        <p:spPr bwMode="gray">
          <a:xfrm>
            <a:off x="8831966" y="304475"/>
            <a:ext cx="1801058" cy="144000"/>
          </a:xfrm>
          <a:prstGeom prst="rect">
            <a:avLst/>
          </a:prstGeom>
        </p:spPr>
        <p:txBody>
          <a:bodyPr vert="horz" lIns="0" tIns="0" rIns="0" bIns="0" rtlCol="0" anchor="ctr">
            <a:noAutofit/>
          </a:bodyPr>
          <a:lstStyle>
            <a:defPPr>
              <a:defRPr lang="de-DE"/>
            </a:defPPr>
            <a:lvl1pPr marL="0" algn="r" defTabSz="914400" rtl="0" eaLnBrk="1" latinLnBrk="0" hangingPunct="1">
              <a:defRPr sz="800" i="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a:p>
        </p:txBody>
      </p:sp>
      <p:sp>
        <p:nvSpPr>
          <p:cNvPr id="2" name="Fußzeilenplatzhalter 1">
            <a:extLst>
              <a:ext uri="{FF2B5EF4-FFF2-40B4-BE49-F238E27FC236}">
                <a16:creationId xmlns:a16="http://schemas.microsoft.com/office/drawing/2014/main" id="{DA29541D-A1F9-46A0-8B25-47C45799A3C8}"/>
              </a:ext>
            </a:extLst>
          </p:cNvPr>
          <p:cNvSpPr>
            <a:spLocks noGrp="1"/>
          </p:cNvSpPr>
          <p:nvPr>
            <p:ph type="ftr" sz="quarter" idx="11"/>
          </p:nvPr>
        </p:nvSpPr>
        <p:spPr/>
        <p:txBody>
          <a:bodyPr/>
          <a:lstStyle/>
          <a:p>
            <a:r>
              <a:rPr lang="en-GB"/>
              <a:t>Slide Library | Confidential</a:t>
            </a:r>
          </a:p>
        </p:txBody>
      </p:sp>
      <p:sp>
        <p:nvSpPr>
          <p:cNvPr id="7" name="Foliennummernplatzhalter 6">
            <a:extLst>
              <a:ext uri="{FF2B5EF4-FFF2-40B4-BE49-F238E27FC236}">
                <a16:creationId xmlns:a16="http://schemas.microsoft.com/office/drawing/2014/main" id="{EDB68F09-0118-44EE-B4FD-62518FE6C138}"/>
              </a:ext>
            </a:extLst>
          </p:cNvPr>
          <p:cNvSpPr>
            <a:spLocks noGrp="1"/>
          </p:cNvSpPr>
          <p:nvPr>
            <p:ph type="sldNum" sz="quarter" idx="12"/>
          </p:nvPr>
        </p:nvSpPr>
        <p:spPr/>
        <p:txBody>
          <a:bodyPr/>
          <a:lstStyle/>
          <a:p>
            <a:fld id="{8FF9B0DE-3FEB-4AA0-B465-B80EF7C1333D}" type="slidenum">
              <a:rPr lang="en-GB" smtClean="0"/>
              <a:pPr/>
              <a:t>23</a:t>
            </a:fld>
            <a:endParaRPr lang="en-GB"/>
          </a:p>
        </p:txBody>
      </p:sp>
      <p:sp>
        <p:nvSpPr>
          <p:cNvPr id="3" name="Tytuł 2">
            <a:extLst>
              <a:ext uri="{FF2B5EF4-FFF2-40B4-BE49-F238E27FC236}">
                <a16:creationId xmlns:a16="http://schemas.microsoft.com/office/drawing/2014/main" id="{864A7EE0-DCF5-4EF7-A02E-F169D407E520}"/>
              </a:ext>
            </a:extLst>
          </p:cNvPr>
          <p:cNvSpPr>
            <a:spLocks noGrp="1"/>
          </p:cNvSpPr>
          <p:nvPr>
            <p:ph type="title" idx="4294967295"/>
            <p:custDataLst>
              <p:tags r:id="rId3"/>
            </p:custDataLst>
          </p:nvPr>
        </p:nvSpPr>
        <p:spPr>
          <a:xfrm>
            <a:off x="0" y="333375"/>
            <a:ext cx="11522075" cy="719138"/>
          </a:xfrm>
        </p:spPr>
        <p:txBody>
          <a:bodyPr vert="horz"/>
          <a:lstStyle/>
          <a:p>
            <a:pPr algn="ctr"/>
            <a:r>
              <a:rPr lang="de-AT" i="1"/>
              <a:t>KBC </a:t>
            </a:r>
            <a:r>
              <a:rPr lang="pl-PL" i="1"/>
              <a:t>Managed Service Katalog</a:t>
            </a:r>
          </a:p>
        </p:txBody>
      </p:sp>
      <p:sp>
        <p:nvSpPr>
          <p:cNvPr id="76" name="Textplatzhalter 2">
            <a:extLst>
              <a:ext uri="{FF2B5EF4-FFF2-40B4-BE49-F238E27FC236}">
                <a16:creationId xmlns:a16="http://schemas.microsoft.com/office/drawing/2014/main" id="{A62A64BF-3220-3C4B-B968-5D8D4B49CA7F}"/>
              </a:ext>
            </a:extLst>
          </p:cNvPr>
          <p:cNvSpPr txBox="1">
            <a:spLocks/>
          </p:cNvSpPr>
          <p:nvPr>
            <p:custDataLst>
              <p:tags r:id="rId4"/>
            </p:custDataLst>
          </p:nvPr>
        </p:nvSpPr>
        <p:spPr bwMode="gray">
          <a:xfrm>
            <a:off x="726604" y="1471766"/>
            <a:ext cx="10778736" cy="753457"/>
          </a:xfrm>
          <a:prstGeom prst="rect">
            <a:avLst/>
          </a:prstGeom>
          <a:solidFill>
            <a:srgbClr val="FFC000"/>
          </a:solidFill>
          <a:ln w="12700">
            <a:solidFill>
              <a:schemeClr val="bg2"/>
            </a:solidFill>
          </a:ln>
        </p:spPr>
        <p:txBody>
          <a:bodyPr vert="horz" lIns="144000" tIns="144000" rIns="144000" bIns="14400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lgn="ctr">
              <a:defRPr/>
            </a:pPr>
            <a:r>
              <a:rPr lang="en-GB" sz="1800"/>
              <a:t>Managed Service  I  Managed Service Advanced  I  Managed Service Premium</a:t>
            </a:r>
          </a:p>
        </p:txBody>
      </p:sp>
      <p:sp>
        <p:nvSpPr>
          <p:cNvPr id="79" name="Textfeld 78">
            <a:extLst>
              <a:ext uri="{FF2B5EF4-FFF2-40B4-BE49-F238E27FC236}">
                <a16:creationId xmlns:a16="http://schemas.microsoft.com/office/drawing/2014/main" id="{1D2277BD-601C-3C44-A03C-BA62F556CC1F}"/>
              </a:ext>
            </a:extLst>
          </p:cNvPr>
          <p:cNvSpPr txBox="1"/>
          <p:nvPr/>
        </p:nvSpPr>
        <p:spPr bwMode="gray">
          <a:xfrm>
            <a:off x="8829675" y="7972425"/>
            <a:ext cx="0" cy="0"/>
          </a:xfrm>
          <a:prstGeom prst="rect">
            <a:avLst/>
          </a:prstGeom>
          <a:noFill/>
        </p:spPr>
        <p:txBody>
          <a:bodyPr wrap="none" lIns="0" tIns="0" rIns="0" bIns="0" rtlCol="0">
            <a:noAutofit/>
          </a:bodyPr>
          <a:lstStyle/>
          <a:p>
            <a:pPr marL="180000" indent="-180000" algn="l">
              <a:lnSpc>
                <a:spcPct val="110000"/>
              </a:lnSpc>
              <a:spcBef>
                <a:spcPts val="600"/>
              </a:spcBef>
              <a:spcAft>
                <a:spcPts val="200"/>
              </a:spcAft>
              <a:buClr>
                <a:schemeClr val="tx2"/>
              </a:buClr>
              <a:buFont typeface="Wingdings 2" panose="05020102010507070707" pitchFamily="18" charset="2"/>
              <a:buChar char=""/>
            </a:pPr>
            <a:endParaRPr lang="de-DE" sz="1400"/>
          </a:p>
        </p:txBody>
      </p:sp>
      <p:grpSp>
        <p:nvGrpSpPr>
          <p:cNvPr id="4" name="Gruppieren 3">
            <a:extLst>
              <a:ext uri="{FF2B5EF4-FFF2-40B4-BE49-F238E27FC236}">
                <a16:creationId xmlns:a16="http://schemas.microsoft.com/office/drawing/2014/main" id="{E03683D7-D2A4-FA4B-B9F7-08E0DDA5DFFF}"/>
              </a:ext>
            </a:extLst>
          </p:cNvPr>
          <p:cNvGrpSpPr/>
          <p:nvPr/>
        </p:nvGrpSpPr>
        <p:grpSpPr>
          <a:xfrm>
            <a:off x="726604" y="2428719"/>
            <a:ext cx="1706089" cy="3256201"/>
            <a:chOff x="726604" y="2428719"/>
            <a:chExt cx="1706089" cy="3256201"/>
          </a:xfrm>
        </p:grpSpPr>
        <p:sp>
          <p:nvSpPr>
            <p:cNvPr id="40" name="Rounded Rectangle 39">
              <a:extLst>
                <a:ext uri="{FF2B5EF4-FFF2-40B4-BE49-F238E27FC236}">
                  <a16:creationId xmlns:a16="http://schemas.microsoft.com/office/drawing/2014/main" id="{012D7009-2402-AA43-B3FB-515937369BD7}"/>
                </a:ext>
              </a:extLst>
            </p:cNvPr>
            <p:cNvSpPr/>
            <p:nvPr/>
          </p:nvSpPr>
          <p:spPr>
            <a:xfrm>
              <a:off x="727174" y="3139369"/>
              <a:ext cx="1705519" cy="502353"/>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Intelligent</a:t>
              </a:r>
            </a:p>
            <a:p>
              <a:pPr algn="ctr" fontAlgn="base">
                <a:lnSpc>
                  <a:spcPct val="110000"/>
                </a:lnSpc>
              </a:pPr>
              <a:r>
                <a:rPr lang="en-GB" sz="1400" b="1">
                  <a:solidFill>
                    <a:schemeClr val="tx1"/>
                  </a:solidFill>
                </a:rPr>
                <a:t>Network</a:t>
              </a:r>
            </a:p>
          </p:txBody>
        </p:sp>
        <p:sp>
          <p:nvSpPr>
            <p:cNvPr id="41" name="Rounded Rectangle 39">
              <a:extLst>
                <a:ext uri="{FF2B5EF4-FFF2-40B4-BE49-F238E27FC236}">
                  <a16:creationId xmlns:a16="http://schemas.microsoft.com/office/drawing/2014/main" id="{A0B4B96B-A7D3-F64B-8F9C-E5A309C077CB}"/>
                </a:ext>
              </a:extLst>
            </p:cNvPr>
            <p:cNvSpPr/>
            <p:nvPr/>
          </p:nvSpPr>
          <p:spPr>
            <a:xfrm>
              <a:off x="866660" y="3842639"/>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a:t>
              </a:r>
            </a:p>
            <a:p>
              <a:pPr algn="ctr" fontAlgn="base">
                <a:lnSpc>
                  <a:spcPct val="110000"/>
                </a:lnSpc>
              </a:pPr>
              <a:r>
                <a:rPr lang="en-GB" sz="1050">
                  <a:solidFill>
                    <a:schemeClr val="tx1"/>
                  </a:solidFill>
                </a:rPr>
                <a:t>Enterprise Network</a:t>
              </a:r>
            </a:p>
          </p:txBody>
        </p:sp>
        <p:sp>
          <p:nvSpPr>
            <p:cNvPr id="42" name="Rounded Rectangle 39">
              <a:extLst>
                <a:ext uri="{FF2B5EF4-FFF2-40B4-BE49-F238E27FC236}">
                  <a16:creationId xmlns:a16="http://schemas.microsoft.com/office/drawing/2014/main" id="{EB0F9EF9-8C4A-4E41-8B2E-57F660F2BA01}"/>
                </a:ext>
              </a:extLst>
            </p:cNvPr>
            <p:cNvSpPr/>
            <p:nvPr/>
          </p:nvSpPr>
          <p:spPr>
            <a:xfrm>
              <a:off x="866660" y="4364160"/>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a:t>
              </a:r>
            </a:p>
            <a:p>
              <a:pPr algn="ctr" fontAlgn="base">
                <a:lnSpc>
                  <a:spcPct val="110000"/>
                </a:lnSpc>
              </a:pPr>
              <a:r>
                <a:rPr lang="en-GB" sz="1050" err="1">
                  <a:solidFill>
                    <a:schemeClr val="tx1"/>
                  </a:solidFill>
                </a:rPr>
                <a:t>Datacenter</a:t>
              </a:r>
              <a:r>
                <a:rPr lang="en-GB" sz="1050">
                  <a:solidFill>
                    <a:schemeClr val="tx1"/>
                  </a:solidFill>
                </a:rPr>
                <a:t> Network</a:t>
              </a:r>
            </a:p>
          </p:txBody>
        </p:sp>
        <p:sp>
          <p:nvSpPr>
            <p:cNvPr id="43" name="Rounded Rectangle 39">
              <a:extLst>
                <a:ext uri="{FF2B5EF4-FFF2-40B4-BE49-F238E27FC236}">
                  <a16:creationId xmlns:a16="http://schemas.microsoft.com/office/drawing/2014/main" id="{4D26F119-6B76-BD4B-B453-B67A96445AFB}"/>
                </a:ext>
              </a:extLst>
            </p:cNvPr>
            <p:cNvSpPr/>
            <p:nvPr/>
          </p:nvSpPr>
          <p:spPr>
            <a:xfrm>
              <a:off x="866660" y="491956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WLAN &amp; </a:t>
              </a:r>
            </a:p>
            <a:p>
              <a:pPr algn="ctr" fontAlgn="base">
                <a:lnSpc>
                  <a:spcPct val="110000"/>
                </a:lnSpc>
              </a:pPr>
              <a:r>
                <a:rPr lang="en-GB" sz="1050">
                  <a:solidFill>
                    <a:schemeClr val="tx1"/>
                  </a:solidFill>
                </a:rPr>
                <a:t>Network Access</a:t>
              </a:r>
            </a:p>
          </p:txBody>
        </p:sp>
        <p:sp>
          <p:nvSpPr>
            <p:cNvPr id="44" name="Textfeld 43">
              <a:extLst>
                <a:ext uri="{FF2B5EF4-FFF2-40B4-BE49-F238E27FC236}">
                  <a16:creationId xmlns:a16="http://schemas.microsoft.com/office/drawing/2014/main" id="{1AD182D6-FD1A-C646-948E-444D7A6D5DEA}"/>
                </a:ext>
              </a:extLst>
            </p:cNvPr>
            <p:cNvSpPr txBox="1"/>
            <p:nvPr/>
          </p:nvSpPr>
          <p:spPr bwMode="gray">
            <a:xfrm>
              <a:off x="866660"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pic>
          <p:nvPicPr>
            <p:cNvPr id="45" name="Grafik 44">
              <a:extLst>
                <a:ext uri="{FF2B5EF4-FFF2-40B4-BE49-F238E27FC236}">
                  <a16:creationId xmlns:a16="http://schemas.microsoft.com/office/drawing/2014/main" id="{5FE4AF2B-7715-E94E-A95D-86AB255613A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228013" y="2436099"/>
              <a:ext cx="703270" cy="703270"/>
            </a:xfrm>
            <a:prstGeom prst="rect">
              <a:avLst/>
            </a:prstGeom>
          </p:spPr>
        </p:pic>
        <p:sp>
          <p:nvSpPr>
            <p:cNvPr id="94" name="Rechteck 93">
              <a:extLst>
                <a:ext uri="{FF2B5EF4-FFF2-40B4-BE49-F238E27FC236}">
                  <a16:creationId xmlns:a16="http://schemas.microsoft.com/office/drawing/2014/main" id="{2AFA9979-EACE-7E41-AD44-1277B58032A5}"/>
                </a:ext>
              </a:extLst>
            </p:cNvPr>
            <p:cNvSpPr/>
            <p:nvPr/>
          </p:nvSpPr>
          <p:spPr bwMode="gray">
            <a:xfrm>
              <a:off x="726604" y="2428719"/>
              <a:ext cx="1706089" cy="3256201"/>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grpSp>
      <p:grpSp>
        <p:nvGrpSpPr>
          <p:cNvPr id="5" name="Gruppieren 4">
            <a:extLst>
              <a:ext uri="{FF2B5EF4-FFF2-40B4-BE49-F238E27FC236}">
                <a16:creationId xmlns:a16="http://schemas.microsoft.com/office/drawing/2014/main" id="{27160C5A-EF71-7040-9E3F-138FDA3E0193}"/>
              </a:ext>
            </a:extLst>
          </p:cNvPr>
          <p:cNvGrpSpPr/>
          <p:nvPr/>
        </p:nvGrpSpPr>
        <p:grpSpPr>
          <a:xfrm>
            <a:off x="2527578" y="2428720"/>
            <a:ext cx="1711512" cy="3256200"/>
            <a:chOff x="2541200" y="2428720"/>
            <a:chExt cx="1711512" cy="3256200"/>
          </a:xfrm>
        </p:grpSpPr>
        <p:sp>
          <p:nvSpPr>
            <p:cNvPr id="47" name="Rounded Rectangle 39">
              <a:extLst>
                <a:ext uri="{FF2B5EF4-FFF2-40B4-BE49-F238E27FC236}">
                  <a16:creationId xmlns:a16="http://schemas.microsoft.com/office/drawing/2014/main" id="{E7325AF1-41D0-F44A-B61E-A332B75C51B7}"/>
                </a:ext>
              </a:extLst>
            </p:cNvPr>
            <p:cNvSpPr/>
            <p:nvPr/>
          </p:nvSpPr>
          <p:spPr>
            <a:xfrm>
              <a:off x="2547193" y="3153886"/>
              <a:ext cx="1705519"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IT Security</a:t>
              </a:r>
            </a:p>
          </p:txBody>
        </p:sp>
        <p:sp>
          <p:nvSpPr>
            <p:cNvPr id="48" name="Rounded Rectangle 39">
              <a:extLst>
                <a:ext uri="{FF2B5EF4-FFF2-40B4-BE49-F238E27FC236}">
                  <a16:creationId xmlns:a16="http://schemas.microsoft.com/office/drawing/2014/main" id="{07956C82-4B6D-2E42-B7CF-37BE2751F0F0}"/>
                </a:ext>
              </a:extLst>
            </p:cNvPr>
            <p:cNvSpPr/>
            <p:nvPr/>
          </p:nvSpPr>
          <p:spPr>
            <a:xfrm>
              <a:off x="2659124" y="3854495"/>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Firewall</a:t>
              </a:r>
            </a:p>
          </p:txBody>
        </p:sp>
        <p:sp>
          <p:nvSpPr>
            <p:cNvPr id="49" name="Rounded Rectangle 39">
              <a:extLst>
                <a:ext uri="{FF2B5EF4-FFF2-40B4-BE49-F238E27FC236}">
                  <a16:creationId xmlns:a16="http://schemas.microsoft.com/office/drawing/2014/main" id="{62F8B518-05DD-FC41-B66E-25F4CBFB45D5}"/>
                </a:ext>
              </a:extLst>
            </p:cNvPr>
            <p:cNvSpPr/>
            <p:nvPr/>
          </p:nvSpPr>
          <p:spPr>
            <a:xfrm>
              <a:off x="2659124" y="436133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WAF</a:t>
              </a:r>
            </a:p>
          </p:txBody>
        </p:sp>
        <p:sp>
          <p:nvSpPr>
            <p:cNvPr id="50" name="Rounded Rectangle 39">
              <a:extLst>
                <a:ext uri="{FF2B5EF4-FFF2-40B4-BE49-F238E27FC236}">
                  <a16:creationId xmlns:a16="http://schemas.microsoft.com/office/drawing/2014/main" id="{79173DC0-1C75-CC4B-ADD0-EBBB7C378AB8}"/>
                </a:ext>
              </a:extLst>
            </p:cNvPr>
            <p:cNvSpPr/>
            <p:nvPr/>
          </p:nvSpPr>
          <p:spPr>
            <a:xfrm>
              <a:off x="2662437" y="4938157"/>
              <a:ext cx="1440496"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a:t>
              </a:r>
            </a:p>
            <a:p>
              <a:pPr algn="ctr" fontAlgn="base">
                <a:lnSpc>
                  <a:spcPct val="110000"/>
                </a:lnSpc>
              </a:pPr>
              <a:r>
                <a:rPr lang="en-GB" sz="1050">
                  <a:solidFill>
                    <a:schemeClr val="tx1"/>
                  </a:solidFill>
                </a:rPr>
                <a:t>Endpoint Security</a:t>
              </a:r>
            </a:p>
          </p:txBody>
        </p:sp>
        <p:pic>
          <p:nvPicPr>
            <p:cNvPr id="52" name="Grafik 51">
              <a:extLst>
                <a:ext uri="{FF2B5EF4-FFF2-40B4-BE49-F238E27FC236}">
                  <a16:creationId xmlns:a16="http://schemas.microsoft.com/office/drawing/2014/main" id="{0C186D86-C672-AC4C-BFFA-42EFC31CA18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018811" y="2455149"/>
              <a:ext cx="717592" cy="717592"/>
            </a:xfrm>
            <a:prstGeom prst="rect">
              <a:avLst/>
            </a:prstGeom>
            <a:effectLst/>
          </p:spPr>
        </p:pic>
        <p:sp>
          <p:nvSpPr>
            <p:cNvPr id="95" name="Rechteck 94">
              <a:extLst>
                <a:ext uri="{FF2B5EF4-FFF2-40B4-BE49-F238E27FC236}">
                  <a16:creationId xmlns:a16="http://schemas.microsoft.com/office/drawing/2014/main" id="{8AA6C9BD-6997-BD42-BEAD-215908E1521A}"/>
                </a:ext>
              </a:extLst>
            </p:cNvPr>
            <p:cNvSpPr/>
            <p:nvPr/>
          </p:nvSpPr>
          <p:spPr bwMode="gray">
            <a:xfrm>
              <a:off x="2541200" y="2428720"/>
              <a:ext cx="1706089" cy="325620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03" name="Textfeld 102">
              <a:extLst>
                <a:ext uri="{FF2B5EF4-FFF2-40B4-BE49-F238E27FC236}">
                  <a16:creationId xmlns:a16="http://schemas.microsoft.com/office/drawing/2014/main" id="{B3C878C0-F7DC-A14F-98F0-B7FD41D1480B}"/>
                </a:ext>
              </a:extLst>
            </p:cNvPr>
            <p:cNvSpPr txBox="1"/>
            <p:nvPr/>
          </p:nvSpPr>
          <p:spPr bwMode="gray">
            <a:xfrm>
              <a:off x="2655703"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grpSp>
      <p:grpSp>
        <p:nvGrpSpPr>
          <p:cNvPr id="6" name="Gruppieren 5">
            <a:extLst>
              <a:ext uri="{FF2B5EF4-FFF2-40B4-BE49-F238E27FC236}">
                <a16:creationId xmlns:a16="http://schemas.microsoft.com/office/drawing/2014/main" id="{72010378-97B8-3540-9E57-23E2B850F36A}"/>
              </a:ext>
            </a:extLst>
          </p:cNvPr>
          <p:cNvGrpSpPr/>
          <p:nvPr/>
        </p:nvGrpSpPr>
        <p:grpSpPr>
          <a:xfrm>
            <a:off x="4333975" y="2373318"/>
            <a:ext cx="1720376" cy="3311602"/>
            <a:chOff x="4327138" y="2373318"/>
            <a:chExt cx="1720376" cy="3311602"/>
          </a:xfrm>
        </p:grpSpPr>
        <p:sp>
          <p:nvSpPr>
            <p:cNvPr id="35" name="Rounded Rectangle 39">
              <a:extLst>
                <a:ext uri="{FF2B5EF4-FFF2-40B4-BE49-F238E27FC236}">
                  <a16:creationId xmlns:a16="http://schemas.microsoft.com/office/drawing/2014/main" id="{B79D69BB-D4D0-FE45-9734-8E1CF150C45B}"/>
                </a:ext>
              </a:extLst>
            </p:cNvPr>
            <p:cNvSpPr/>
            <p:nvPr/>
          </p:nvSpPr>
          <p:spPr>
            <a:xfrm>
              <a:off x="4327138" y="3166394"/>
              <a:ext cx="1698354"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err="1">
                  <a:solidFill>
                    <a:schemeClr val="tx1"/>
                  </a:solidFill>
                </a:rPr>
                <a:t>Datacenter</a:t>
              </a:r>
              <a:endParaRPr lang="en-GB" sz="1400" b="1">
                <a:solidFill>
                  <a:schemeClr val="tx1"/>
                </a:solidFill>
              </a:endParaRPr>
            </a:p>
            <a:p>
              <a:pPr algn="ctr" fontAlgn="base">
                <a:lnSpc>
                  <a:spcPct val="110000"/>
                </a:lnSpc>
              </a:pPr>
              <a:r>
                <a:rPr lang="en-GB" sz="1400" b="1">
                  <a:solidFill>
                    <a:schemeClr val="tx1"/>
                  </a:solidFill>
                </a:rPr>
                <a:t>Infrastructure</a:t>
              </a:r>
            </a:p>
          </p:txBody>
        </p:sp>
        <p:pic>
          <p:nvPicPr>
            <p:cNvPr id="53" name="Grafik 52">
              <a:extLst>
                <a:ext uri="{FF2B5EF4-FFF2-40B4-BE49-F238E27FC236}">
                  <a16:creationId xmlns:a16="http://schemas.microsoft.com/office/drawing/2014/main" id="{29A89173-1AA0-A84F-86FB-04153C7A50F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771701" y="2373318"/>
              <a:ext cx="835071" cy="835071"/>
            </a:xfrm>
            <a:prstGeom prst="rect">
              <a:avLst/>
            </a:prstGeom>
          </p:spPr>
        </p:pic>
        <p:sp>
          <p:nvSpPr>
            <p:cNvPr id="58" name="Rounded Rectangle 39">
              <a:extLst>
                <a:ext uri="{FF2B5EF4-FFF2-40B4-BE49-F238E27FC236}">
                  <a16:creationId xmlns:a16="http://schemas.microsoft.com/office/drawing/2014/main" id="{7546F0D4-7CB8-9A41-A574-3E1395E6546B}"/>
                </a:ext>
              </a:extLst>
            </p:cNvPr>
            <p:cNvSpPr/>
            <p:nvPr/>
          </p:nvSpPr>
          <p:spPr>
            <a:xfrm>
              <a:off x="4454410" y="436133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Kubernetes</a:t>
              </a:r>
            </a:p>
          </p:txBody>
        </p:sp>
        <p:sp>
          <p:nvSpPr>
            <p:cNvPr id="60" name="Rounded Rectangle 39">
              <a:extLst>
                <a:ext uri="{FF2B5EF4-FFF2-40B4-BE49-F238E27FC236}">
                  <a16:creationId xmlns:a16="http://schemas.microsoft.com/office/drawing/2014/main" id="{C9D55950-0893-C349-B53B-AA01A29037A0}"/>
                </a:ext>
              </a:extLst>
            </p:cNvPr>
            <p:cNvSpPr/>
            <p:nvPr/>
          </p:nvSpPr>
          <p:spPr>
            <a:xfrm>
              <a:off x="4467331" y="4915146"/>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Storage</a:t>
              </a:r>
            </a:p>
          </p:txBody>
        </p:sp>
        <p:sp>
          <p:nvSpPr>
            <p:cNvPr id="61" name="Rounded Rectangle 39">
              <a:extLst>
                <a:ext uri="{FF2B5EF4-FFF2-40B4-BE49-F238E27FC236}">
                  <a16:creationId xmlns:a16="http://schemas.microsoft.com/office/drawing/2014/main" id="{EE02A931-0A95-2144-9C93-85619178B5D1}"/>
                </a:ext>
              </a:extLst>
            </p:cNvPr>
            <p:cNvSpPr/>
            <p:nvPr/>
          </p:nvSpPr>
          <p:spPr>
            <a:xfrm>
              <a:off x="4446771" y="3854007"/>
              <a:ext cx="1440496"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a:t>
              </a:r>
              <a:r>
                <a:rPr lang="en-GB" sz="1050" err="1">
                  <a:solidFill>
                    <a:schemeClr val="tx1"/>
                  </a:solidFill>
                </a:rPr>
                <a:t>Datacenter</a:t>
              </a:r>
              <a:endParaRPr lang="en-GB" sz="1050">
                <a:solidFill>
                  <a:schemeClr val="tx1"/>
                </a:solidFill>
              </a:endParaRPr>
            </a:p>
            <a:p>
              <a:pPr algn="ctr" fontAlgn="base">
                <a:lnSpc>
                  <a:spcPct val="110000"/>
                </a:lnSpc>
              </a:pPr>
              <a:r>
                <a:rPr lang="en-GB" sz="1050">
                  <a:solidFill>
                    <a:schemeClr val="tx1"/>
                  </a:solidFill>
                </a:rPr>
                <a:t>Platform</a:t>
              </a:r>
            </a:p>
          </p:txBody>
        </p:sp>
        <p:sp>
          <p:nvSpPr>
            <p:cNvPr id="96" name="Rechteck 95">
              <a:extLst>
                <a:ext uri="{FF2B5EF4-FFF2-40B4-BE49-F238E27FC236}">
                  <a16:creationId xmlns:a16="http://schemas.microsoft.com/office/drawing/2014/main" id="{C846BFA0-DDF6-5242-A748-2A8B4AD51036}"/>
                </a:ext>
              </a:extLst>
            </p:cNvPr>
            <p:cNvSpPr/>
            <p:nvPr/>
          </p:nvSpPr>
          <p:spPr bwMode="gray">
            <a:xfrm>
              <a:off x="4341425" y="2428720"/>
              <a:ext cx="1706089" cy="325620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02" name="Textfeld 101">
              <a:extLst>
                <a:ext uri="{FF2B5EF4-FFF2-40B4-BE49-F238E27FC236}">
                  <a16:creationId xmlns:a16="http://schemas.microsoft.com/office/drawing/2014/main" id="{84877B46-C21C-1D43-A0ED-DE2D77295196}"/>
                </a:ext>
              </a:extLst>
            </p:cNvPr>
            <p:cNvSpPr txBox="1"/>
            <p:nvPr/>
          </p:nvSpPr>
          <p:spPr bwMode="gray">
            <a:xfrm>
              <a:off x="4371975" y="5127861"/>
              <a:ext cx="0" cy="0"/>
            </a:xfrm>
            <a:prstGeom prst="rect">
              <a:avLst/>
            </a:prstGeom>
            <a:noFill/>
          </p:spPr>
          <p:txBody>
            <a:bodyPr wrap="none" lIns="0" tIns="0" rIns="0" bIns="0" rtlCol="0">
              <a:noAutofit/>
            </a:bodyPr>
            <a:lstStyle/>
            <a:p>
              <a:pPr marL="180000" indent="-180000" algn="l">
                <a:lnSpc>
                  <a:spcPct val="110000"/>
                </a:lnSpc>
                <a:spcBef>
                  <a:spcPts val="600"/>
                </a:spcBef>
                <a:spcAft>
                  <a:spcPts val="200"/>
                </a:spcAft>
                <a:buClr>
                  <a:schemeClr val="tx2"/>
                </a:buClr>
                <a:buFont typeface="Wingdings 2" panose="05020102010507070707" pitchFamily="18" charset="2"/>
                <a:buChar char=""/>
              </a:pPr>
              <a:endParaRPr lang="de-DE" sz="1400"/>
            </a:p>
          </p:txBody>
        </p:sp>
        <p:sp>
          <p:nvSpPr>
            <p:cNvPr id="107" name="Textfeld 106">
              <a:extLst>
                <a:ext uri="{FF2B5EF4-FFF2-40B4-BE49-F238E27FC236}">
                  <a16:creationId xmlns:a16="http://schemas.microsoft.com/office/drawing/2014/main" id="{74CB3902-393F-5B4F-BF28-C8831227DBF2}"/>
                </a:ext>
              </a:extLst>
            </p:cNvPr>
            <p:cNvSpPr txBox="1"/>
            <p:nvPr/>
          </p:nvSpPr>
          <p:spPr bwMode="gray">
            <a:xfrm>
              <a:off x="4471250"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grpSp>
      <p:grpSp>
        <p:nvGrpSpPr>
          <p:cNvPr id="10" name="Gruppieren 9">
            <a:extLst>
              <a:ext uri="{FF2B5EF4-FFF2-40B4-BE49-F238E27FC236}">
                <a16:creationId xmlns:a16="http://schemas.microsoft.com/office/drawing/2014/main" id="{B0B169CC-AD2E-6E4C-B1B5-005CB5C978B6}"/>
              </a:ext>
            </a:extLst>
          </p:cNvPr>
          <p:cNvGrpSpPr/>
          <p:nvPr/>
        </p:nvGrpSpPr>
        <p:grpSpPr>
          <a:xfrm>
            <a:off x="6149236" y="2428720"/>
            <a:ext cx="1712855" cy="3256200"/>
            <a:chOff x="6163459" y="2428720"/>
            <a:chExt cx="1712855" cy="3256200"/>
          </a:xfrm>
        </p:grpSpPr>
        <p:sp>
          <p:nvSpPr>
            <p:cNvPr id="38" name="Rounded Rectangle 39">
              <a:extLst>
                <a:ext uri="{FF2B5EF4-FFF2-40B4-BE49-F238E27FC236}">
                  <a16:creationId xmlns:a16="http://schemas.microsoft.com/office/drawing/2014/main" id="{05E0087F-5EA8-F146-B6D9-F7A3F43E880C}"/>
                </a:ext>
              </a:extLst>
            </p:cNvPr>
            <p:cNvSpPr/>
            <p:nvPr/>
          </p:nvSpPr>
          <p:spPr>
            <a:xfrm>
              <a:off x="6163459" y="3131697"/>
              <a:ext cx="1708882"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Cloud &amp; DC</a:t>
              </a:r>
            </a:p>
            <a:p>
              <a:pPr algn="ctr" fontAlgn="base">
                <a:lnSpc>
                  <a:spcPct val="110000"/>
                </a:lnSpc>
              </a:pPr>
              <a:r>
                <a:rPr lang="en-GB" sz="1400" b="1">
                  <a:solidFill>
                    <a:schemeClr val="tx1"/>
                  </a:solidFill>
                </a:rPr>
                <a:t>Applications</a:t>
              </a:r>
            </a:p>
          </p:txBody>
        </p:sp>
        <p:pic>
          <p:nvPicPr>
            <p:cNvPr id="54" name="Grafik 53">
              <a:extLst>
                <a:ext uri="{FF2B5EF4-FFF2-40B4-BE49-F238E27FC236}">
                  <a16:creationId xmlns:a16="http://schemas.microsoft.com/office/drawing/2014/main" id="{AD4C8C62-F22A-5645-81DA-7869D27F7A15}"/>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602549" y="2471119"/>
              <a:ext cx="761216" cy="761216"/>
            </a:xfrm>
            <a:prstGeom prst="rect">
              <a:avLst/>
            </a:prstGeom>
          </p:spPr>
        </p:pic>
        <p:sp>
          <p:nvSpPr>
            <p:cNvPr id="63" name="Rounded Rectangle 39">
              <a:extLst>
                <a:ext uri="{FF2B5EF4-FFF2-40B4-BE49-F238E27FC236}">
                  <a16:creationId xmlns:a16="http://schemas.microsoft.com/office/drawing/2014/main" id="{A46223D9-5063-0D4F-978D-2DF9B1C82388}"/>
                </a:ext>
              </a:extLst>
            </p:cNvPr>
            <p:cNvSpPr/>
            <p:nvPr/>
          </p:nvSpPr>
          <p:spPr>
            <a:xfrm>
              <a:off x="6299649" y="3855493"/>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Database</a:t>
              </a:r>
            </a:p>
          </p:txBody>
        </p:sp>
        <p:sp>
          <p:nvSpPr>
            <p:cNvPr id="64" name="Rounded Rectangle 39">
              <a:extLst>
                <a:ext uri="{FF2B5EF4-FFF2-40B4-BE49-F238E27FC236}">
                  <a16:creationId xmlns:a16="http://schemas.microsoft.com/office/drawing/2014/main" id="{AE33FB74-56CA-6340-BFD9-37F7F6327F0D}"/>
                </a:ext>
              </a:extLst>
            </p:cNvPr>
            <p:cNvSpPr/>
            <p:nvPr/>
          </p:nvSpPr>
          <p:spPr>
            <a:xfrm>
              <a:off x="6295995" y="4915146"/>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a:t>
              </a:r>
              <a:r>
                <a:rPr lang="en-GB" sz="1050" dirty="0" err="1">
                  <a:solidFill>
                    <a:schemeClr val="tx1"/>
                  </a:solidFill>
                </a:rPr>
                <a:t>Vertual</a:t>
              </a:r>
              <a:r>
                <a:rPr lang="en-GB" sz="1050" dirty="0">
                  <a:solidFill>
                    <a:schemeClr val="tx1"/>
                  </a:solidFill>
                </a:rPr>
                <a:t> </a:t>
              </a:r>
            </a:p>
            <a:p>
              <a:pPr algn="ctr" fontAlgn="base">
                <a:lnSpc>
                  <a:spcPct val="110000"/>
                </a:lnSpc>
              </a:pPr>
              <a:r>
                <a:rPr lang="en-GB" sz="1050" dirty="0">
                  <a:solidFill>
                    <a:schemeClr val="tx1"/>
                  </a:solidFill>
                </a:rPr>
                <a:t>Desktop Services</a:t>
              </a:r>
            </a:p>
          </p:txBody>
        </p:sp>
        <p:sp>
          <p:nvSpPr>
            <p:cNvPr id="65" name="Rounded Rectangle 39">
              <a:extLst>
                <a:ext uri="{FF2B5EF4-FFF2-40B4-BE49-F238E27FC236}">
                  <a16:creationId xmlns:a16="http://schemas.microsoft.com/office/drawing/2014/main" id="{0194B821-0E13-A945-8A49-7F0A0DCC8670}"/>
                </a:ext>
              </a:extLst>
            </p:cNvPr>
            <p:cNvSpPr/>
            <p:nvPr/>
          </p:nvSpPr>
          <p:spPr>
            <a:xfrm>
              <a:off x="6295995" y="4361331"/>
              <a:ext cx="1440496"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Microsoft </a:t>
              </a:r>
            </a:p>
            <a:p>
              <a:pPr algn="ctr" fontAlgn="base">
                <a:lnSpc>
                  <a:spcPct val="110000"/>
                </a:lnSpc>
              </a:pPr>
              <a:r>
                <a:rPr lang="en-GB" sz="1050">
                  <a:solidFill>
                    <a:schemeClr val="tx1"/>
                  </a:solidFill>
                </a:rPr>
                <a:t>Core Services</a:t>
              </a:r>
            </a:p>
          </p:txBody>
        </p:sp>
        <p:sp>
          <p:nvSpPr>
            <p:cNvPr id="97" name="Rechteck 96">
              <a:extLst>
                <a:ext uri="{FF2B5EF4-FFF2-40B4-BE49-F238E27FC236}">
                  <a16:creationId xmlns:a16="http://schemas.microsoft.com/office/drawing/2014/main" id="{A9A994F9-FB8A-8648-AA81-A36204CD9FDE}"/>
                </a:ext>
              </a:extLst>
            </p:cNvPr>
            <p:cNvSpPr/>
            <p:nvPr/>
          </p:nvSpPr>
          <p:spPr bwMode="gray">
            <a:xfrm>
              <a:off x="6170225" y="2428720"/>
              <a:ext cx="1706089" cy="325620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10" name="Textfeld 109">
              <a:extLst>
                <a:ext uri="{FF2B5EF4-FFF2-40B4-BE49-F238E27FC236}">
                  <a16:creationId xmlns:a16="http://schemas.microsoft.com/office/drawing/2014/main" id="{7FF4481C-F5EB-5241-9B52-0EE8FB7DDC7C}"/>
                </a:ext>
              </a:extLst>
            </p:cNvPr>
            <p:cNvSpPr txBox="1"/>
            <p:nvPr/>
          </p:nvSpPr>
          <p:spPr bwMode="gray">
            <a:xfrm>
              <a:off x="6313303"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dirty="0"/>
                <a:t>…</a:t>
              </a:r>
            </a:p>
          </p:txBody>
        </p:sp>
      </p:grpSp>
      <p:grpSp>
        <p:nvGrpSpPr>
          <p:cNvPr id="11" name="Gruppieren 10">
            <a:extLst>
              <a:ext uri="{FF2B5EF4-FFF2-40B4-BE49-F238E27FC236}">
                <a16:creationId xmlns:a16="http://schemas.microsoft.com/office/drawing/2014/main" id="{A6523C30-3E72-FB4A-B6BF-701513DB679B}"/>
              </a:ext>
            </a:extLst>
          </p:cNvPr>
          <p:cNvGrpSpPr/>
          <p:nvPr/>
        </p:nvGrpSpPr>
        <p:grpSpPr>
          <a:xfrm>
            <a:off x="7956976" y="2428720"/>
            <a:ext cx="1719275" cy="3256200"/>
            <a:chOff x="7942977" y="2428720"/>
            <a:chExt cx="1719275" cy="3256200"/>
          </a:xfrm>
        </p:grpSpPr>
        <p:sp>
          <p:nvSpPr>
            <p:cNvPr id="36" name="Rounded Rectangle 39">
              <a:extLst>
                <a:ext uri="{FF2B5EF4-FFF2-40B4-BE49-F238E27FC236}">
                  <a16:creationId xmlns:a16="http://schemas.microsoft.com/office/drawing/2014/main" id="{2082F419-7DAE-A64E-9ACD-91D306D22FF7}"/>
                </a:ext>
              </a:extLst>
            </p:cNvPr>
            <p:cNvSpPr/>
            <p:nvPr/>
          </p:nvSpPr>
          <p:spPr>
            <a:xfrm>
              <a:off x="7942977" y="3121978"/>
              <a:ext cx="1705519"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Collaboration</a:t>
              </a:r>
            </a:p>
          </p:txBody>
        </p:sp>
        <p:pic>
          <p:nvPicPr>
            <p:cNvPr id="56" name="Grafik 55">
              <a:extLst>
                <a:ext uri="{FF2B5EF4-FFF2-40B4-BE49-F238E27FC236}">
                  <a16:creationId xmlns:a16="http://schemas.microsoft.com/office/drawing/2014/main" id="{991D8C93-A844-B74C-9033-3F267701CA12}"/>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423368" y="2445861"/>
              <a:ext cx="768580" cy="768580"/>
            </a:xfrm>
            <a:prstGeom prst="rect">
              <a:avLst/>
            </a:prstGeom>
          </p:spPr>
        </p:pic>
        <p:sp>
          <p:nvSpPr>
            <p:cNvPr id="67" name="Rounded Rectangle 39">
              <a:extLst>
                <a:ext uri="{FF2B5EF4-FFF2-40B4-BE49-F238E27FC236}">
                  <a16:creationId xmlns:a16="http://schemas.microsoft.com/office/drawing/2014/main" id="{D4362A6E-5618-C343-BE34-D160EE4A5CF7}"/>
                </a:ext>
              </a:extLst>
            </p:cNvPr>
            <p:cNvSpPr/>
            <p:nvPr/>
          </p:nvSpPr>
          <p:spPr>
            <a:xfrm>
              <a:off x="8085754" y="3842639"/>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Mail</a:t>
              </a:r>
            </a:p>
          </p:txBody>
        </p:sp>
        <p:sp>
          <p:nvSpPr>
            <p:cNvPr id="68" name="Rounded Rectangle 39">
              <a:extLst>
                <a:ext uri="{FF2B5EF4-FFF2-40B4-BE49-F238E27FC236}">
                  <a16:creationId xmlns:a16="http://schemas.microsoft.com/office/drawing/2014/main" id="{A1A1DC23-593F-AE4D-B811-1AEA5FBF5C93}"/>
                </a:ext>
              </a:extLst>
            </p:cNvPr>
            <p:cNvSpPr/>
            <p:nvPr/>
          </p:nvSpPr>
          <p:spPr>
            <a:xfrm>
              <a:off x="8105325" y="4916859"/>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a:t>
              </a:r>
            </a:p>
            <a:p>
              <a:pPr algn="ctr" fontAlgn="base">
                <a:lnSpc>
                  <a:spcPct val="110000"/>
                </a:lnSpc>
              </a:pPr>
              <a:r>
                <a:rPr lang="en-GB" sz="1050" dirty="0">
                  <a:solidFill>
                    <a:schemeClr val="tx1"/>
                  </a:solidFill>
                </a:rPr>
                <a:t>Teams Calling</a:t>
              </a:r>
            </a:p>
          </p:txBody>
        </p:sp>
        <p:sp>
          <p:nvSpPr>
            <p:cNvPr id="69" name="Rounded Rectangle 39">
              <a:extLst>
                <a:ext uri="{FF2B5EF4-FFF2-40B4-BE49-F238E27FC236}">
                  <a16:creationId xmlns:a16="http://schemas.microsoft.com/office/drawing/2014/main" id="{B73E8E8D-9481-174E-A82C-919A3D5C7346}"/>
                </a:ext>
              </a:extLst>
            </p:cNvPr>
            <p:cNvSpPr/>
            <p:nvPr/>
          </p:nvSpPr>
          <p:spPr>
            <a:xfrm>
              <a:off x="8089067" y="4357282"/>
              <a:ext cx="1440496"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Business</a:t>
              </a:r>
            </a:p>
            <a:p>
              <a:pPr algn="ctr" fontAlgn="base">
                <a:lnSpc>
                  <a:spcPct val="110000"/>
                </a:lnSpc>
              </a:pPr>
              <a:r>
                <a:rPr lang="en-GB" sz="1050">
                  <a:solidFill>
                    <a:schemeClr val="tx1"/>
                  </a:solidFill>
                </a:rPr>
                <a:t>Collaboration</a:t>
              </a:r>
            </a:p>
          </p:txBody>
        </p:sp>
        <p:sp>
          <p:nvSpPr>
            <p:cNvPr id="98" name="Rechteck 97">
              <a:extLst>
                <a:ext uri="{FF2B5EF4-FFF2-40B4-BE49-F238E27FC236}">
                  <a16:creationId xmlns:a16="http://schemas.microsoft.com/office/drawing/2014/main" id="{876894FD-8D68-DA4A-AAB3-FCF8F07D7A20}"/>
                </a:ext>
              </a:extLst>
            </p:cNvPr>
            <p:cNvSpPr/>
            <p:nvPr/>
          </p:nvSpPr>
          <p:spPr bwMode="gray">
            <a:xfrm>
              <a:off x="7956163" y="2428720"/>
              <a:ext cx="1706089" cy="325620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11" name="Textfeld 110">
              <a:extLst>
                <a:ext uri="{FF2B5EF4-FFF2-40B4-BE49-F238E27FC236}">
                  <a16:creationId xmlns:a16="http://schemas.microsoft.com/office/drawing/2014/main" id="{E81C64A8-4B5A-2E41-AAB3-6AE40BB054DC}"/>
                </a:ext>
              </a:extLst>
            </p:cNvPr>
            <p:cNvSpPr txBox="1"/>
            <p:nvPr/>
          </p:nvSpPr>
          <p:spPr bwMode="gray">
            <a:xfrm>
              <a:off x="8115599"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grpSp>
      <p:grpSp>
        <p:nvGrpSpPr>
          <p:cNvPr id="13" name="Gruppieren 12">
            <a:extLst>
              <a:ext uri="{FF2B5EF4-FFF2-40B4-BE49-F238E27FC236}">
                <a16:creationId xmlns:a16="http://schemas.microsoft.com/office/drawing/2014/main" id="{84F45BCC-5E8E-084E-B9EA-308D9EE0E284}"/>
              </a:ext>
            </a:extLst>
          </p:cNvPr>
          <p:cNvGrpSpPr/>
          <p:nvPr/>
        </p:nvGrpSpPr>
        <p:grpSpPr>
          <a:xfrm>
            <a:off x="9771134" y="2428720"/>
            <a:ext cx="1734206" cy="3256200"/>
            <a:chOff x="9771134" y="2428720"/>
            <a:chExt cx="1734206" cy="3256200"/>
          </a:xfrm>
        </p:grpSpPr>
        <p:sp>
          <p:nvSpPr>
            <p:cNvPr id="37" name="Rounded Rectangle 39">
              <a:extLst>
                <a:ext uri="{FF2B5EF4-FFF2-40B4-BE49-F238E27FC236}">
                  <a16:creationId xmlns:a16="http://schemas.microsoft.com/office/drawing/2014/main" id="{40F86E21-2159-6947-ACF2-0F169D47D303}"/>
                </a:ext>
              </a:extLst>
            </p:cNvPr>
            <p:cNvSpPr/>
            <p:nvPr/>
          </p:nvSpPr>
          <p:spPr>
            <a:xfrm>
              <a:off x="9771134" y="3102927"/>
              <a:ext cx="1705519"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Smart </a:t>
              </a:r>
            </a:p>
            <a:p>
              <a:pPr algn="ctr" fontAlgn="base">
                <a:lnSpc>
                  <a:spcPct val="110000"/>
                </a:lnSpc>
              </a:pPr>
              <a:r>
                <a:rPr lang="en-GB" sz="1400" b="1">
                  <a:solidFill>
                    <a:schemeClr val="tx1"/>
                  </a:solidFill>
                </a:rPr>
                <a:t>Workplace</a:t>
              </a:r>
            </a:p>
          </p:txBody>
        </p:sp>
        <p:pic>
          <p:nvPicPr>
            <p:cNvPr id="57" name="Grafik 56">
              <a:extLst>
                <a:ext uri="{FF2B5EF4-FFF2-40B4-BE49-F238E27FC236}">
                  <a16:creationId xmlns:a16="http://schemas.microsoft.com/office/drawing/2014/main" id="{E62E37F3-5CB5-E844-B0AF-94A252E5211E}"/>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213751" y="2480218"/>
              <a:ext cx="824126" cy="667453"/>
            </a:xfrm>
            <a:prstGeom prst="rect">
              <a:avLst/>
            </a:prstGeom>
          </p:spPr>
        </p:pic>
        <p:sp>
          <p:nvSpPr>
            <p:cNvPr id="71" name="Rounded Rectangle 39">
              <a:extLst>
                <a:ext uri="{FF2B5EF4-FFF2-40B4-BE49-F238E27FC236}">
                  <a16:creationId xmlns:a16="http://schemas.microsoft.com/office/drawing/2014/main" id="{47DA7C65-37DC-9E40-A2EA-64A8D128AC14}"/>
                </a:ext>
              </a:extLst>
            </p:cNvPr>
            <p:cNvSpPr/>
            <p:nvPr/>
          </p:nvSpPr>
          <p:spPr>
            <a:xfrm>
              <a:off x="9901989" y="3854007"/>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Smart </a:t>
              </a:r>
            </a:p>
            <a:p>
              <a:pPr algn="ctr" fontAlgn="base">
                <a:lnSpc>
                  <a:spcPct val="110000"/>
                </a:lnSpc>
              </a:pPr>
              <a:r>
                <a:rPr lang="en-GB" sz="1050" dirty="0">
                  <a:solidFill>
                    <a:schemeClr val="tx1"/>
                  </a:solidFill>
                </a:rPr>
                <a:t>Workplaces Service</a:t>
              </a:r>
              <a:endParaRPr lang="en-GB" dirty="0">
                <a:solidFill>
                  <a:schemeClr val="tx1"/>
                </a:solidFill>
              </a:endParaRPr>
            </a:p>
          </p:txBody>
        </p:sp>
        <p:sp>
          <p:nvSpPr>
            <p:cNvPr id="72" name="Rounded Rectangle 39">
              <a:extLst>
                <a:ext uri="{FF2B5EF4-FFF2-40B4-BE49-F238E27FC236}">
                  <a16:creationId xmlns:a16="http://schemas.microsoft.com/office/drawing/2014/main" id="{27239C23-2806-5745-8D35-5877C3ED9E0B}"/>
                </a:ext>
              </a:extLst>
            </p:cNvPr>
            <p:cNvSpPr/>
            <p:nvPr/>
          </p:nvSpPr>
          <p:spPr>
            <a:xfrm>
              <a:off x="9901989" y="436133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a:t>
              </a:r>
            </a:p>
            <a:p>
              <a:pPr algn="ctr" fontAlgn="base">
                <a:lnSpc>
                  <a:spcPct val="110000"/>
                </a:lnSpc>
              </a:pPr>
              <a:r>
                <a:rPr lang="en-GB" sz="1050">
                  <a:solidFill>
                    <a:schemeClr val="tx1"/>
                  </a:solidFill>
                </a:rPr>
                <a:t>Mobile Device Service</a:t>
              </a:r>
            </a:p>
          </p:txBody>
        </p:sp>
        <p:sp>
          <p:nvSpPr>
            <p:cNvPr id="73" name="Rounded Rectangle 39">
              <a:extLst>
                <a:ext uri="{FF2B5EF4-FFF2-40B4-BE49-F238E27FC236}">
                  <a16:creationId xmlns:a16="http://schemas.microsoft.com/office/drawing/2014/main" id="{AF526AFA-FF37-6B42-A314-EEF3DDEEAE62}"/>
                </a:ext>
              </a:extLst>
            </p:cNvPr>
            <p:cNvSpPr/>
            <p:nvPr/>
          </p:nvSpPr>
          <p:spPr>
            <a:xfrm>
              <a:off x="9905302" y="4939289"/>
              <a:ext cx="1440496"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Digital </a:t>
              </a:r>
            </a:p>
            <a:p>
              <a:pPr algn="ctr" fontAlgn="base">
                <a:lnSpc>
                  <a:spcPct val="110000"/>
                </a:lnSpc>
              </a:pPr>
              <a:r>
                <a:rPr lang="en-GB" sz="1050">
                  <a:solidFill>
                    <a:schemeClr val="tx1"/>
                  </a:solidFill>
                </a:rPr>
                <a:t>Solution Support</a:t>
              </a:r>
            </a:p>
          </p:txBody>
        </p:sp>
        <p:sp>
          <p:nvSpPr>
            <p:cNvPr id="99" name="Rechteck 98">
              <a:extLst>
                <a:ext uri="{FF2B5EF4-FFF2-40B4-BE49-F238E27FC236}">
                  <a16:creationId xmlns:a16="http://schemas.microsoft.com/office/drawing/2014/main" id="{AEBFF76C-1F41-434F-BA92-FC4C6AA56C6F}"/>
                </a:ext>
              </a:extLst>
            </p:cNvPr>
            <p:cNvSpPr/>
            <p:nvPr/>
          </p:nvSpPr>
          <p:spPr bwMode="gray">
            <a:xfrm>
              <a:off x="9799251" y="2428720"/>
              <a:ext cx="1706089" cy="325620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12" name="Textfeld 111">
              <a:extLst>
                <a:ext uri="{FF2B5EF4-FFF2-40B4-BE49-F238E27FC236}">
                  <a16:creationId xmlns:a16="http://schemas.microsoft.com/office/drawing/2014/main" id="{B7FBBAC8-72A0-814F-8DA1-E00A5D0AC59B}"/>
                </a:ext>
              </a:extLst>
            </p:cNvPr>
            <p:cNvSpPr txBox="1"/>
            <p:nvPr/>
          </p:nvSpPr>
          <p:spPr bwMode="gray">
            <a:xfrm>
              <a:off x="9917894"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grpSp>
      <p:sp>
        <p:nvSpPr>
          <p:cNvPr id="8" name="Rechteck 7">
            <a:extLst>
              <a:ext uri="{FF2B5EF4-FFF2-40B4-BE49-F238E27FC236}">
                <a16:creationId xmlns:a16="http://schemas.microsoft.com/office/drawing/2014/main" id="{46693B14-E39D-4D33-9E18-D6DAE69D4D8F}"/>
              </a:ext>
            </a:extLst>
          </p:cNvPr>
          <p:cNvSpPr/>
          <p:nvPr/>
        </p:nvSpPr>
        <p:spPr bwMode="gray">
          <a:xfrm>
            <a:off x="726604" y="1458216"/>
            <a:ext cx="10778736" cy="770816"/>
          </a:xfrm>
          <a:prstGeom prst="rect">
            <a:avLst/>
          </a:prstGeom>
          <a:noFill/>
          <a:ln w="38100">
            <a:solidFill>
              <a:srgbClr val="EF33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err="1">
              <a:solidFill>
                <a:schemeClr val="tx1"/>
              </a:solidFill>
            </a:endParaRPr>
          </a:p>
        </p:txBody>
      </p:sp>
    </p:spTree>
    <p:extLst>
      <p:ext uri="{BB962C8B-B14F-4D97-AF65-F5344CB8AC3E}">
        <p14:creationId xmlns:p14="http://schemas.microsoft.com/office/powerpoint/2010/main" val="19481432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0C200BA-60AB-4540-B857-2B2AE04686C3}"/>
              </a:ext>
            </a:extLst>
          </p:cNvPr>
          <p:cNvSpPr>
            <a:spLocks noGrp="1"/>
          </p:cNvSpPr>
          <p:nvPr>
            <p:ph type="ftr" sz="quarter" idx="11"/>
          </p:nvPr>
        </p:nvSpPr>
        <p:spPr>
          <a:xfrm>
            <a:off x="784656" y="6318250"/>
            <a:ext cx="1037217" cy="323079"/>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AT" sz="800" b="0" i="1" u="none" strike="noStrike" kern="1200" cap="none" spc="0" normalizeH="0" baseline="0" noProof="0" dirty="0">
                <a:ln>
                  <a:noFill/>
                </a:ln>
                <a:solidFill>
                  <a:prstClr val="black"/>
                </a:solidFill>
                <a:effectLst/>
                <a:uLnTx/>
                <a:uFillTx/>
                <a:latin typeface="Avenir Next LT Pro"/>
                <a:ea typeface="+mn-ea"/>
                <a:cs typeface="+mn-cs"/>
              </a:rPr>
              <a:t>Managed Service</a:t>
            </a:r>
          </a:p>
        </p:txBody>
      </p:sp>
      <p:sp>
        <p:nvSpPr>
          <p:cNvPr id="4" name="Foliennummernplatzhalter 3">
            <a:extLst>
              <a:ext uri="{FF2B5EF4-FFF2-40B4-BE49-F238E27FC236}">
                <a16:creationId xmlns:a16="http://schemas.microsoft.com/office/drawing/2014/main" id="{E05746AE-F3D7-0B44-88EF-4E4D194FF86D}"/>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FF9B0DE-3FEB-4AA0-B465-B80EF7C1333D}" type="slidenum">
              <a:rPr kumimoji="0" lang="de-AT" sz="800" b="0" i="1" u="none" strike="noStrike" kern="1200" cap="none" spc="0" normalizeH="0" baseline="0" noProof="0" smtClean="0">
                <a:ln>
                  <a:noFill/>
                </a:ln>
                <a:solidFill>
                  <a:prstClr val="black"/>
                </a:solidFill>
                <a:effectLst/>
                <a:uLnTx/>
                <a:uFillTx/>
                <a:latin typeface="Avenir Next LT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24</a:t>
            </a:fld>
            <a:endParaRPr kumimoji="0" lang="de-AT" sz="800" b="0" i="1" u="none" strike="noStrike" kern="1200" cap="none" spc="0" normalizeH="0" baseline="0" noProof="0">
              <a:ln>
                <a:noFill/>
              </a:ln>
              <a:solidFill>
                <a:prstClr val="black"/>
              </a:solidFill>
              <a:effectLst/>
              <a:uLnTx/>
              <a:uFillTx/>
              <a:latin typeface="Avenir Next LT Pro"/>
              <a:ea typeface="+mn-ea"/>
              <a:cs typeface="+mn-cs"/>
            </a:endParaRPr>
          </a:p>
        </p:txBody>
      </p:sp>
      <p:sp>
        <p:nvSpPr>
          <p:cNvPr id="6" name="Titel 5">
            <a:extLst>
              <a:ext uri="{FF2B5EF4-FFF2-40B4-BE49-F238E27FC236}">
                <a16:creationId xmlns:a16="http://schemas.microsoft.com/office/drawing/2014/main" id="{DC9FE713-62F8-BB43-804A-0B28C64975EA}"/>
              </a:ext>
            </a:extLst>
          </p:cNvPr>
          <p:cNvSpPr>
            <a:spLocks noGrp="1"/>
          </p:cNvSpPr>
          <p:nvPr>
            <p:ph type="title" idx="4294967295"/>
          </p:nvPr>
        </p:nvSpPr>
        <p:spPr>
          <a:xfrm>
            <a:off x="0" y="333375"/>
            <a:ext cx="7561263" cy="719138"/>
          </a:xfrm>
        </p:spPr>
        <p:txBody>
          <a:bodyPr/>
          <a:lstStyle/>
          <a:p>
            <a:r>
              <a:rPr lang="de-DE"/>
              <a:t>Ausgangssituation</a:t>
            </a:r>
          </a:p>
        </p:txBody>
      </p:sp>
      <p:graphicFrame>
        <p:nvGraphicFramePr>
          <p:cNvPr id="9" name="Inhaltsplatzhalter 8">
            <a:extLst>
              <a:ext uri="{FF2B5EF4-FFF2-40B4-BE49-F238E27FC236}">
                <a16:creationId xmlns:a16="http://schemas.microsoft.com/office/drawing/2014/main" id="{586631C5-F652-5047-813B-40FFC6B75284}"/>
              </a:ext>
            </a:extLst>
          </p:cNvPr>
          <p:cNvGraphicFramePr>
            <a:graphicFrameLocks noGrp="1"/>
          </p:cNvGraphicFramePr>
          <p:nvPr>
            <p:ph idx="4294967295"/>
            <p:extLst>
              <p:ext uri="{D42A27DB-BD31-4B8C-83A1-F6EECF244321}">
                <p14:modId xmlns:p14="http://schemas.microsoft.com/office/powerpoint/2010/main" val="1971253397"/>
              </p:ext>
            </p:extLst>
          </p:nvPr>
        </p:nvGraphicFramePr>
        <p:xfrm>
          <a:off x="5854700" y="304800"/>
          <a:ext cx="6337300" cy="6653213"/>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platzhalter 7">
            <a:extLst>
              <a:ext uri="{FF2B5EF4-FFF2-40B4-BE49-F238E27FC236}">
                <a16:creationId xmlns:a16="http://schemas.microsoft.com/office/drawing/2014/main" id="{A6FEF54B-07D8-A040-B58E-24D56C4FEE17}"/>
              </a:ext>
            </a:extLst>
          </p:cNvPr>
          <p:cNvSpPr>
            <a:spLocks noGrp="1"/>
          </p:cNvSpPr>
          <p:nvPr>
            <p:ph type="body" sz="quarter" idx="4294967295"/>
          </p:nvPr>
        </p:nvSpPr>
        <p:spPr>
          <a:xfrm>
            <a:off x="0" y="1125538"/>
            <a:ext cx="7561263" cy="287337"/>
          </a:xfrm>
        </p:spPr>
        <p:txBody>
          <a:bodyPr>
            <a:normAutofit fontScale="40000" lnSpcReduction="20000"/>
          </a:bodyPr>
          <a:lstStyle/>
          <a:p>
            <a:r>
              <a:rPr lang="de-DE"/>
              <a:t>Daily Business blockiert interne IT-Ressourcen</a:t>
            </a:r>
          </a:p>
          <a:p>
            <a:r>
              <a:rPr lang="de-DE"/>
              <a:t>Beispiel: Infrastruktur /on Premise Fokus</a:t>
            </a:r>
          </a:p>
        </p:txBody>
      </p:sp>
      <p:sp>
        <p:nvSpPr>
          <p:cNvPr id="2" name="Oval 1">
            <a:extLst>
              <a:ext uri="{FF2B5EF4-FFF2-40B4-BE49-F238E27FC236}">
                <a16:creationId xmlns:a16="http://schemas.microsoft.com/office/drawing/2014/main" id="{CCF5782F-9417-5C43-AC51-C79F3DF89149}"/>
              </a:ext>
            </a:extLst>
          </p:cNvPr>
          <p:cNvSpPr/>
          <p:nvPr/>
        </p:nvSpPr>
        <p:spPr bwMode="gray">
          <a:xfrm>
            <a:off x="7860395" y="2802841"/>
            <a:ext cx="1656184" cy="1656184"/>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0000"/>
              </a:lnSpc>
              <a:spcBef>
                <a:spcPts val="0"/>
              </a:spcBef>
              <a:spcAft>
                <a:spcPts val="0"/>
              </a:spcAft>
              <a:buClrTx/>
              <a:buSzTx/>
              <a:buFontTx/>
              <a:buNone/>
              <a:tabLst/>
              <a:defRPr/>
            </a:pPr>
            <a:endParaRPr kumimoji="0" lang="de-DE" sz="1400" b="0" i="0" u="none" strike="noStrike" kern="1200" cap="none" spc="0" normalizeH="0" baseline="0" noProof="0" err="1">
              <a:ln>
                <a:noFill/>
              </a:ln>
              <a:solidFill>
                <a:prstClr val="black"/>
              </a:solidFill>
              <a:effectLst/>
              <a:uLnTx/>
              <a:uFillTx/>
              <a:latin typeface="Avenir Next LT Pro"/>
              <a:ea typeface="+mn-ea"/>
              <a:cs typeface="+mn-cs"/>
            </a:endParaRPr>
          </a:p>
        </p:txBody>
      </p:sp>
      <p:sp>
        <p:nvSpPr>
          <p:cNvPr id="16" name="Textplatzhalter 2">
            <a:extLst>
              <a:ext uri="{FF2B5EF4-FFF2-40B4-BE49-F238E27FC236}">
                <a16:creationId xmlns:a16="http://schemas.microsoft.com/office/drawing/2014/main" id="{E8AAB0B8-BF93-A94C-8EE7-8025947F17E9}"/>
              </a:ext>
            </a:extLst>
          </p:cNvPr>
          <p:cNvSpPr txBox="1">
            <a:spLocks/>
          </p:cNvSpPr>
          <p:nvPr/>
        </p:nvSpPr>
        <p:spPr bwMode="gray">
          <a:xfrm>
            <a:off x="334962" y="2318326"/>
            <a:ext cx="5184974" cy="4205887"/>
          </a:xfrm>
          <a:prstGeom prst="rect">
            <a:avLst/>
          </a:prstGeom>
        </p:spPr>
        <p:txBody>
          <a:bodyPr vert="horz" lIns="0" tIns="0" rIns="0" bIns="0" rtlCol="0" anchor="t">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marL="0" marR="0" lvl="2" indent="0"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None/>
              <a:tabLst/>
              <a:defRPr/>
            </a:pPr>
            <a:r>
              <a:rPr kumimoji="0" lang="de-AT" sz="1400" b="1" i="1" u="none" strike="noStrike" kern="1200" cap="none" spc="0" normalizeH="0" baseline="0" dirty="0">
                <a:ln>
                  <a:noFill/>
                </a:ln>
                <a:effectLst/>
                <a:uLnTx/>
                <a:uFillTx/>
                <a:latin typeface="Avenir Next LT Pro"/>
                <a:ea typeface="+mn-ea"/>
                <a:cs typeface="+mn-cs"/>
              </a:rPr>
              <a:t>Kommt Ihnen das bekannt vor?</a:t>
            </a:r>
            <a:endParaRPr kumimoji="0" lang="de-AT" sz="1400" b="0" i="0" u="none" strike="noStrike" kern="1200" cap="none" spc="0" normalizeH="0" baseline="0" dirty="0">
              <a:ln>
                <a:noFill/>
              </a:ln>
              <a:effectLst/>
              <a:uLnTx/>
              <a:uFillTx/>
              <a:latin typeface="Avenir Next LT Pro"/>
              <a:ea typeface="+mn-ea"/>
              <a:cs typeface="+mn-cs"/>
            </a:endParaRPr>
          </a:p>
          <a:p>
            <a:pPr marL="179705" marR="0" lvl="2" indent="-179705"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Char char=""/>
              <a:tabLst/>
              <a:defRPr/>
            </a:pPr>
            <a:r>
              <a:rPr kumimoji="0" lang="de-AT" sz="1400" b="0" i="0" u="none" strike="noStrike" kern="1200" cap="none" spc="0" normalizeH="0" baseline="0" dirty="0">
                <a:ln>
                  <a:noFill/>
                </a:ln>
                <a:effectLst/>
                <a:uLnTx/>
                <a:uFillTx/>
                <a:latin typeface="Avenir Next LT Pro"/>
                <a:ea typeface="+mn-ea"/>
                <a:cs typeface="+mn-cs"/>
              </a:rPr>
              <a:t>Routinetätigkeiten nehmen viel Zeit Ihrer wertvollen Mitarbeiter in Anspruch</a:t>
            </a:r>
            <a:endParaRPr lang="de-AT" sz="1400" b="0" i="0" u="none" strike="noStrike" kern="1200" cap="none" spc="0" normalizeH="0" baseline="0" dirty="0">
              <a:ln>
                <a:noFill/>
              </a:ln>
              <a:effectLst/>
              <a:uLnTx/>
              <a:uFillTx/>
              <a:latin typeface="Avenir Next LT Pro"/>
            </a:endParaRPr>
          </a:p>
          <a:p>
            <a:pPr marL="179705" lvl="2" indent="-179705">
              <a:buClr>
                <a:srgbClr val="FFCC00"/>
              </a:buClr>
              <a:defRPr/>
            </a:pPr>
            <a:r>
              <a:rPr kumimoji="0" lang="de-AT" sz="1400" b="0" i="0" u="none" strike="noStrike" kern="1200" cap="none" spc="0" normalizeH="0" baseline="0" dirty="0">
                <a:ln>
                  <a:noFill/>
                </a:ln>
                <a:effectLst/>
                <a:uLnTx/>
                <a:uFillTx/>
                <a:latin typeface="Avenir Next LT Pro"/>
                <a:ea typeface="+mn-ea"/>
                <a:cs typeface="+mn-cs"/>
              </a:rPr>
              <a:t>Das Lösen von Alltagsproblemen frisst </a:t>
            </a:r>
            <a:r>
              <a:rPr lang="de-AT" dirty="0">
                <a:latin typeface="Avenir Next LT Pro"/>
              </a:rPr>
              <a:t>zu viel</a:t>
            </a:r>
            <a:r>
              <a:rPr kumimoji="0" lang="de-AT" sz="1400" b="0" i="0" u="none" strike="noStrike" kern="1200" cap="none" spc="0" normalizeH="0" baseline="0" dirty="0">
                <a:ln>
                  <a:noFill/>
                </a:ln>
                <a:effectLst/>
                <a:uLnTx/>
                <a:uFillTx/>
                <a:latin typeface="Avenir Next LT Pro"/>
                <a:ea typeface="+mn-ea"/>
                <a:cs typeface="+mn-cs"/>
              </a:rPr>
              <a:t> Zeit – u.a. auch aufgrund vieler manueller Schritte und fehlender Automatisierung in der IT</a:t>
            </a:r>
            <a:endParaRPr lang="de-AT" sz="1400" b="0" i="0" u="none" strike="noStrike" kern="1200" cap="none" spc="0" normalizeH="0" baseline="0" dirty="0">
              <a:ln>
                <a:noFill/>
              </a:ln>
              <a:effectLst/>
              <a:uLnTx/>
              <a:uFillTx/>
              <a:latin typeface="Avenir Next LT Pro"/>
            </a:endParaRPr>
          </a:p>
          <a:p>
            <a:pPr marL="179705" marR="0" lvl="2" indent="-179705"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Char char=""/>
              <a:tabLst/>
              <a:defRPr/>
            </a:pPr>
            <a:r>
              <a:rPr kumimoji="0" lang="de-AT" sz="1400" b="0" i="0" u="none" strike="noStrike" kern="1200" cap="none" spc="0" normalizeH="0" baseline="0" dirty="0">
                <a:ln>
                  <a:noFill/>
                </a:ln>
                <a:effectLst/>
                <a:uLnTx/>
                <a:uFillTx/>
                <a:latin typeface="Avenir Next LT Pro"/>
                <a:ea typeface="+mn-ea"/>
                <a:cs typeface="+mn-cs"/>
              </a:rPr>
              <a:t>Für neue Projekte und Innovation bleibt daher nicht genug Zeit übrig</a:t>
            </a:r>
            <a:endParaRPr lang="de-AT" sz="1400" b="0" i="0" u="none" strike="noStrike" kern="1200" cap="none" spc="0" normalizeH="0" baseline="0" dirty="0">
              <a:ln>
                <a:noFill/>
              </a:ln>
              <a:effectLst/>
              <a:uLnTx/>
              <a:uFillTx/>
              <a:latin typeface="Avenir Next LT Pro"/>
            </a:endParaRPr>
          </a:p>
        </p:txBody>
      </p:sp>
      <p:sp>
        <p:nvSpPr>
          <p:cNvPr id="5" name="Textfeld 4">
            <a:extLst>
              <a:ext uri="{FF2B5EF4-FFF2-40B4-BE49-F238E27FC236}">
                <a16:creationId xmlns:a16="http://schemas.microsoft.com/office/drawing/2014/main" id="{638A3DC4-3FFF-4D24-8FB6-0B3A075E9056}"/>
              </a:ext>
            </a:extLst>
          </p:cNvPr>
          <p:cNvSpPr txBox="1"/>
          <p:nvPr/>
        </p:nvSpPr>
        <p:spPr bwMode="gray">
          <a:xfrm>
            <a:off x="466580" y="5036214"/>
            <a:ext cx="4701039" cy="189796"/>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179705" marR="0" lvl="0" indent="-179705"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None/>
              <a:tabLst/>
              <a:defRPr/>
            </a:pPr>
            <a:r>
              <a:rPr kumimoji="0" lang="en-GB" sz="1200" b="0" i="0" u="none" strike="noStrike" kern="1200" cap="none" spc="0" normalizeH="0" baseline="0" noProof="0" dirty="0">
                <a:ln>
                  <a:noFill/>
                </a:ln>
                <a:solidFill>
                  <a:srgbClr val="1C1F50"/>
                </a:solidFill>
                <a:effectLst/>
                <a:uLnTx/>
                <a:uFillTx/>
                <a:latin typeface="Arial"/>
                <a:ea typeface="+mn-ea"/>
                <a:cs typeface="+mn-cs"/>
              </a:rPr>
              <a:t>Source: Infrastructure Life Cycle Service Trends, IDC Oct 2018 </a:t>
            </a:r>
            <a:endParaRPr kumimoji="0" lang="de-DE" sz="1200" b="0" i="0" u="none" strike="noStrike" kern="1200" cap="none" spc="0" normalizeH="0" baseline="0" noProof="0" dirty="0">
              <a:ln>
                <a:noFill/>
              </a:ln>
              <a:solidFill>
                <a:prstClr val="black"/>
              </a:solidFill>
              <a:effectLst/>
              <a:uLnTx/>
              <a:uFillTx/>
              <a:latin typeface="Avenir Next LT Pro"/>
              <a:ea typeface="+mn-ea"/>
              <a:cs typeface="+mn-cs"/>
            </a:endParaRPr>
          </a:p>
        </p:txBody>
      </p:sp>
      <p:pic>
        <p:nvPicPr>
          <p:cNvPr id="7" name="Grafik 9">
            <a:extLst>
              <a:ext uri="{FF2B5EF4-FFF2-40B4-BE49-F238E27FC236}">
                <a16:creationId xmlns:a16="http://schemas.microsoft.com/office/drawing/2014/main" id="{9DB5AF39-CF94-4AA6-B06E-A3DDF67785C9}"/>
              </a:ext>
            </a:extLst>
          </p:cNvPr>
          <p:cNvPicPr>
            <a:picLocks noChangeAspect="1"/>
          </p:cNvPicPr>
          <p:nvPr/>
        </p:nvPicPr>
        <p:blipFill>
          <a:blip r:embed="rId3"/>
          <a:stretch>
            <a:fillRect/>
          </a:stretch>
        </p:blipFill>
        <p:spPr>
          <a:xfrm>
            <a:off x="4849325" y="4992999"/>
            <a:ext cx="636588" cy="276225"/>
          </a:xfrm>
          <a:prstGeom prst="rect">
            <a:avLst/>
          </a:prstGeom>
        </p:spPr>
      </p:pic>
    </p:spTree>
    <p:extLst>
      <p:ext uri="{BB962C8B-B14F-4D97-AF65-F5344CB8AC3E}">
        <p14:creationId xmlns:p14="http://schemas.microsoft.com/office/powerpoint/2010/main" val="42395870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iekt 7" hidden="1">
            <a:extLst>
              <a:ext uri="{FF2B5EF4-FFF2-40B4-BE49-F238E27FC236}">
                <a16:creationId xmlns:a16="http://schemas.microsoft.com/office/drawing/2014/main" id="{ADDED0B7-65A6-4AEC-AEBB-6C18DBE4091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399" imgH="399" progId="TCLayout.ActiveDocument.1">
                  <p:embed/>
                </p:oleObj>
              </mc:Choice>
              <mc:Fallback>
                <p:oleObj name="think-cell Slide" r:id="rId12" imgW="399" imgH="399" progId="TCLayout.ActiveDocument.1">
                  <p:embed/>
                  <p:pic>
                    <p:nvPicPr>
                      <p:cNvPr id="8" name="Obiekt 7" hidden="1">
                        <a:extLst>
                          <a:ext uri="{FF2B5EF4-FFF2-40B4-BE49-F238E27FC236}">
                            <a16:creationId xmlns:a16="http://schemas.microsoft.com/office/drawing/2014/main" id="{ADDED0B7-65A6-4AEC-AEBB-6C18DBE4091D}"/>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pic>
        <p:nvPicPr>
          <p:cNvPr id="80" name="Grafika 79">
            <a:extLst>
              <a:ext uri="{FF2B5EF4-FFF2-40B4-BE49-F238E27FC236}">
                <a16:creationId xmlns:a16="http://schemas.microsoft.com/office/drawing/2014/main" id="{0A51A579-BBDA-4BF0-A438-8FAF5139337E}"/>
              </a:ext>
            </a:extLst>
          </p:cNvPr>
          <p:cNvPicPr>
            <a:picLocks noChangeAspect="1"/>
          </p:cNvPicPr>
          <p:nvPr>
            <p:custDataLst>
              <p:tags r:id="rId2"/>
            </p:custDataLst>
          </p:nvPr>
        </p:nvPicPr>
        <p:blipFill>
          <a:blip r:embed="rId14">
            <a:extLst>
              <a:ext uri="{96DAC541-7B7A-43D3-8B79-37D633B846F1}">
                <asvg:svgBlip xmlns:asvg="http://schemas.microsoft.com/office/drawing/2016/SVG/main" r:embed="rId15"/>
              </a:ext>
            </a:extLst>
          </a:blip>
          <a:stretch>
            <a:fillRect/>
          </a:stretch>
        </p:blipFill>
        <p:spPr>
          <a:xfrm>
            <a:off x="6239454" y="1203478"/>
            <a:ext cx="5749983" cy="5099042"/>
          </a:xfrm>
          <a:prstGeom prst="rect">
            <a:avLst/>
          </a:prstGeom>
        </p:spPr>
      </p:pic>
      <p:sp>
        <p:nvSpPr>
          <p:cNvPr id="33" name="Textplatzhalter 2">
            <a:extLst>
              <a:ext uri="{FF2B5EF4-FFF2-40B4-BE49-F238E27FC236}">
                <a16:creationId xmlns:a16="http://schemas.microsoft.com/office/drawing/2014/main" id="{042D079E-55EE-4595-B7F0-C5233C6FE400}"/>
              </a:ext>
            </a:extLst>
          </p:cNvPr>
          <p:cNvSpPr txBox="1">
            <a:spLocks/>
          </p:cNvSpPr>
          <p:nvPr>
            <p:custDataLst>
              <p:tags r:id="rId3"/>
            </p:custDataLst>
          </p:nvPr>
        </p:nvSpPr>
        <p:spPr bwMode="gray">
          <a:xfrm>
            <a:off x="0" y="0"/>
            <a:ext cx="7751768" cy="6858000"/>
          </a:xfrm>
          <a:prstGeom prst="rect">
            <a:avLst/>
          </a:prstGeom>
          <a:solidFill>
            <a:schemeClr val="tx1"/>
          </a:solidFill>
          <a:ln w="6350">
            <a:noFill/>
          </a:ln>
        </p:spPr>
        <p:txBody>
          <a:bodyPr vert="horz" lIns="216000" tIns="216000" rIns="216000" bIns="216000" rtlCol="0" anchor="ctr">
            <a:noAutofit/>
          </a:bodyPr>
          <a:lstStyle>
            <a:defPPr>
              <a:defRPr lang="en-US"/>
            </a:defPPr>
            <a:lvl1pPr lvl="0" indent="0">
              <a:lnSpc>
                <a:spcPct val="114000"/>
              </a:lnSpc>
              <a:spcBef>
                <a:spcPts val="1500"/>
              </a:spcBef>
              <a:spcAft>
                <a:spcPts val="0"/>
              </a:spcAft>
              <a:buFont typeface="Arial" pitchFamily="34" charset="0"/>
              <a:buNone/>
              <a:defRPr sz="1400" b="0">
                <a:latin typeface="+mj-lt"/>
              </a:defRPr>
            </a:lvl1pPr>
            <a:lvl2pPr marL="0" lvl="1" indent="0">
              <a:lnSpc>
                <a:spcPct val="114000"/>
              </a:lnSpc>
              <a:spcBef>
                <a:spcPts val="500"/>
              </a:spcBef>
              <a:spcAft>
                <a:spcPts val="500"/>
              </a:spcAft>
              <a:buFont typeface="Arial" pitchFamily="34" charset="0"/>
              <a:buNone/>
              <a:defRPr sz="1400"/>
            </a:lvl2pPr>
            <a:lvl3pPr marL="180000" lvl="2" indent="-180000">
              <a:lnSpc>
                <a:spcPct val="114000"/>
              </a:lnSpc>
              <a:spcBef>
                <a:spcPts val="500"/>
              </a:spcBef>
              <a:spcAft>
                <a:spcPts val="250"/>
              </a:spcAft>
              <a:buFont typeface="Arial" pitchFamily="34" charset="0"/>
              <a:buChar char="•"/>
              <a:defRPr sz="1400"/>
            </a:lvl3pPr>
            <a:lvl4pPr marL="360000" lvl="3" indent="-180000">
              <a:lnSpc>
                <a:spcPct val="114000"/>
              </a:lnSpc>
              <a:spcBef>
                <a:spcPts val="250"/>
              </a:spcBef>
              <a:spcAft>
                <a:spcPts val="250"/>
              </a:spcAft>
              <a:buFont typeface="Symbol" panose="05050102010706020507" pitchFamily="18" charset="2"/>
              <a:buChar char="-"/>
              <a:defRPr sz="1400"/>
            </a:lvl4pPr>
            <a:lvl5pPr marL="360000" lvl="4" indent="0">
              <a:lnSpc>
                <a:spcPct val="114000"/>
              </a:lnSpc>
              <a:spcBef>
                <a:spcPts val="250"/>
              </a:spcBef>
              <a:spcAft>
                <a:spcPts val="250"/>
              </a:spcAft>
              <a:buFont typeface="Symbol" panose="05050102010706020507" pitchFamily="18" charset="2"/>
              <a:buNone/>
              <a:defRPr sz="1400"/>
            </a:lvl5pPr>
            <a:lvl6pPr marL="720000" lvl="5" indent="-180000">
              <a:lnSpc>
                <a:spcPct val="114000"/>
              </a:lnSpc>
              <a:spcBef>
                <a:spcPts val="250"/>
              </a:spcBef>
              <a:spcAft>
                <a:spcPts val="250"/>
              </a:spcAft>
              <a:buFont typeface="Symbol" panose="05050102010706020507" pitchFamily="18" charset="2"/>
              <a:buChar char="-"/>
              <a:defRPr sz="1400"/>
            </a:lvl6pPr>
            <a:lvl7pPr marL="720000" lvl="6" indent="-180000">
              <a:lnSpc>
                <a:spcPct val="114000"/>
              </a:lnSpc>
              <a:spcBef>
                <a:spcPts val="250"/>
              </a:spcBef>
              <a:spcAft>
                <a:spcPts val="250"/>
              </a:spcAft>
              <a:buFont typeface="Symbol" panose="05050102010706020507" pitchFamily="18" charset="2"/>
              <a:buChar char="-"/>
              <a:defRPr sz="1400"/>
            </a:lvl7pPr>
            <a:lvl8pPr marL="720000" lvl="7" indent="-180000">
              <a:lnSpc>
                <a:spcPct val="114000"/>
              </a:lnSpc>
              <a:spcBef>
                <a:spcPts val="250"/>
              </a:spcBef>
              <a:spcAft>
                <a:spcPts val="250"/>
              </a:spcAft>
              <a:buFont typeface="Symbol" panose="05050102010706020507" pitchFamily="18" charset="2"/>
              <a:buChar char="-"/>
              <a:defRPr sz="1400"/>
            </a:lvl8pPr>
            <a:lvl9pPr marL="720000" lvl="8" indent="-180000">
              <a:lnSpc>
                <a:spcPct val="114000"/>
              </a:lnSpc>
              <a:spcBef>
                <a:spcPts val="250"/>
              </a:spcBef>
              <a:spcAft>
                <a:spcPts val="250"/>
              </a:spcAft>
              <a:buFont typeface="Symbol" panose="05050102010706020507" pitchFamily="18" charset="2"/>
              <a:buChar char="-"/>
              <a:defRPr sz="1400"/>
            </a:lvl9pPr>
          </a:lstStyle>
          <a:p>
            <a:endParaRPr lang="fr-FR" sz="1600"/>
          </a:p>
        </p:txBody>
      </p:sp>
      <p:sp>
        <p:nvSpPr>
          <p:cNvPr id="61" name="Fußzeilenplatzhalter 4">
            <a:extLst>
              <a:ext uri="{FF2B5EF4-FFF2-40B4-BE49-F238E27FC236}">
                <a16:creationId xmlns:a16="http://schemas.microsoft.com/office/drawing/2014/main" id="{21FF56E5-6193-4118-B445-BB8D62C7AF7A}"/>
              </a:ext>
            </a:extLst>
          </p:cNvPr>
          <p:cNvSpPr txBox="1">
            <a:spLocks/>
          </p:cNvSpPr>
          <p:nvPr>
            <p:custDataLst>
              <p:tags r:id="rId4"/>
            </p:custDataLst>
          </p:nvPr>
        </p:nvSpPr>
        <p:spPr bwMode="gray">
          <a:xfrm>
            <a:off x="8831966" y="304475"/>
            <a:ext cx="1801058" cy="144000"/>
          </a:xfrm>
          <a:prstGeom prst="rect">
            <a:avLst/>
          </a:prstGeom>
        </p:spPr>
        <p:txBody>
          <a:bodyPr vert="horz" lIns="0" tIns="0" rIns="0" bIns="0" rtlCol="0" anchor="ctr">
            <a:noAutofit/>
          </a:bodyPr>
          <a:lstStyle>
            <a:defPPr>
              <a:defRPr lang="de-DE"/>
            </a:defPPr>
            <a:lvl1pPr marL="0" algn="r" defTabSz="914400" rtl="0" eaLnBrk="1" latinLnBrk="0" hangingPunct="1">
              <a:defRPr sz="800" i="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a:p>
        </p:txBody>
      </p:sp>
      <p:sp>
        <p:nvSpPr>
          <p:cNvPr id="64" name="Textplatzhalter 45">
            <a:extLst>
              <a:ext uri="{FF2B5EF4-FFF2-40B4-BE49-F238E27FC236}">
                <a16:creationId xmlns:a16="http://schemas.microsoft.com/office/drawing/2014/main" id="{3587AD9E-FE93-4DF1-8A13-974D4A14F21F}"/>
              </a:ext>
            </a:extLst>
          </p:cNvPr>
          <p:cNvSpPr txBox="1">
            <a:spLocks/>
          </p:cNvSpPr>
          <p:nvPr>
            <p:custDataLst>
              <p:tags r:id="rId5"/>
            </p:custDataLst>
          </p:nvPr>
        </p:nvSpPr>
        <p:spPr bwMode="gray">
          <a:xfrm>
            <a:off x="10701432" y="302348"/>
            <a:ext cx="7200" cy="158400"/>
          </a:xfrm>
          <a:prstGeom prst="rect">
            <a:avLst/>
          </a:prstGeom>
          <a:solidFill>
            <a:schemeClr val="tx2"/>
          </a:solidFill>
        </p:spPr>
        <p:txBody>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100" b="0" kern="1200">
                <a:solidFill>
                  <a:schemeClr val="bg1"/>
                </a:solidFill>
                <a:latin typeface="+mn-lt"/>
                <a:ea typeface="+mn-ea"/>
                <a:cs typeface="+mn-cs"/>
              </a:defRPr>
            </a:lvl1pPr>
            <a:lvl2pPr marL="0" indent="0" algn="l" defTabSz="914400" rtl="0" eaLnBrk="1" latinLnBrk="0" hangingPunct="1">
              <a:lnSpc>
                <a:spcPct val="110000"/>
              </a:lnSpc>
              <a:spcBef>
                <a:spcPts val="0"/>
              </a:spcBef>
              <a:spcAft>
                <a:spcPts val="0"/>
              </a:spcAft>
              <a:buFont typeface="Arial" panose="020B0604020202020204" pitchFamily="34" charset="0"/>
              <a:buNone/>
              <a:defRPr sz="100" b="0" i="0" kern="1200">
                <a:solidFill>
                  <a:schemeClr val="bg1"/>
                </a:solidFill>
                <a:latin typeface="+mn-lt"/>
                <a:ea typeface="+mn-ea"/>
                <a:cs typeface="+mn-cs"/>
              </a:defRPr>
            </a:lvl2pPr>
            <a:lvl3pPr marL="0" indent="0" algn="l" defTabSz="914400" rtl="0" eaLnBrk="1" latinLnBrk="0" hangingPunct="1">
              <a:lnSpc>
                <a:spcPct val="110000"/>
              </a:lnSpc>
              <a:spcBef>
                <a:spcPts val="0"/>
              </a:spcBef>
              <a:spcAft>
                <a:spcPts val="0"/>
              </a:spcAft>
              <a:buClr>
                <a:schemeClr val="tx2"/>
              </a:buClr>
              <a:buFontTx/>
              <a:buNone/>
              <a:defRPr sz="100" kern="1200">
                <a:solidFill>
                  <a:schemeClr val="bg1"/>
                </a:solidFill>
                <a:latin typeface="+mn-lt"/>
                <a:ea typeface="+mn-ea"/>
                <a:cs typeface="+mn-cs"/>
              </a:defRPr>
            </a:lvl3pPr>
            <a:lvl4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4pPr>
            <a:lvl5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5pPr>
            <a:lvl6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6pPr>
            <a:lvl7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7pPr>
            <a:lvl8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8pPr>
            <a:lvl9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9pPr>
          </a:lstStyle>
          <a:p>
            <a:r>
              <a:rPr lang="de-DE"/>
              <a:t> </a:t>
            </a:r>
          </a:p>
        </p:txBody>
      </p:sp>
      <p:sp>
        <p:nvSpPr>
          <p:cNvPr id="3" name="Fußzeilenplatzhalter 2">
            <a:extLst>
              <a:ext uri="{FF2B5EF4-FFF2-40B4-BE49-F238E27FC236}">
                <a16:creationId xmlns:a16="http://schemas.microsoft.com/office/drawing/2014/main" id="{50A5348F-0E8F-4BE8-BCC6-30CEA1C9AD3C}"/>
              </a:ext>
            </a:extLst>
          </p:cNvPr>
          <p:cNvSpPr>
            <a:spLocks noGrp="1"/>
          </p:cNvSpPr>
          <p:nvPr>
            <p:ph type="ftr" sz="quarter" idx="11"/>
          </p:nvPr>
        </p:nvSpPr>
        <p:spPr/>
        <p:txBody>
          <a:bodyPr/>
          <a:lstStyle/>
          <a:p>
            <a:r>
              <a:rPr lang="en-GB"/>
              <a:t>Managed Service</a:t>
            </a:r>
          </a:p>
        </p:txBody>
      </p:sp>
      <p:sp>
        <p:nvSpPr>
          <p:cNvPr id="5" name="Foliennummernplatzhalter 4">
            <a:extLst>
              <a:ext uri="{FF2B5EF4-FFF2-40B4-BE49-F238E27FC236}">
                <a16:creationId xmlns:a16="http://schemas.microsoft.com/office/drawing/2014/main" id="{F1C0CF32-816D-4452-BA5B-C2E078A3F8B2}"/>
              </a:ext>
            </a:extLst>
          </p:cNvPr>
          <p:cNvSpPr>
            <a:spLocks noGrp="1"/>
          </p:cNvSpPr>
          <p:nvPr>
            <p:ph type="sldNum" sz="quarter" idx="12"/>
          </p:nvPr>
        </p:nvSpPr>
        <p:spPr/>
        <p:txBody>
          <a:bodyPr/>
          <a:lstStyle/>
          <a:p>
            <a:fld id="{8FF9B0DE-3FEB-4AA0-B465-B80EF7C1333D}" type="slidenum">
              <a:rPr lang="en-GB" smtClean="0"/>
              <a:pPr/>
              <a:t>25</a:t>
            </a:fld>
            <a:endParaRPr lang="en-GB"/>
          </a:p>
        </p:txBody>
      </p:sp>
      <p:sp>
        <p:nvSpPr>
          <p:cNvPr id="7" name="Tytuł 6">
            <a:extLst>
              <a:ext uri="{FF2B5EF4-FFF2-40B4-BE49-F238E27FC236}">
                <a16:creationId xmlns:a16="http://schemas.microsoft.com/office/drawing/2014/main" id="{D509A49A-E33F-499E-BDF7-B27FE044919D}"/>
              </a:ext>
            </a:extLst>
          </p:cNvPr>
          <p:cNvSpPr>
            <a:spLocks noGrp="1"/>
          </p:cNvSpPr>
          <p:nvPr>
            <p:ph type="title"/>
          </p:nvPr>
        </p:nvSpPr>
        <p:spPr/>
        <p:txBody>
          <a:bodyPr vert="horz"/>
          <a:lstStyle/>
          <a:p>
            <a:r>
              <a:rPr lang="de-AT" dirty="0">
                <a:solidFill>
                  <a:schemeClr val="bg1"/>
                </a:solidFill>
              </a:rPr>
              <a:t>KBC </a:t>
            </a:r>
            <a:r>
              <a:rPr lang="pl-PL" dirty="0">
                <a:solidFill>
                  <a:schemeClr val="bg1"/>
                </a:solidFill>
              </a:rPr>
              <a:t>Managed Service</a:t>
            </a:r>
            <a:r>
              <a:rPr lang="de-AT" dirty="0">
                <a:solidFill>
                  <a:schemeClr val="bg1"/>
                </a:solidFill>
              </a:rPr>
              <a:t>s</a:t>
            </a:r>
            <a:endParaRPr lang="pl-PL" dirty="0">
              <a:solidFill>
                <a:schemeClr val="bg1"/>
              </a:solidFill>
            </a:endParaRPr>
          </a:p>
        </p:txBody>
      </p:sp>
      <p:sp>
        <p:nvSpPr>
          <p:cNvPr id="9" name="Symbol zastępczy tekstu 8">
            <a:extLst>
              <a:ext uri="{FF2B5EF4-FFF2-40B4-BE49-F238E27FC236}">
                <a16:creationId xmlns:a16="http://schemas.microsoft.com/office/drawing/2014/main" id="{D1FE3AD7-5290-487F-8273-F0D26928CC76}"/>
              </a:ext>
            </a:extLst>
          </p:cNvPr>
          <p:cNvSpPr>
            <a:spLocks noGrp="1"/>
          </p:cNvSpPr>
          <p:nvPr>
            <p:ph type="body" sz="quarter" idx="14"/>
          </p:nvPr>
        </p:nvSpPr>
        <p:spPr/>
        <p:txBody>
          <a:bodyPr vert="horz" lIns="0" tIns="0" rIns="0" bIns="0" rtlCol="0" anchor="t">
            <a:noAutofit/>
          </a:bodyPr>
          <a:lstStyle/>
          <a:p>
            <a:r>
              <a:rPr lang="en-US" dirty="0"/>
              <a:t>3 </a:t>
            </a:r>
            <a:r>
              <a:rPr lang="en-US" dirty="0" err="1"/>
              <a:t>Ausprägungen</a:t>
            </a:r>
            <a:endParaRPr lang="en-US" dirty="0"/>
          </a:p>
        </p:txBody>
      </p:sp>
      <p:sp>
        <p:nvSpPr>
          <p:cNvPr id="55" name="Textplatzhalter 2">
            <a:extLst>
              <a:ext uri="{FF2B5EF4-FFF2-40B4-BE49-F238E27FC236}">
                <a16:creationId xmlns:a16="http://schemas.microsoft.com/office/drawing/2014/main" id="{742D3E06-9725-4B14-9C8D-D3A83013C2E9}"/>
              </a:ext>
            </a:extLst>
          </p:cNvPr>
          <p:cNvSpPr txBox="1">
            <a:spLocks/>
          </p:cNvSpPr>
          <p:nvPr>
            <p:custDataLst>
              <p:tags r:id="rId6"/>
            </p:custDataLst>
          </p:nvPr>
        </p:nvSpPr>
        <p:spPr bwMode="gray">
          <a:xfrm>
            <a:off x="7752184" y="1700213"/>
            <a:ext cx="4104854" cy="4824412"/>
          </a:xfrm>
          <a:prstGeom prst="rect">
            <a:avLst/>
          </a:prstGeom>
          <a:noFill/>
          <a:ln>
            <a:noFill/>
          </a:ln>
        </p:spPr>
        <p:txBody>
          <a:bodyPr vert="horz" lIns="144000" tIns="144000" rIns="144000" bIns="144000" rtlCol="0" anchor="ctr" anchorCtr="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r>
              <a:rPr lang="de-AT" sz="1800" b="1" i="1" dirty="0">
                <a:solidFill>
                  <a:schemeClr val="bg1"/>
                </a:solidFill>
              </a:rPr>
              <a:t>Für jeden Kunden </a:t>
            </a:r>
            <a:br>
              <a:rPr lang="de-AT" sz="1800" b="1" i="1" dirty="0">
                <a:solidFill>
                  <a:schemeClr val="bg1"/>
                </a:solidFill>
              </a:rPr>
            </a:br>
            <a:r>
              <a:rPr lang="de-AT" sz="1800" b="1" i="1" dirty="0">
                <a:solidFill>
                  <a:schemeClr val="bg1"/>
                </a:solidFill>
              </a:rPr>
              <a:t>die passende Ausprägung</a:t>
            </a:r>
            <a:endParaRPr lang="fr-FR" sz="1800" b="1" i="1" dirty="0">
              <a:solidFill>
                <a:schemeClr val="bg1"/>
              </a:solidFill>
            </a:endParaRPr>
          </a:p>
          <a:p>
            <a:r>
              <a:rPr lang="fr-FR" sz="1800" dirty="0">
                <a:solidFill>
                  <a:schemeClr val="bg1"/>
                </a:solidFill>
              </a:rPr>
              <a:t>Je </a:t>
            </a:r>
            <a:r>
              <a:rPr lang="fr-FR" sz="1800" dirty="0" err="1">
                <a:solidFill>
                  <a:schemeClr val="bg1"/>
                </a:solidFill>
              </a:rPr>
              <a:t>nach</a:t>
            </a:r>
            <a:r>
              <a:rPr lang="fr-FR" sz="1800" dirty="0">
                <a:solidFill>
                  <a:schemeClr val="bg1"/>
                </a:solidFill>
              </a:rPr>
              <a:t> </a:t>
            </a:r>
            <a:r>
              <a:rPr lang="fr-FR" sz="1800" dirty="0" err="1">
                <a:solidFill>
                  <a:schemeClr val="bg1"/>
                </a:solidFill>
              </a:rPr>
              <a:t>Aufgabenstellung</a:t>
            </a:r>
            <a:r>
              <a:rPr lang="fr-FR" sz="1800" dirty="0">
                <a:solidFill>
                  <a:schemeClr val="bg1"/>
                </a:solidFill>
              </a:rPr>
              <a:t> </a:t>
            </a:r>
            <a:r>
              <a:rPr lang="fr-FR" sz="1800" dirty="0" err="1">
                <a:solidFill>
                  <a:schemeClr val="bg1"/>
                </a:solidFill>
              </a:rPr>
              <a:t>und</a:t>
            </a:r>
            <a:r>
              <a:rPr lang="fr-FR" sz="1800" dirty="0">
                <a:solidFill>
                  <a:schemeClr val="bg1"/>
                </a:solidFill>
              </a:rPr>
              <a:t> den </a:t>
            </a:r>
            <a:r>
              <a:rPr lang="fr-FR" sz="1800" dirty="0" err="1">
                <a:solidFill>
                  <a:schemeClr val="bg1"/>
                </a:solidFill>
              </a:rPr>
              <a:t>Möglichkeiten</a:t>
            </a:r>
            <a:r>
              <a:rPr lang="fr-FR" sz="1800" dirty="0">
                <a:solidFill>
                  <a:schemeClr val="bg1"/>
                </a:solidFill>
              </a:rPr>
              <a:t> </a:t>
            </a:r>
            <a:r>
              <a:rPr lang="fr-FR" sz="1800" dirty="0" err="1">
                <a:solidFill>
                  <a:schemeClr val="bg1"/>
                </a:solidFill>
              </a:rPr>
              <a:t>und</a:t>
            </a:r>
            <a:r>
              <a:rPr lang="fr-FR" sz="1800" dirty="0">
                <a:solidFill>
                  <a:schemeClr val="bg1"/>
                </a:solidFill>
              </a:rPr>
              <a:t> </a:t>
            </a:r>
            <a:r>
              <a:rPr lang="fr-FR" sz="1800" dirty="0" err="1">
                <a:solidFill>
                  <a:schemeClr val="bg1"/>
                </a:solidFill>
              </a:rPr>
              <a:t>Vorstellungen</a:t>
            </a:r>
            <a:r>
              <a:rPr lang="fr-FR" sz="1800" dirty="0">
                <a:solidFill>
                  <a:schemeClr val="bg1"/>
                </a:solidFill>
              </a:rPr>
              <a:t> </a:t>
            </a:r>
            <a:r>
              <a:rPr lang="fr-FR" sz="1800" dirty="0" err="1">
                <a:solidFill>
                  <a:schemeClr val="bg1"/>
                </a:solidFill>
              </a:rPr>
              <a:t>auf</a:t>
            </a:r>
            <a:r>
              <a:rPr lang="fr-FR" sz="1800" dirty="0">
                <a:solidFill>
                  <a:schemeClr val="bg1"/>
                </a:solidFill>
              </a:rPr>
              <a:t> </a:t>
            </a:r>
            <a:r>
              <a:rPr lang="fr-FR" sz="1800" dirty="0" err="1">
                <a:solidFill>
                  <a:schemeClr val="bg1"/>
                </a:solidFill>
              </a:rPr>
              <a:t>Kundenseite</a:t>
            </a:r>
            <a:r>
              <a:rPr lang="fr-FR" sz="1800" dirty="0">
                <a:solidFill>
                  <a:schemeClr val="bg1"/>
                </a:solidFill>
              </a:rPr>
              <a:t>, </a:t>
            </a:r>
            <a:r>
              <a:rPr lang="fr-FR" sz="1800" dirty="0" err="1">
                <a:solidFill>
                  <a:schemeClr val="bg1"/>
                </a:solidFill>
              </a:rPr>
              <a:t>bieten</a:t>
            </a:r>
            <a:r>
              <a:rPr lang="fr-FR" sz="1800" dirty="0">
                <a:solidFill>
                  <a:schemeClr val="bg1"/>
                </a:solidFill>
              </a:rPr>
              <a:t> </a:t>
            </a:r>
            <a:r>
              <a:rPr lang="fr-FR" sz="1800" dirty="0" err="1">
                <a:solidFill>
                  <a:schemeClr val="bg1"/>
                </a:solidFill>
              </a:rPr>
              <a:t>wir</a:t>
            </a:r>
            <a:r>
              <a:rPr lang="fr-FR" sz="1800" dirty="0">
                <a:solidFill>
                  <a:schemeClr val="bg1"/>
                </a:solidFill>
              </a:rPr>
              <a:t> </a:t>
            </a:r>
            <a:r>
              <a:rPr lang="fr-FR" sz="1800" dirty="0" err="1">
                <a:solidFill>
                  <a:schemeClr val="bg1"/>
                </a:solidFill>
              </a:rPr>
              <a:t>unsere</a:t>
            </a:r>
            <a:r>
              <a:rPr lang="fr-FR" sz="1800" dirty="0">
                <a:solidFill>
                  <a:schemeClr val="bg1"/>
                </a:solidFill>
              </a:rPr>
              <a:t> Managed Services in </a:t>
            </a:r>
            <a:r>
              <a:rPr lang="fr-FR" sz="1800" dirty="0" err="1">
                <a:solidFill>
                  <a:schemeClr val="bg1"/>
                </a:solidFill>
              </a:rPr>
              <a:t>drei</a:t>
            </a:r>
            <a:r>
              <a:rPr lang="fr-FR" sz="1800" dirty="0">
                <a:solidFill>
                  <a:schemeClr val="bg1"/>
                </a:solidFill>
              </a:rPr>
              <a:t> </a:t>
            </a:r>
            <a:r>
              <a:rPr lang="fr-FR" sz="1800" dirty="0" err="1">
                <a:solidFill>
                  <a:schemeClr val="bg1"/>
                </a:solidFill>
              </a:rPr>
              <a:t>Ausprägungen</a:t>
            </a:r>
            <a:r>
              <a:rPr lang="fr-FR" sz="1800" dirty="0">
                <a:solidFill>
                  <a:schemeClr val="bg1"/>
                </a:solidFill>
              </a:rPr>
              <a:t> an.</a:t>
            </a:r>
          </a:p>
        </p:txBody>
      </p:sp>
      <p:sp>
        <p:nvSpPr>
          <p:cNvPr id="24" name="Textplatzhalter 2">
            <a:extLst>
              <a:ext uri="{FF2B5EF4-FFF2-40B4-BE49-F238E27FC236}">
                <a16:creationId xmlns:a16="http://schemas.microsoft.com/office/drawing/2014/main" id="{CD6DEF21-6CAA-374A-B50A-D319D2A24214}"/>
              </a:ext>
            </a:extLst>
          </p:cNvPr>
          <p:cNvSpPr txBox="1">
            <a:spLocks/>
          </p:cNvSpPr>
          <p:nvPr>
            <p:custDataLst>
              <p:tags r:id="rId7"/>
            </p:custDataLst>
          </p:nvPr>
        </p:nvSpPr>
        <p:spPr bwMode="gray">
          <a:xfrm>
            <a:off x="334967" y="1701527"/>
            <a:ext cx="2160633" cy="719361"/>
          </a:xfrm>
          <a:prstGeom prst="rect">
            <a:avLst/>
          </a:prstGeom>
          <a:solidFill>
            <a:srgbClr val="FFC000"/>
          </a:solidFill>
          <a:ln w="12700">
            <a:solidFill>
              <a:schemeClr val="bg2"/>
            </a:solidFill>
          </a:ln>
        </p:spPr>
        <p:txBody>
          <a:bodyPr vert="horz" lIns="144000" tIns="144000" rIns="144000" bIns="14400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defRPr/>
            </a:pPr>
            <a:r>
              <a:rPr lang="en-GB">
                <a:solidFill>
                  <a:schemeClr val="bg1"/>
                </a:solidFill>
              </a:rPr>
              <a:t>Managed </a:t>
            </a:r>
            <a:br>
              <a:rPr lang="en-GB">
                <a:solidFill>
                  <a:schemeClr val="bg1"/>
                </a:solidFill>
              </a:rPr>
            </a:br>
            <a:r>
              <a:rPr lang="en-GB">
                <a:solidFill>
                  <a:schemeClr val="bg1"/>
                </a:solidFill>
              </a:rPr>
              <a:t>Service</a:t>
            </a:r>
          </a:p>
        </p:txBody>
      </p:sp>
      <p:sp>
        <p:nvSpPr>
          <p:cNvPr id="27" name="Textplatzhalter 2">
            <a:extLst>
              <a:ext uri="{FF2B5EF4-FFF2-40B4-BE49-F238E27FC236}">
                <a16:creationId xmlns:a16="http://schemas.microsoft.com/office/drawing/2014/main" id="{2441292F-0D26-164C-B02A-5B303EC7777A}"/>
              </a:ext>
            </a:extLst>
          </p:cNvPr>
          <p:cNvSpPr txBox="1">
            <a:spLocks/>
          </p:cNvSpPr>
          <p:nvPr>
            <p:custDataLst>
              <p:tags r:id="rId8"/>
            </p:custDataLst>
          </p:nvPr>
        </p:nvSpPr>
        <p:spPr bwMode="gray">
          <a:xfrm>
            <a:off x="2775139" y="1701528"/>
            <a:ext cx="2160633" cy="719360"/>
          </a:xfrm>
          <a:prstGeom prst="rect">
            <a:avLst/>
          </a:prstGeom>
          <a:solidFill>
            <a:srgbClr val="FFC000"/>
          </a:solidFill>
          <a:ln w="12700">
            <a:solidFill>
              <a:schemeClr val="bg2"/>
            </a:solidFill>
          </a:ln>
        </p:spPr>
        <p:txBody>
          <a:bodyPr vert="horz" lIns="144000" tIns="144000" rIns="144000" bIns="14400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defRPr/>
            </a:pPr>
            <a:r>
              <a:rPr lang="en-GB">
                <a:solidFill>
                  <a:schemeClr val="bg1"/>
                </a:solidFill>
              </a:rPr>
              <a:t>Managed Service</a:t>
            </a:r>
            <a:br>
              <a:rPr lang="en-GB">
                <a:solidFill>
                  <a:schemeClr val="bg1"/>
                </a:solidFill>
              </a:rPr>
            </a:br>
            <a:r>
              <a:rPr lang="en-GB">
                <a:solidFill>
                  <a:schemeClr val="bg1"/>
                </a:solidFill>
              </a:rPr>
              <a:t>Advanced</a:t>
            </a:r>
          </a:p>
        </p:txBody>
      </p:sp>
      <p:sp>
        <p:nvSpPr>
          <p:cNvPr id="29" name="Textplatzhalter 2">
            <a:extLst>
              <a:ext uri="{FF2B5EF4-FFF2-40B4-BE49-F238E27FC236}">
                <a16:creationId xmlns:a16="http://schemas.microsoft.com/office/drawing/2014/main" id="{6023CEBF-D848-A742-9659-429601FAB3C2}"/>
              </a:ext>
            </a:extLst>
          </p:cNvPr>
          <p:cNvSpPr txBox="1">
            <a:spLocks/>
          </p:cNvSpPr>
          <p:nvPr>
            <p:custDataLst>
              <p:tags r:id="rId9"/>
            </p:custDataLst>
          </p:nvPr>
        </p:nvSpPr>
        <p:spPr bwMode="gray">
          <a:xfrm>
            <a:off x="5215312" y="1701528"/>
            <a:ext cx="2160633" cy="719360"/>
          </a:xfrm>
          <a:prstGeom prst="rect">
            <a:avLst/>
          </a:prstGeom>
          <a:solidFill>
            <a:srgbClr val="FFC000"/>
          </a:solidFill>
          <a:ln w="12700">
            <a:solidFill>
              <a:schemeClr val="bg2"/>
            </a:solidFill>
          </a:ln>
        </p:spPr>
        <p:txBody>
          <a:bodyPr vert="horz" lIns="144000" tIns="144000" rIns="144000" bIns="14400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defRPr/>
            </a:pPr>
            <a:r>
              <a:rPr lang="en-GB">
                <a:solidFill>
                  <a:schemeClr val="bg1"/>
                </a:solidFill>
              </a:rPr>
              <a:t>Managed Service</a:t>
            </a:r>
            <a:br>
              <a:rPr lang="en-GB">
                <a:solidFill>
                  <a:schemeClr val="bg1"/>
                </a:solidFill>
              </a:rPr>
            </a:br>
            <a:r>
              <a:rPr lang="en-GB">
                <a:solidFill>
                  <a:schemeClr val="bg1"/>
                </a:solidFill>
              </a:rPr>
              <a:t>Premium</a:t>
            </a:r>
          </a:p>
        </p:txBody>
      </p:sp>
    </p:spTree>
    <p:extLst>
      <p:ext uri="{BB962C8B-B14F-4D97-AF65-F5344CB8AC3E}">
        <p14:creationId xmlns:p14="http://schemas.microsoft.com/office/powerpoint/2010/main" val="239628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iekt 7" hidden="1">
            <a:extLst>
              <a:ext uri="{FF2B5EF4-FFF2-40B4-BE49-F238E27FC236}">
                <a16:creationId xmlns:a16="http://schemas.microsoft.com/office/drawing/2014/main" id="{ADDED0B7-65A6-4AEC-AEBB-6C18DBE4091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399" imgH="399" progId="TCLayout.ActiveDocument.1">
                  <p:embed/>
                </p:oleObj>
              </mc:Choice>
              <mc:Fallback>
                <p:oleObj name="think-cell Slide" r:id="rId12" imgW="399" imgH="399" progId="TCLayout.ActiveDocument.1">
                  <p:embed/>
                  <p:pic>
                    <p:nvPicPr>
                      <p:cNvPr id="8" name="Obiekt 7" hidden="1">
                        <a:extLst>
                          <a:ext uri="{FF2B5EF4-FFF2-40B4-BE49-F238E27FC236}">
                            <a16:creationId xmlns:a16="http://schemas.microsoft.com/office/drawing/2014/main" id="{ADDED0B7-65A6-4AEC-AEBB-6C18DBE4091D}"/>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pic>
        <p:nvPicPr>
          <p:cNvPr id="80" name="Grafika 79">
            <a:extLst>
              <a:ext uri="{FF2B5EF4-FFF2-40B4-BE49-F238E27FC236}">
                <a16:creationId xmlns:a16="http://schemas.microsoft.com/office/drawing/2014/main" id="{0A51A579-BBDA-4BF0-A438-8FAF5139337E}"/>
              </a:ext>
            </a:extLst>
          </p:cNvPr>
          <p:cNvPicPr>
            <a:picLocks noChangeAspect="1"/>
          </p:cNvPicPr>
          <p:nvPr>
            <p:custDataLst>
              <p:tags r:id="rId2"/>
            </p:custDataLst>
          </p:nvPr>
        </p:nvPicPr>
        <p:blipFill>
          <a:blip r:embed="rId14">
            <a:extLst>
              <a:ext uri="{96DAC541-7B7A-43D3-8B79-37D633B846F1}">
                <asvg:svgBlip xmlns:asvg="http://schemas.microsoft.com/office/drawing/2016/SVG/main" r:embed="rId15"/>
              </a:ext>
            </a:extLst>
          </a:blip>
          <a:stretch>
            <a:fillRect/>
          </a:stretch>
        </p:blipFill>
        <p:spPr>
          <a:xfrm>
            <a:off x="6239454" y="1203478"/>
            <a:ext cx="5749983" cy="5099042"/>
          </a:xfrm>
          <a:prstGeom prst="rect">
            <a:avLst/>
          </a:prstGeom>
        </p:spPr>
      </p:pic>
      <p:sp>
        <p:nvSpPr>
          <p:cNvPr id="33" name="Textplatzhalter 2">
            <a:extLst>
              <a:ext uri="{FF2B5EF4-FFF2-40B4-BE49-F238E27FC236}">
                <a16:creationId xmlns:a16="http://schemas.microsoft.com/office/drawing/2014/main" id="{042D079E-55EE-4595-B7F0-C5233C6FE400}"/>
              </a:ext>
            </a:extLst>
          </p:cNvPr>
          <p:cNvSpPr txBox="1">
            <a:spLocks/>
          </p:cNvSpPr>
          <p:nvPr>
            <p:custDataLst>
              <p:tags r:id="rId3"/>
            </p:custDataLst>
          </p:nvPr>
        </p:nvSpPr>
        <p:spPr bwMode="gray">
          <a:xfrm>
            <a:off x="7938" y="0"/>
            <a:ext cx="7751768" cy="6858000"/>
          </a:xfrm>
          <a:prstGeom prst="rect">
            <a:avLst/>
          </a:prstGeom>
          <a:solidFill>
            <a:schemeClr val="tx1"/>
          </a:solidFill>
          <a:ln w="6350">
            <a:noFill/>
          </a:ln>
        </p:spPr>
        <p:txBody>
          <a:bodyPr vert="horz" lIns="216000" tIns="216000" rIns="216000" bIns="216000" rtlCol="0" anchor="ctr">
            <a:noAutofit/>
          </a:bodyPr>
          <a:lstStyle>
            <a:defPPr>
              <a:defRPr lang="en-US"/>
            </a:defPPr>
            <a:lvl1pPr lvl="0" indent="0">
              <a:lnSpc>
                <a:spcPct val="114000"/>
              </a:lnSpc>
              <a:spcBef>
                <a:spcPts val="1500"/>
              </a:spcBef>
              <a:spcAft>
                <a:spcPts val="0"/>
              </a:spcAft>
              <a:buFont typeface="Arial" pitchFamily="34" charset="0"/>
              <a:buNone/>
              <a:defRPr sz="1400" b="0">
                <a:latin typeface="+mj-lt"/>
              </a:defRPr>
            </a:lvl1pPr>
            <a:lvl2pPr marL="0" lvl="1" indent="0">
              <a:lnSpc>
                <a:spcPct val="114000"/>
              </a:lnSpc>
              <a:spcBef>
                <a:spcPts val="500"/>
              </a:spcBef>
              <a:spcAft>
                <a:spcPts val="500"/>
              </a:spcAft>
              <a:buFont typeface="Arial" pitchFamily="34" charset="0"/>
              <a:buNone/>
              <a:defRPr sz="1400"/>
            </a:lvl2pPr>
            <a:lvl3pPr marL="180000" lvl="2" indent="-180000">
              <a:lnSpc>
                <a:spcPct val="114000"/>
              </a:lnSpc>
              <a:spcBef>
                <a:spcPts val="500"/>
              </a:spcBef>
              <a:spcAft>
                <a:spcPts val="250"/>
              </a:spcAft>
              <a:buFont typeface="Arial" pitchFamily="34" charset="0"/>
              <a:buChar char="•"/>
              <a:defRPr sz="1400"/>
            </a:lvl3pPr>
            <a:lvl4pPr marL="360000" lvl="3" indent="-180000">
              <a:lnSpc>
                <a:spcPct val="114000"/>
              </a:lnSpc>
              <a:spcBef>
                <a:spcPts val="250"/>
              </a:spcBef>
              <a:spcAft>
                <a:spcPts val="250"/>
              </a:spcAft>
              <a:buFont typeface="Symbol" panose="05050102010706020507" pitchFamily="18" charset="2"/>
              <a:buChar char="-"/>
              <a:defRPr sz="1400"/>
            </a:lvl4pPr>
            <a:lvl5pPr marL="360000" lvl="4" indent="0">
              <a:lnSpc>
                <a:spcPct val="114000"/>
              </a:lnSpc>
              <a:spcBef>
                <a:spcPts val="250"/>
              </a:spcBef>
              <a:spcAft>
                <a:spcPts val="250"/>
              </a:spcAft>
              <a:buFont typeface="Symbol" panose="05050102010706020507" pitchFamily="18" charset="2"/>
              <a:buNone/>
              <a:defRPr sz="1400"/>
            </a:lvl5pPr>
            <a:lvl6pPr marL="720000" lvl="5" indent="-180000">
              <a:lnSpc>
                <a:spcPct val="114000"/>
              </a:lnSpc>
              <a:spcBef>
                <a:spcPts val="250"/>
              </a:spcBef>
              <a:spcAft>
                <a:spcPts val="250"/>
              </a:spcAft>
              <a:buFont typeface="Symbol" panose="05050102010706020507" pitchFamily="18" charset="2"/>
              <a:buChar char="-"/>
              <a:defRPr sz="1400"/>
            </a:lvl6pPr>
            <a:lvl7pPr marL="720000" lvl="6" indent="-180000">
              <a:lnSpc>
                <a:spcPct val="114000"/>
              </a:lnSpc>
              <a:spcBef>
                <a:spcPts val="250"/>
              </a:spcBef>
              <a:spcAft>
                <a:spcPts val="250"/>
              </a:spcAft>
              <a:buFont typeface="Symbol" panose="05050102010706020507" pitchFamily="18" charset="2"/>
              <a:buChar char="-"/>
              <a:defRPr sz="1400"/>
            </a:lvl7pPr>
            <a:lvl8pPr marL="720000" lvl="7" indent="-180000">
              <a:lnSpc>
                <a:spcPct val="114000"/>
              </a:lnSpc>
              <a:spcBef>
                <a:spcPts val="250"/>
              </a:spcBef>
              <a:spcAft>
                <a:spcPts val="250"/>
              </a:spcAft>
              <a:buFont typeface="Symbol" panose="05050102010706020507" pitchFamily="18" charset="2"/>
              <a:buChar char="-"/>
              <a:defRPr sz="1400"/>
            </a:lvl8pPr>
            <a:lvl9pPr marL="720000" lvl="8" indent="-180000">
              <a:lnSpc>
                <a:spcPct val="114000"/>
              </a:lnSpc>
              <a:spcBef>
                <a:spcPts val="250"/>
              </a:spcBef>
              <a:spcAft>
                <a:spcPts val="250"/>
              </a:spcAft>
              <a:buFont typeface="Symbol" panose="05050102010706020507" pitchFamily="18" charset="2"/>
              <a:buChar char="-"/>
              <a:defRPr sz="1400"/>
            </a:lvl9pPr>
          </a:lstStyle>
          <a:p>
            <a:endParaRPr lang="fr-FR" sz="1600"/>
          </a:p>
        </p:txBody>
      </p:sp>
      <p:sp>
        <p:nvSpPr>
          <p:cNvPr id="61" name="Fußzeilenplatzhalter 4">
            <a:extLst>
              <a:ext uri="{FF2B5EF4-FFF2-40B4-BE49-F238E27FC236}">
                <a16:creationId xmlns:a16="http://schemas.microsoft.com/office/drawing/2014/main" id="{21FF56E5-6193-4118-B445-BB8D62C7AF7A}"/>
              </a:ext>
            </a:extLst>
          </p:cNvPr>
          <p:cNvSpPr txBox="1">
            <a:spLocks/>
          </p:cNvSpPr>
          <p:nvPr>
            <p:custDataLst>
              <p:tags r:id="rId4"/>
            </p:custDataLst>
          </p:nvPr>
        </p:nvSpPr>
        <p:spPr bwMode="gray">
          <a:xfrm>
            <a:off x="8831966" y="304475"/>
            <a:ext cx="1801058" cy="144000"/>
          </a:xfrm>
          <a:prstGeom prst="rect">
            <a:avLst/>
          </a:prstGeom>
        </p:spPr>
        <p:txBody>
          <a:bodyPr vert="horz" lIns="0" tIns="0" rIns="0" bIns="0" rtlCol="0" anchor="ctr">
            <a:noAutofit/>
          </a:bodyPr>
          <a:lstStyle>
            <a:defPPr>
              <a:defRPr lang="de-DE"/>
            </a:defPPr>
            <a:lvl1pPr marL="0" algn="r" defTabSz="914400" rtl="0" eaLnBrk="1" latinLnBrk="0" hangingPunct="1">
              <a:defRPr sz="800" i="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a:p>
        </p:txBody>
      </p:sp>
      <p:sp>
        <p:nvSpPr>
          <p:cNvPr id="64" name="Textplatzhalter 45">
            <a:extLst>
              <a:ext uri="{FF2B5EF4-FFF2-40B4-BE49-F238E27FC236}">
                <a16:creationId xmlns:a16="http://schemas.microsoft.com/office/drawing/2014/main" id="{3587AD9E-FE93-4DF1-8A13-974D4A14F21F}"/>
              </a:ext>
            </a:extLst>
          </p:cNvPr>
          <p:cNvSpPr txBox="1">
            <a:spLocks/>
          </p:cNvSpPr>
          <p:nvPr>
            <p:custDataLst>
              <p:tags r:id="rId5"/>
            </p:custDataLst>
          </p:nvPr>
        </p:nvSpPr>
        <p:spPr bwMode="gray">
          <a:xfrm>
            <a:off x="10701432" y="302348"/>
            <a:ext cx="7200" cy="158400"/>
          </a:xfrm>
          <a:prstGeom prst="rect">
            <a:avLst/>
          </a:prstGeom>
          <a:solidFill>
            <a:schemeClr val="tx2"/>
          </a:solidFill>
        </p:spPr>
        <p:txBody>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100" b="0" kern="1200">
                <a:solidFill>
                  <a:schemeClr val="bg1"/>
                </a:solidFill>
                <a:latin typeface="+mn-lt"/>
                <a:ea typeface="+mn-ea"/>
                <a:cs typeface="+mn-cs"/>
              </a:defRPr>
            </a:lvl1pPr>
            <a:lvl2pPr marL="0" indent="0" algn="l" defTabSz="914400" rtl="0" eaLnBrk="1" latinLnBrk="0" hangingPunct="1">
              <a:lnSpc>
                <a:spcPct val="110000"/>
              </a:lnSpc>
              <a:spcBef>
                <a:spcPts val="0"/>
              </a:spcBef>
              <a:spcAft>
                <a:spcPts val="0"/>
              </a:spcAft>
              <a:buFont typeface="Arial" panose="020B0604020202020204" pitchFamily="34" charset="0"/>
              <a:buNone/>
              <a:defRPr sz="100" b="0" i="0" kern="1200">
                <a:solidFill>
                  <a:schemeClr val="bg1"/>
                </a:solidFill>
                <a:latin typeface="+mn-lt"/>
                <a:ea typeface="+mn-ea"/>
                <a:cs typeface="+mn-cs"/>
              </a:defRPr>
            </a:lvl2pPr>
            <a:lvl3pPr marL="0" indent="0" algn="l" defTabSz="914400" rtl="0" eaLnBrk="1" latinLnBrk="0" hangingPunct="1">
              <a:lnSpc>
                <a:spcPct val="110000"/>
              </a:lnSpc>
              <a:spcBef>
                <a:spcPts val="0"/>
              </a:spcBef>
              <a:spcAft>
                <a:spcPts val="0"/>
              </a:spcAft>
              <a:buClr>
                <a:schemeClr val="tx2"/>
              </a:buClr>
              <a:buFontTx/>
              <a:buNone/>
              <a:defRPr sz="100" kern="1200">
                <a:solidFill>
                  <a:schemeClr val="bg1"/>
                </a:solidFill>
                <a:latin typeface="+mn-lt"/>
                <a:ea typeface="+mn-ea"/>
                <a:cs typeface="+mn-cs"/>
              </a:defRPr>
            </a:lvl3pPr>
            <a:lvl4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4pPr>
            <a:lvl5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5pPr>
            <a:lvl6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6pPr>
            <a:lvl7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7pPr>
            <a:lvl8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8pPr>
            <a:lvl9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9pPr>
          </a:lstStyle>
          <a:p>
            <a:r>
              <a:rPr lang="de-DE"/>
              <a:t> </a:t>
            </a:r>
          </a:p>
        </p:txBody>
      </p:sp>
      <p:sp>
        <p:nvSpPr>
          <p:cNvPr id="3" name="Fußzeilenplatzhalter 2">
            <a:extLst>
              <a:ext uri="{FF2B5EF4-FFF2-40B4-BE49-F238E27FC236}">
                <a16:creationId xmlns:a16="http://schemas.microsoft.com/office/drawing/2014/main" id="{50A5348F-0E8F-4BE8-BCC6-30CEA1C9AD3C}"/>
              </a:ext>
            </a:extLst>
          </p:cNvPr>
          <p:cNvSpPr>
            <a:spLocks noGrp="1"/>
          </p:cNvSpPr>
          <p:nvPr>
            <p:ph type="ftr" sz="quarter" idx="11"/>
          </p:nvPr>
        </p:nvSpPr>
        <p:spPr/>
        <p:txBody>
          <a:bodyPr/>
          <a:lstStyle/>
          <a:p>
            <a:r>
              <a:rPr lang="en-GB"/>
              <a:t>Managed Service</a:t>
            </a:r>
          </a:p>
        </p:txBody>
      </p:sp>
      <p:sp>
        <p:nvSpPr>
          <p:cNvPr id="5" name="Foliennummernplatzhalter 4">
            <a:extLst>
              <a:ext uri="{FF2B5EF4-FFF2-40B4-BE49-F238E27FC236}">
                <a16:creationId xmlns:a16="http://schemas.microsoft.com/office/drawing/2014/main" id="{F1C0CF32-816D-4452-BA5B-C2E078A3F8B2}"/>
              </a:ext>
            </a:extLst>
          </p:cNvPr>
          <p:cNvSpPr>
            <a:spLocks noGrp="1"/>
          </p:cNvSpPr>
          <p:nvPr>
            <p:ph type="sldNum" sz="quarter" idx="12"/>
          </p:nvPr>
        </p:nvSpPr>
        <p:spPr/>
        <p:txBody>
          <a:bodyPr/>
          <a:lstStyle/>
          <a:p>
            <a:fld id="{8FF9B0DE-3FEB-4AA0-B465-B80EF7C1333D}" type="slidenum">
              <a:rPr lang="en-GB" smtClean="0"/>
              <a:pPr/>
              <a:t>26</a:t>
            </a:fld>
            <a:endParaRPr lang="en-GB"/>
          </a:p>
        </p:txBody>
      </p:sp>
      <p:sp>
        <p:nvSpPr>
          <p:cNvPr id="7" name="Tytuł 6">
            <a:extLst>
              <a:ext uri="{FF2B5EF4-FFF2-40B4-BE49-F238E27FC236}">
                <a16:creationId xmlns:a16="http://schemas.microsoft.com/office/drawing/2014/main" id="{D509A49A-E33F-499E-BDF7-B27FE044919D}"/>
              </a:ext>
            </a:extLst>
          </p:cNvPr>
          <p:cNvSpPr>
            <a:spLocks noGrp="1"/>
          </p:cNvSpPr>
          <p:nvPr>
            <p:ph type="title"/>
          </p:nvPr>
        </p:nvSpPr>
        <p:spPr/>
        <p:txBody>
          <a:bodyPr vert="horz"/>
          <a:lstStyle/>
          <a:p>
            <a:r>
              <a:rPr lang="de-AT" dirty="0">
                <a:solidFill>
                  <a:schemeClr val="bg1"/>
                </a:solidFill>
              </a:rPr>
              <a:t>KBC </a:t>
            </a:r>
            <a:r>
              <a:rPr lang="pl-PL" dirty="0">
                <a:solidFill>
                  <a:schemeClr val="bg1"/>
                </a:solidFill>
              </a:rPr>
              <a:t>Managed Service</a:t>
            </a:r>
            <a:r>
              <a:rPr lang="de-AT" dirty="0">
                <a:solidFill>
                  <a:schemeClr val="bg1"/>
                </a:solidFill>
              </a:rPr>
              <a:t>s</a:t>
            </a:r>
            <a:endParaRPr lang="pl-PL" dirty="0">
              <a:solidFill>
                <a:schemeClr val="bg1"/>
              </a:solidFill>
            </a:endParaRPr>
          </a:p>
        </p:txBody>
      </p:sp>
      <p:sp>
        <p:nvSpPr>
          <p:cNvPr id="9" name="Symbol zastępczy tekstu 8">
            <a:extLst>
              <a:ext uri="{FF2B5EF4-FFF2-40B4-BE49-F238E27FC236}">
                <a16:creationId xmlns:a16="http://schemas.microsoft.com/office/drawing/2014/main" id="{D1FE3AD7-5290-487F-8273-F0D26928CC76}"/>
              </a:ext>
            </a:extLst>
          </p:cNvPr>
          <p:cNvSpPr>
            <a:spLocks noGrp="1"/>
          </p:cNvSpPr>
          <p:nvPr>
            <p:ph type="body" sz="quarter" idx="14"/>
          </p:nvPr>
        </p:nvSpPr>
        <p:spPr/>
        <p:txBody>
          <a:bodyPr vert="horz" lIns="0" tIns="0" rIns="0" bIns="0" rtlCol="0" anchor="t">
            <a:noAutofit/>
          </a:bodyPr>
          <a:lstStyle/>
          <a:p>
            <a:r>
              <a:rPr lang="en-US">
                <a:ea typeface="+mn-lt"/>
                <a:cs typeface="+mn-lt"/>
              </a:rPr>
              <a:t>In 3 </a:t>
            </a:r>
            <a:r>
              <a:rPr lang="en-US" err="1">
                <a:ea typeface="+mn-lt"/>
                <a:cs typeface="+mn-lt"/>
              </a:rPr>
              <a:t>Ausprägungen</a:t>
            </a:r>
            <a:endParaRPr lang="de-DE" err="1">
              <a:ea typeface="+mn-lt"/>
              <a:cs typeface="+mn-lt"/>
            </a:endParaRPr>
          </a:p>
          <a:p>
            <a:endParaRPr lang="en-US">
              <a:ea typeface="+mn-lt"/>
              <a:cs typeface="+mn-lt"/>
            </a:endParaRPr>
          </a:p>
        </p:txBody>
      </p:sp>
      <p:sp>
        <p:nvSpPr>
          <p:cNvPr id="55" name="Textplatzhalter 2">
            <a:extLst>
              <a:ext uri="{FF2B5EF4-FFF2-40B4-BE49-F238E27FC236}">
                <a16:creationId xmlns:a16="http://schemas.microsoft.com/office/drawing/2014/main" id="{742D3E06-9725-4B14-9C8D-D3A83013C2E9}"/>
              </a:ext>
            </a:extLst>
          </p:cNvPr>
          <p:cNvSpPr txBox="1">
            <a:spLocks/>
          </p:cNvSpPr>
          <p:nvPr>
            <p:custDataLst>
              <p:tags r:id="rId6"/>
            </p:custDataLst>
          </p:nvPr>
        </p:nvSpPr>
        <p:spPr bwMode="gray">
          <a:xfrm>
            <a:off x="7752184" y="1700213"/>
            <a:ext cx="4104854" cy="4824412"/>
          </a:xfrm>
          <a:prstGeom prst="rect">
            <a:avLst/>
          </a:prstGeom>
          <a:noFill/>
          <a:ln>
            <a:noFill/>
          </a:ln>
        </p:spPr>
        <p:txBody>
          <a:bodyPr vert="horz" lIns="144000" tIns="144000" rIns="144000" bIns="144000" rtlCol="0" anchor="ctr" anchorCtr="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r>
              <a:rPr lang="de-AT" sz="1800" b="1" i="1">
                <a:solidFill>
                  <a:schemeClr val="bg1"/>
                </a:solidFill>
              </a:rPr>
              <a:t>Für jeden Kunden </a:t>
            </a:r>
            <a:br>
              <a:rPr lang="de-AT" sz="1800" b="1" i="1">
                <a:solidFill>
                  <a:schemeClr val="bg1"/>
                </a:solidFill>
              </a:rPr>
            </a:br>
            <a:r>
              <a:rPr lang="de-AT" sz="1800" b="1" i="1">
                <a:solidFill>
                  <a:schemeClr val="bg1"/>
                </a:solidFill>
              </a:rPr>
              <a:t>die passende Ausprägung</a:t>
            </a:r>
            <a:endParaRPr lang="fr-FR" sz="1800" b="1" i="1">
              <a:solidFill>
                <a:schemeClr val="bg1"/>
              </a:solidFill>
            </a:endParaRPr>
          </a:p>
          <a:p>
            <a:r>
              <a:rPr lang="fr-FR" sz="1800">
                <a:solidFill>
                  <a:schemeClr val="bg1"/>
                </a:solidFill>
              </a:rPr>
              <a:t>Je </a:t>
            </a:r>
            <a:r>
              <a:rPr lang="fr-FR" sz="1800" err="1">
                <a:solidFill>
                  <a:schemeClr val="bg1"/>
                </a:solidFill>
              </a:rPr>
              <a:t>nach</a:t>
            </a:r>
            <a:r>
              <a:rPr lang="fr-FR" sz="1800">
                <a:solidFill>
                  <a:schemeClr val="bg1"/>
                </a:solidFill>
              </a:rPr>
              <a:t> </a:t>
            </a:r>
            <a:r>
              <a:rPr lang="fr-FR" sz="1800" err="1">
                <a:solidFill>
                  <a:schemeClr val="bg1"/>
                </a:solidFill>
              </a:rPr>
              <a:t>Aufgabenstellung</a:t>
            </a:r>
            <a:r>
              <a:rPr lang="fr-FR" sz="1800">
                <a:solidFill>
                  <a:schemeClr val="bg1"/>
                </a:solidFill>
              </a:rPr>
              <a:t> </a:t>
            </a:r>
            <a:r>
              <a:rPr lang="fr-FR" sz="1800" err="1">
                <a:solidFill>
                  <a:schemeClr val="bg1"/>
                </a:solidFill>
              </a:rPr>
              <a:t>und</a:t>
            </a:r>
            <a:r>
              <a:rPr lang="fr-FR" sz="1800">
                <a:solidFill>
                  <a:schemeClr val="bg1"/>
                </a:solidFill>
              </a:rPr>
              <a:t> den </a:t>
            </a:r>
            <a:r>
              <a:rPr lang="fr-FR" sz="1800" err="1">
                <a:solidFill>
                  <a:schemeClr val="bg1"/>
                </a:solidFill>
              </a:rPr>
              <a:t>Möglichkeiten</a:t>
            </a:r>
            <a:r>
              <a:rPr lang="fr-FR" sz="1800">
                <a:solidFill>
                  <a:schemeClr val="bg1"/>
                </a:solidFill>
              </a:rPr>
              <a:t> </a:t>
            </a:r>
            <a:r>
              <a:rPr lang="fr-FR" sz="1800" err="1">
                <a:solidFill>
                  <a:schemeClr val="bg1"/>
                </a:solidFill>
              </a:rPr>
              <a:t>und</a:t>
            </a:r>
            <a:r>
              <a:rPr lang="fr-FR" sz="1800">
                <a:solidFill>
                  <a:schemeClr val="bg1"/>
                </a:solidFill>
              </a:rPr>
              <a:t> </a:t>
            </a:r>
            <a:r>
              <a:rPr lang="fr-FR" sz="1800" err="1">
                <a:solidFill>
                  <a:schemeClr val="bg1"/>
                </a:solidFill>
              </a:rPr>
              <a:t>Vorstellungen</a:t>
            </a:r>
            <a:r>
              <a:rPr lang="fr-FR" sz="1800">
                <a:solidFill>
                  <a:schemeClr val="bg1"/>
                </a:solidFill>
              </a:rPr>
              <a:t> </a:t>
            </a:r>
            <a:r>
              <a:rPr lang="fr-FR" sz="1800" err="1">
                <a:solidFill>
                  <a:schemeClr val="bg1"/>
                </a:solidFill>
              </a:rPr>
              <a:t>auf</a:t>
            </a:r>
            <a:r>
              <a:rPr lang="fr-FR" sz="1800">
                <a:solidFill>
                  <a:schemeClr val="bg1"/>
                </a:solidFill>
              </a:rPr>
              <a:t> </a:t>
            </a:r>
            <a:r>
              <a:rPr lang="fr-FR" sz="1800" err="1">
                <a:solidFill>
                  <a:schemeClr val="bg1"/>
                </a:solidFill>
              </a:rPr>
              <a:t>Kundenseite</a:t>
            </a:r>
            <a:r>
              <a:rPr lang="fr-FR" sz="1800">
                <a:solidFill>
                  <a:schemeClr val="bg1"/>
                </a:solidFill>
              </a:rPr>
              <a:t>, </a:t>
            </a:r>
            <a:r>
              <a:rPr lang="fr-FR" sz="1800" err="1">
                <a:solidFill>
                  <a:schemeClr val="bg1"/>
                </a:solidFill>
              </a:rPr>
              <a:t>bieten</a:t>
            </a:r>
            <a:r>
              <a:rPr lang="fr-FR" sz="1800">
                <a:solidFill>
                  <a:schemeClr val="bg1"/>
                </a:solidFill>
              </a:rPr>
              <a:t> </a:t>
            </a:r>
            <a:r>
              <a:rPr lang="fr-FR" sz="1800" err="1">
                <a:solidFill>
                  <a:schemeClr val="bg1"/>
                </a:solidFill>
              </a:rPr>
              <a:t>wir</a:t>
            </a:r>
            <a:r>
              <a:rPr lang="fr-FR" sz="1800">
                <a:solidFill>
                  <a:schemeClr val="bg1"/>
                </a:solidFill>
              </a:rPr>
              <a:t> </a:t>
            </a:r>
            <a:r>
              <a:rPr lang="fr-FR" sz="1800" err="1">
                <a:solidFill>
                  <a:schemeClr val="bg1"/>
                </a:solidFill>
              </a:rPr>
              <a:t>unsere</a:t>
            </a:r>
            <a:r>
              <a:rPr lang="fr-FR" sz="1800">
                <a:solidFill>
                  <a:schemeClr val="bg1"/>
                </a:solidFill>
              </a:rPr>
              <a:t> </a:t>
            </a:r>
            <a:r>
              <a:rPr lang="fr-FR" sz="1800" err="1">
                <a:solidFill>
                  <a:schemeClr val="bg1"/>
                </a:solidFill>
              </a:rPr>
              <a:t>Managed</a:t>
            </a:r>
            <a:r>
              <a:rPr lang="fr-FR" sz="1800">
                <a:solidFill>
                  <a:schemeClr val="bg1"/>
                </a:solidFill>
              </a:rPr>
              <a:t> Services in </a:t>
            </a:r>
            <a:r>
              <a:rPr lang="fr-FR" sz="1800" err="1">
                <a:solidFill>
                  <a:schemeClr val="bg1"/>
                </a:solidFill>
              </a:rPr>
              <a:t>drei</a:t>
            </a:r>
            <a:r>
              <a:rPr lang="fr-FR" sz="1800">
                <a:solidFill>
                  <a:schemeClr val="bg1"/>
                </a:solidFill>
              </a:rPr>
              <a:t> </a:t>
            </a:r>
            <a:r>
              <a:rPr lang="fr-FR" sz="1800" err="1">
                <a:solidFill>
                  <a:schemeClr val="bg1"/>
                </a:solidFill>
              </a:rPr>
              <a:t>Ausprägungen</a:t>
            </a:r>
            <a:r>
              <a:rPr lang="fr-FR" sz="1800">
                <a:solidFill>
                  <a:schemeClr val="bg1"/>
                </a:solidFill>
              </a:rPr>
              <a:t> an.</a:t>
            </a:r>
          </a:p>
        </p:txBody>
      </p:sp>
      <p:sp>
        <p:nvSpPr>
          <p:cNvPr id="24" name="Textplatzhalter 2">
            <a:extLst>
              <a:ext uri="{FF2B5EF4-FFF2-40B4-BE49-F238E27FC236}">
                <a16:creationId xmlns:a16="http://schemas.microsoft.com/office/drawing/2014/main" id="{CD6DEF21-6CAA-374A-B50A-D319D2A24214}"/>
              </a:ext>
            </a:extLst>
          </p:cNvPr>
          <p:cNvSpPr txBox="1">
            <a:spLocks/>
          </p:cNvSpPr>
          <p:nvPr>
            <p:custDataLst>
              <p:tags r:id="rId7"/>
            </p:custDataLst>
          </p:nvPr>
        </p:nvSpPr>
        <p:spPr bwMode="gray">
          <a:xfrm>
            <a:off x="334967" y="1701527"/>
            <a:ext cx="2160633" cy="2231529"/>
          </a:xfrm>
          <a:prstGeom prst="rect">
            <a:avLst/>
          </a:prstGeom>
          <a:solidFill>
            <a:srgbClr val="FFC000"/>
          </a:solidFill>
          <a:ln w="12700">
            <a:solidFill>
              <a:schemeClr val="bg2"/>
            </a:solidFill>
          </a:ln>
        </p:spPr>
        <p:txBody>
          <a:bodyPr vert="horz" lIns="144000" tIns="144000" rIns="144000" bIns="14400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defRPr/>
            </a:pPr>
            <a:r>
              <a:rPr lang="de-AT">
                <a:solidFill>
                  <a:schemeClr val="bg1"/>
                </a:solidFill>
              </a:rPr>
              <a:t>Managed </a:t>
            </a:r>
            <a:br>
              <a:rPr lang="de-AT">
                <a:solidFill>
                  <a:schemeClr val="bg1"/>
                </a:solidFill>
              </a:rPr>
            </a:br>
            <a:r>
              <a:rPr lang="de-AT">
                <a:solidFill>
                  <a:schemeClr val="bg1"/>
                </a:solidFill>
              </a:rPr>
              <a:t>Service</a:t>
            </a:r>
          </a:p>
          <a:p>
            <a:pPr>
              <a:defRPr/>
            </a:pPr>
            <a:r>
              <a:rPr lang="de-AT">
                <a:solidFill>
                  <a:schemeClr val="bg1"/>
                </a:solidFill>
              </a:rPr>
              <a:t>Wir übernehmen den </a:t>
            </a:r>
            <a:r>
              <a:rPr lang="de-AT" b="1">
                <a:solidFill>
                  <a:schemeClr val="bg1"/>
                </a:solidFill>
              </a:rPr>
              <a:t>laufenden Betrieb </a:t>
            </a:r>
            <a:r>
              <a:rPr lang="de-AT">
                <a:solidFill>
                  <a:schemeClr val="bg1"/>
                </a:solidFill>
              </a:rPr>
              <a:t>und kümmern uns darum, dass alles reibungslos funktioniert.</a:t>
            </a:r>
          </a:p>
        </p:txBody>
      </p:sp>
      <p:sp>
        <p:nvSpPr>
          <p:cNvPr id="15" name="Textplatzhalter 2">
            <a:extLst>
              <a:ext uri="{FF2B5EF4-FFF2-40B4-BE49-F238E27FC236}">
                <a16:creationId xmlns:a16="http://schemas.microsoft.com/office/drawing/2014/main" id="{9E3982B0-45D0-114E-AE3D-E9B4CA7CE4B8}"/>
              </a:ext>
            </a:extLst>
          </p:cNvPr>
          <p:cNvSpPr txBox="1">
            <a:spLocks/>
          </p:cNvSpPr>
          <p:nvPr>
            <p:custDataLst>
              <p:tags r:id="rId8"/>
            </p:custDataLst>
          </p:nvPr>
        </p:nvSpPr>
        <p:spPr bwMode="gray">
          <a:xfrm>
            <a:off x="2775139" y="1701528"/>
            <a:ext cx="2160633" cy="719360"/>
          </a:xfrm>
          <a:prstGeom prst="rect">
            <a:avLst/>
          </a:prstGeom>
          <a:noFill/>
          <a:ln w="12700">
            <a:solidFill>
              <a:schemeClr val="bg2"/>
            </a:solidFill>
          </a:ln>
        </p:spPr>
        <p:txBody>
          <a:bodyPr vert="horz" lIns="144000" tIns="144000" rIns="144000" bIns="14400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defRPr/>
            </a:pPr>
            <a:r>
              <a:rPr lang="en-GB">
                <a:solidFill>
                  <a:schemeClr val="bg1"/>
                </a:solidFill>
              </a:rPr>
              <a:t>Managed Service</a:t>
            </a:r>
            <a:br>
              <a:rPr lang="en-GB">
                <a:solidFill>
                  <a:schemeClr val="bg1"/>
                </a:solidFill>
              </a:rPr>
            </a:br>
            <a:r>
              <a:rPr lang="en-GB">
                <a:solidFill>
                  <a:schemeClr val="bg1"/>
                </a:solidFill>
              </a:rPr>
              <a:t>Advanced</a:t>
            </a:r>
          </a:p>
        </p:txBody>
      </p:sp>
      <p:sp>
        <p:nvSpPr>
          <p:cNvPr id="16" name="Textplatzhalter 2">
            <a:extLst>
              <a:ext uri="{FF2B5EF4-FFF2-40B4-BE49-F238E27FC236}">
                <a16:creationId xmlns:a16="http://schemas.microsoft.com/office/drawing/2014/main" id="{DFFE43E1-A6A1-8246-B490-B169C510BE46}"/>
              </a:ext>
            </a:extLst>
          </p:cNvPr>
          <p:cNvSpPr txBox="1">
            <a:spLocks/>
          </p:cNvSpPr>
          <p:nvPr>
            <p:custDataLst>
              <p:tags r:id="rId9"/>
            </p:custDataLst>
          </p:nvPr>
        </p:nvSpPr>
        <p:spPr bwMode="gray">
          <a:xfrm>
            <a:off x="5215312" y="1701528"/>
            <a:ext cx="2160633" cy="719360"/>
          </a:xfrm>
          <a:prstGeom prst="rect">
            <a:avLst/>
          </a:prstGeom>
          <a:noFill/>
          <a:ln w="12700">
            <a:solidFill>
              <a:schemeClr val="bg2"/>
            </a:solidFill>
          </a:ln>
        </p:spPr>
        <p:txBody>
          <a:bodyPr vert="horz" lIns="144000" tIns="144000" rIns="144000" bIns="14400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defRPr/>
            </a:pPr>
            <a:r>
              <a:rPr lang="en-GB">
                <a:solidFill>
                  <a:schemeClr val="bg1"/>
                </a:solidFill>
              </a:rPr>
              <a:t>Managed Service</a:t>
            </a:r>
            <a:br>
              <a:rPr lang="en-GB">
                <a:solidFill>
                  <a:schemeClr val="bg1"/>
                </a:solidFill>
              </a:rPr>
            </a:br>
            <a:r>
              <a:rPr lang="en-GB">
                <a:solidFill>
                  <a:schemeClr val="bg1"/>
                </a:solidFill>
              </a:rPr>
              <a:t>Premium</a:t>
            </a:r>
          </a:p>
        </p:txBody>
      </p:sp>
      <p:grpSp>
        <p:nvGrpSpPr>
          <p:cNvPr id="2" name="Gruppieren 1">
            <a:extLst>
              <a:ext uri="{FF2B5EF4-FFF2-40B4-BE49-F238E27FC236}">
                <a16:creationId xmlns:a16="http://schemas.microsoft.com/office/drawing/2014/main" id="{30548936-7699-47A6-ADB9-53D3DCD18BAE}"/>
              </a:ext>
            </a:extLst>
          </p:cNvPr>
          <p:cNvGrpSpPr/>
          <p:nvPr/>
        </p:nvGrpSpPr>
        <p:grpSpPr>
          <a:xfrm>
            <a:off x="334962" y="3933058"/>
            <a:ext cx="2650015" cy="981729"/>
            <a:chOff x="334962" y="3932299"/>
            <a:chExt cx="2650015" cy="946990"/>
          </a:xfrm>
        </p:grpSpPr>
        <p:pic>
          <p:nvPicPr>
            <p:cNvPr id="25" name="Grafik 24" descr="Ein Bild, das draußen, Himmel, Mann, Sonnenuntergang enthält.&#10;&#10;Automatisch generierte Beschreibung">
              <a:extLst>
                <a:ext uri="{FF2B5EF4-FFF2-40B4-BE49-F238E27FC236}">
                  <a16:creationId xmlns:a16="http://schemas.microsoft.com/office/drawing/2014/main" id="{C2283CBE-DC42-ED42-A3E6-0D3C7D9191C2}"/>
                </a:ext>
              </a:extLst>
            </p:cNvPr>
            <p:cNvPicPr>
              <a:picLocks noChangeAspect="1"/>
            </p:cNvPicPr>
            <p:nvPr/>
          </p:nvPicPr>
          <p:blipFill rotWithShape="1">
            <a:blip r:embed="rId16">
              <a:extLst>
                <a:ext uri="{28A0092B-C50C-407E-A947-70E740481C1C}">
                  <a14:useLocalDpi xmlns:a14="http://schemas.microsoft.com/office/drawing/2010/main" val="0"/>
                </a:ext>
              </a:extLst>
            </a:blip>
            <a:srcRect t="-986" b="-1041"/>
            <a:stretch/>
          </p:blipFill>
          <p:spPr>
            <a:xfrm>
              <a:off x="334962" y="3932299"/>
              <a:ext cx="2160638" cy="946990"/>
            </a:xfrm>
            <a:prstGeom prst="rect">
              <a:avLst/>
            </a:prstGeom>
          </p:spPr>
        </p:pic>
        <p:sp>
          <p:nvSpPr>
            <p:cNvPr id="17" name="Textfeld 16">
              <a:extLst>
                <a:ext uri="{FF2B5EF4-FFF2-40B4-BE49-F238E27FC236}">
                  <a16:creationId xmlns:a16="http://schemas.microsoft.com/office/drawing/2014/main" id="{D0940D5F-5057-4A8E-A6CD-4C8FE6980A6A}"/>
                </a:ext>
              </a:extLst>
            </p:cNvPr>
            <p:cNvSpPr txBox="1"/>
            <p:nvPr/>
          </p:nvSpPr>
          <p:spPr bwMode="gray">
            <a:xfrm>
              <a:off x="1098449" y="4468614"/>
              <a:ext cx="1886528" cy="409587"/>
            </a:xfrm>
            <a:prstGeom prst="rect">
              <a:avLst/>
            </a:prstGeom>
            <a:noFill/>
          </p:spPr>
          <p:txBody>
            <a:bodyPr wrap="square" lIns="0" tIns="0" rIns="0" bIns="0" rtlCol="0">
              <a:noAutofit/>
            </a:bodyPr>
            <a:lstStyle/>
            <a:p>
              <a:pPr algn="l">
                <a:lnSpc>
                  <a:spcPct val="110000"/>
                </a:lnSpc>
                <a:spcBef>
                  <a:spcPts val="600"/>
                </a:spcBef>
                <a:spcAft>
                  <a:spcPts val="200"/>
                </a:spcAft>
                <a:buClr>
                  <a:schemeClr val="tx2"/>
                </a:buClr>
              </a:pPr>
              <a:r>
                <a:rPr lang="de-AT" sz="1400" dirty="0">
                  <a:solidFill>
                    <a:schemeClr val="bg1"/>
                  </a:solidFill>
                </a:rPr>
                <a:t>„Keep </a:t>
              </a:r>
              <a:r>
                <a:rPr lang="de-AT" sz="1400" dirty="0" err="1">
                  <a:solidFill>
                    <a:schemeClr val="bg1"/>
                  </a:solidFill>
                </a:rPr>
                <a:t>it</a:t>
              </a:r>
              <a:r>
                <a:rPr lang="de-AT" sz="1400" dirty="0">
                  <a:solidFill>
                    <a:schemeClr val="bg1"/>
                  </a:solidFill>
                </a:rPr>
                <a:t> </a:t>
              </a:r>
              <a:r>
                <a:rPr lang="de-AT" sz="1400" dirty="0" err="1">
                  <a:solidFill>
                    <a:schemeClr val="bg1"/>
                  </a:solidFill>
                </a:rPr>
                <a:t>running</a:t>
              </a:r>
              <a:r>
                <a:rPr lang="de-AT" sz="1400" dirty="0">
                  <a:solidFill>
                    <a:schemeClr val="bg1"/>
                  </a:solidFill>
                </a:rPr>
                <a:t>“</a:t>
              </a:r>
            </a:p>
          </p:txBody>
        </p:sp>
      </p:grpSp>
      <p:pic>
        <p:nvPicPr>
          <p:cNvPr id="10" name="Grafik 9">
            <a:extLst>
              <a:ext uri="{FF2B5EF4-FFF2-40B4-BE49-F238E27FC236}">
                <a16:creationId xmlns:a16="http://schemas.microsoft.com/office/drawing/2014/main" id="{418F5CA9-BEEA-407C-A689-147F5D7F27F3}"/>
              </a:ext>
            </a:extLst>
          </p:cNvPr>
          <p:cNvPicPr>
            <a:picLocks noChangeAspect="1"/>
          </p:cNvPicPr>
          <p:nvPr/>
        </p:nvPicPr>
        <p:blipFill>
          <a:blip r:embed="rId17"/>
          <a:stretch>
            <a:fillRect/>
          </a:stretch>
        </p:blipFill>
        <p:spPr>
          <a:xfrm>
            <a:off x="666989" y="5140071"/>
            <a:ext cx="1475133" cy="1384554"/>
          </a:xfrm>
          <a:prstGeom prst="rect">
            <a:avLst/>
          </a:prstGeom>
        </p:spPr>
      </p:pic>
    </p:spTree>
    <p:extLst>
      <p:ext uri="{BB962C8B-B14F-4D97-AF65-F5344CB8AC3E}">
        <p14:creationId xmlns:p14="http://schemas.microsoft.com/office/powerpoint/2010/main" val="2289980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iekt 7" hidden="1">
            <a:extLst>
              <a:ext uri="{FF2B5EF4-FFF2-40B4-BE49-F238E27FC236}">
                <a16:creationId xmlns:a16="http://schemas.microsoft.com/office/drawing/2014/main" id="{ADDED0B7-65A6-4AEC-AEBB-6C18DBE4091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399" imgH="399" progId="TCLayout.ActiveDocument.1">
                  <p:embed/>
                </p:oleObj>
              </mc:Choice>
              <mc:Fallback>
                <p:oleObj name="think-cell Slide" r:id="rId12" imgW="399" imgH="399" progId="TCLayout.ActiveDocument.1">
                  <p:embed/>
                  <p:pic>
                    <p:nvPicPr>
                      <p:cNvPr id="8" name="Obiekt 7" hidden="1">
                        <a:extLst>
                          <a:ext uri="{FF2B5EF4-FFF2-40B4-BE49-F238E27FC236}">
                            <a16:creationId xmlns:a16="http://schemas.microsoft.com/office/drawing/2014/main" id="{ADDED0B7-65A6-4AEC-AEBB-6C18DBE4091D}"/>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pic>
        <p:nvPicPr>
          <p:cNvPr id="80" name="Grafika 79">
            <a:extLst>
              <a:ext uri="{FF2B5EF4-FFF2-40B4-BE49-F238E27FC236}">
                <a16:creationId xmlns:a16="http://schemas.microsoft.com/office/drawing/2014/main" id="{0A51A579-BBDA-4BF0-A438-8FAF5139337E}"/>
              </a:ext>
            </a:extLst>
          </p:cNvPr>
          <p:cNvPicPr>
            <a:picLocks noChangeAspect="1"/>
          </p:cNvPicPr>
          <p:nvPr>
            <p:custDataLst>
              <p:tags r:id="rId2"/>
            </p:custDataLst>
          </p:nvPr>
        </p:nvPicPr>
        <p:blipFill>
          <a:blip r:embed="rId14">
            <a:extLst>
              <a:ext uri="{96DAC541-7B7A-43D3-8B79-37D633B846F1}">
                <asvg:svgBlip xmlns:asvg="http://schemas.microsoft.com/office/drawing/2016/SVG/main" r:embed="rId15"/>
              </a:ext>
            </a:extLst>
          </a:blip>
          <a:stretch>
            <a:fillRect/>
          </a:stretch>
        </p:blipFill>
        <p:spPr>
          <a:xfrm>
            <a:off x="6239454" y="1203478"/>
            <a:ext cx="5749983" cy="5099042"/>
          </a:xfrm>
          <a:prstGeom prst="rect">
            <a:avLst/>
          </a:prstGeom>
        </p:spPr>
      </p:pic>
      <p:sp>
        <p:nvSpPr>
          <p:cNvPr id="33" name="Textplatzhalter 2">
            <a:extLst>
              <a:ext uri="{FF2B5EF4-FFF2-40B4-BE49-F238E27FC236}">
                <a16:creationId xmlns:a16="http://schemas.microsoft.com/office/drawing/2014/main" id="{042D079E-55EE-4595-B7F0-C5233C6FE400}"/>
              </a:ext>
            </a:extLst>
          </p:cNvPr>
          <p:cNvSpPr txBox="1">
            <a:spLocks/>
          </p:cNvSpPr>
          <p:nvPr>
            <p:custDataLst>
              <p:tags r:id="rId3"/>
            </p:custDataLst>
          </p:nvPr>
        </p:nvSpPr>
        <p:spPr bwMode="gray">
          <a:xfrm>
            <a:off x="0" y="0"/>
            <a:ext cx="7751768" cy="6858000"/>
          </a:xfrm>
          <a:prstGeom prst="rect">
            <a:avLst/>
          </a:prstGeom>
          <a:solidFill>
            <a:schemeClr val="tx1"/>
          </a:solidFill>
          <a:ln w="6350">
            <a:noFill/>
          </a:ln>
        </p:spPr>
        <p:txBody>
          <a:bodyPr vert="horz" lIns="216000" tIns="216000" rIns="216000" bIns="216000" rtlCol="0" anchor="ctr">
            <a:noAutofit/>
          </a:bodyPr>
          <a:lstStyle>
            <a:defPPr>
              <a:defRPr lang="en-US"/>
            </a:defPPr>
            <a:lvl1pPr lvl="0" indent="0">
              <a:lnSpc>
                <a:spcPct val="114000"/>
              </a:lnSpc>
              <a:spcBef>
                <a:spcPts val="1500"/>
              </a:spcBef>
              <a:spcAft>
                <a:spcPts val="0"/>
              </a:spcAft>
              <a:buFont typeface="Arial" pitchFamily="34" charset="0"/>
              <a:buNone/>
              <a:defRPr sz="1400" b="0">
                <a:latin typeface="+mj-lt"/>
              </a:defRPr>
            </a:lvl1pPr>
            <a:lvl2pPr marL="0" lvl="1" indent="0">
              <a:lnSpc>
                <a:spcPct val="114000"/>
              </a:lnSpc>
              <a:spcBef>
                <a:spcPts val="500"/>
              </a:spcBef>
              <a:spcAft>
                <a:spcPts val="500"/>
              </a:spcAft>
              <a:buFont typeface="Arial" pitchFamily="34" charset="0"/>
              <a:buNone/>
              <a:defRPr sz="1400"/>
            </a:lvl2pPr>
            <a:lvl3pPr marL="180000" lvl="2" indent="-180000">
              <a:lnSpc>
                <a:spcPct val="114000"/>
              </a:lnSpc>
              <a:spcBef>
                <a:spcPts val="500"/>
              </a:spcBef>
              <a:spcAft>
                <a:spcPts val="250"/>
              </a:spcAft>
              <a:buFont typeface="Arial" pitchFamily="34" charset="0"/>
              <a:buChar char="•"/>
              <a:defRPr sz="1400"/>
            </a:lvl3pPr>
            <a:lvl4pPr marL="360000" lvl="3" indent="-180000">
              <a:lnSpc>
                <a:spcPct val="114000"/>
              </a:lnSpc>
              <a:spcBef>
                <a:spcPts val="250"/>
              </a:spcBef>
              <a:spcAft>
                <a:spcPts val="250"/>
              </a:spcAft>
              <a:buFont typeface="Symbol" panose="05050102010706020507" pitchFamily="18" charset="2"/>
              <a:buChar char="-"/>
              <a:defRPr sz="1400"/>
            </a:lvl4pPr>
            <a:lvl5pPr marL="360000" lvl="4" indent="0">
              <a:lnSpc>
                <a:spcPct val="114000"/>
              </a:lnSpc>
              <a:spcBef>
                <a:spcPts val="250"/>
              </a:spcBef>
              <a:spcAft>
                <a:spcPts val="250"/>
              </a:spcAft>
              <a:buFont typeface="Symbol" panose="05050102010706020507" pitchFamily="18" charset="2"/>
              <a:buNone/>
              <a:defRPr sz="1400"/>
            </a:lvl5pPr>
            <a:lvl6pPr marL="720000" lvl="5" indent="-180000">
              <a:lnSpc>
                <a:spcPct val="114000"/>
              </a:lnSpc>
              <a:spcBef>
                <a:spcPts val="250"/>
              </a:spcBef>
              <a:spcAft>
                <a:spcPts val="250"/>
              </a:spcAft>
              <a:buFont typeface="Symbol" panose="05050102010706020507" pitchFamily="18" charset="2"/>
              <a:buChar char="-"/>
              <a:defRPr sz="1400"/>
            </a:lvl6pPr>
            <a:lvl7pPr marL="720000" lvl="6" indent="-180000">
              <a:lnSpc>
                <a:spcPct val="114000"/>
              </a:lnSpc>
              <a:spcBef>
                <a:spcPts val="250"/>
              </a:spcBef>
              <a:spcAft>
                <a:spcPts val="250"/>
              </a:spcAft>
              <a:buFont typeface="Symbol" panose="05050102010706020507" pitchFamily="18" charset="2"/>
              <a:buChar char="-"/>
              <a:defRPr sz="1400"/>
            </a:lvl7pPr>
            <a:lvl8pPr marL="720000" lvl="7" indent="-180000">
              <a:lnSpc>
                <a:spcPct val="114000"/>
              </a:lnSpc>
              <a:spcBef>
                <a:spcPts val="250"/>
              </a:spcBef>
              <a:spcAft>
                <a:spcPts val="250"/>
              </a:spcAft>
              <a:buFont typeface="Symbol" panose="05050102010706020507" pitchFamily="18" charset="2"/>
              <a:buChar char="-"/>
              <a:defRPr sz="1400"/>
            </a:lvl8pPr>
            <a:lvl9pPr marL="720000" lvl="8" indent="-180000">
              <a:lnSpc>
                <a:spcPct val="114000"/>
              </a:lnSpc>
              <a:spcBef>
                <a:spcPts val="250"/>
              </a:spcBef>
              <a:spcAft>
                <a:spcPts val="250"/>
              </a:spcAft>
              <a:buFont typeface="Symbol" panose="05050102010706020507" pitchFamily="18" charset="2"/>
              <a:buChar char="-"/>
              <a:defRPr sz="1400"/>
            </a:lvl9pPr>
          </a:lstStyle>
          <a:p>
            <a:endParaRPr lang="fr-FR" sz="1600">
              <a:solidFill>
                <a:schemeClr val="bg1"/>
              </a:solidFill>
            </a:endParaRPr>
          </a:p>
        </p:txBody>
      </p:sp>
      <p:sp>
        <p:nvSpPr>
          <p:cNvPr id="61" name="Fußzeilenplatzhalter 4">
            <a:extLst>
              <a:ext uri="{FF2B5EF4-FFF2-40B4-BE49-F238E27FC236}">
                <a16:creationId xmlns:a16="http://schemas.microsoft.com/office/drawing/2014/main" id="{21FF56E5-6193-4118-B445-BB8D62C7AF7A}"/>
              </a:ext>
            </a:extLst>
          </p:cNvPr>
          <p:cNvSpPr txBox="1">
            <a:spLocks/>
          </p:cNvSpPr>
          <p:nvPr>
            <p:custDataLst>
              <p:tags r:id="rId4"/>
            </p:custDataLst>
          </p:nvPr>
        </p:nvSpPr>
        <p:spPr bwMode="gray">
          <a:xfrm>
            <a:off x="8831966" y="304475"/>
            <a:ext cx="1801058" cy="144000"/>
          </a:xfrm>
          <a:prstGeom prst="rect">
            <a:avLst/>
          </a:prstGeom>
        </p:spPr>
        <p:txBody>
          <a:bodyPr vert="horz" lIns="0" tIns="0" rIns="0" bIns="0" rtlCol="0" anchor="ctr">
            <a:noAutofit/>
          </a:bodyPr>
          <a:lstStyle>
            <a:defPPr>
              <a:defRPr lang="de-DE"/>
            </a:defPPr>
            <a:lvl1pPr marL="0" algn="r" defTabSz="914400" rtl="0" eaLnBrk="1" latinLnBrk="0" hangingPunct="1">
              <a:defRPr sz="800" i="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a:p>
        </p:txBody>
      </p:sp>
      <p:sp>
        <p:nvSpPr>
          <p:cNvPr id="64" name="Textplatzhalter 45">
            <a:extLst>
              <a:ext uri="{FF2B5EF4-FFF2-40B4-BE49-F238E27FC236}">
                <a16:creationId xmlns:a16="http://schemas.microsoft.com/office/drawing/2014/main" id="{3587AD9E-FE93-4DF1-8A13-974D4A14F21F}"/>
              </a:ext>
            </a:extLst>
          </p:cNvPr>
          <p:cNvSpPr txBox="1">
            <a:spLocks/>
          </p:cNvSpPr>
          <p:nvPr>
            <p:custDataLst>
              <p:tags r:id="rId5"/>
            </p:custDataLst>
          </p:nvPr>
        </p:nvSpPr>
        <p:spPr bwMode="gray">
          <a:xfrm>
            <a:off x="10701432" y="302348"/>
            <a:ext cx="7200" cy="158400"/>
          </a:xfrm>
          <a:prstGeom prst="rect">
            <a:avLst/>
          </a:prstGeom>
          <a:solidFill>
            <a:schemeClr val="tx2"/>
          </a:solidFill>
        </p:spPr>
        <p:txBody>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100" b="0" kern="1200">
                <a:solidFill>
                  <a:schemeClr val="bg1"/>
                </a:solidFill>
                <a:latin typeface="+mn-lt"/>
                <a:ea typeface="+mn-ea"/>
                <a:cs typeface="+mn-cs"/>
              </a:defRPr>
            </a:lvl1pPr>
            <a:lvl2pPr marL="0" indent="0" algn="l" defTabSz="914400" rtl="0" eaLnBrk="1" latinLnBrk="0" hangingPunct="1">
              <a:lnSpc>
                <a:spcPct val="110000"/>
              </a:lnSpc>
              <a:spcBef>
                <a:spcPts val="0"/>
              </a:spcBef>
              <a:spcAft>
                <a:spcPts val="0"/>
              </a:spcAft>
              <a:buFont typeface="Arial" panose="020B0604020202020204" pitchFamily="34" charset="0"/>
              <a:buNone/>
              <a:defRPr sz="100" b="0" i="0" kern="1200">
                <a:solidFill>
                  <a:schemeClr val="bg1"/>
                </a:solidFill>
                <a:latin typeface="+mn-lt"/>
                <a:ea typeface="+mn-ea"/>
                <a:cs typeface="+mn-cs"/>
              </a:defRPr>
            </a:lvl2pPr>
            <a:lvl3pPr marL="0" indent="0" algn="l" defTabSz="914400" rtl="0" eaLnBrk="1" latinLnBrk="0" hangingPunct="1">
              <a:lnSpc>
                <a:spcPct val="110000"/>
              </a:lnSpc>
              <a:spcBef>
                <a:spcPts val="0"/>
              </a:spcBef>
              <a:spcAft>
                <a:spcPts val="0"/>
              </a:spcAft>
              <a:buClr>
                <a:schemeClr val="tx2"/>
              </a:buClr>
              <a:buFontTx/>
              <a:buNone/>
              <a:defRPr sz="100" kern="1200">
                <a:solidFill>
                  <a:schemeClr val="bg1"/>
                </a:solidFill>
                <a:latin typeface="+mn-lt"/>
                <a:ea typeface="+mn-ea"/>
                <a:cs typeface="+mn-cs"/>
              </a:defRPr>
            </a:lvl3pPr>
            <a:lvl4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4pPr>
            <a:lvl5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5pPr>
            <a:lvl6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6pPr>
            <a:lvl7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7pPr>
            <a:lvl8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8pPr>
            <a:lvl9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9pPr>
          </a:lstStyle>
          <a:p>
            <a:r>
              <a:rPr lang="de-DE"/>
              <a:t> </a:t>
            </a:r>
          </a:p>
        </p:txBody>
      </p:sp>
      <p:sp>
        <p:nvSpPr>
          <p:cNvPr id="3" name="Fußzeilenplatzhalter 2">
            <a:extLst>
              <a:ext uri="{FF2B5EF4-FFF2-40B4-BE49-F238E27FC236}">
                <a16:creationId xmlns:a16="http://schemas.microsoft.com/office/drawing/2014/main" id="{50A5348F-0E8F-4BE8-BCC6-30CEA1C9AD3C}"/>
              </a:ext>
            </a:extLst>
          </p:cNvPr>
          <p:cNvSpPr>
            <a:spLocks noGrp="1"/>
          </p:cNvSpPr>
          <p:nvPr>
            <p:ph type="ftr" sz="quarter" idx="11"/>
          </p:nvPr>
        </p:nvSpPr>
        <p:spPr/>
        <p:txBody>
          <a:bodyPr/>
          <a:lstStyle/>
          <a:p>
            <a:r>
              <a:rPr lang="en-GB"/>
              <a:t>Managed Service</a:t>
            </a:r>
          </a:p>
        </p:txBody>
      </p:sp>
      <p:sp>
        <p:nvSpPr>
          <p:cNvPr id="5" name="Foliennummernplatzhalter 4">
            <a:extLst>
              <a:ext uri="{FF2B5EF4-FFF2-40B4-BE49-F238E27FC236}">
                <a16:creationId xmlns:a16="http://schemas.microsoft.com/office/drawing/2014/main" id="{F1C0CF32-816D-4452-BA5B-C2E078A3F8B2}"/>
              </a:ext>
            </a:extLst>
          </p:cNvPr>
          <p:cNvSpPr>
            <a:spLocks noGrp="1"/>
          </p:cNvSpPr>
          <p:nvPr>
            <p:ph type="sldNum" sz="quarter" idx="12"/>
          </p:nvPr>
        </p:nvSpPr>
        <p:spPr/>
        <p:txBody>
          <a:bodyPr/>
          <a:lstStyle/>
          <a:p>
            <a:fld id="{8FF9B0DE-3FEB-4AA0-B465-B80EF7C1333D}" type="slidenum">
              <a:rPr lang="en-GB" smtClean="0"/>
              <a:pPr/>
              <a:t>27</a:t>
            </a:fld>
            <a:endParaRPr lang="en-GB"/>
          </a:p>
        </p:txBody>
      </p:sp>
      <p:sp>
        <p:nvSpPr>
          <p:cNvPr id="7" name="Tytuł 6">
            <a:extLst>
              <a:ext uri="{FF2B5EF4-FFF2-40B4-BE49-F238E27FC236}">
                <a16:creationId xmlns:a16="http://schemas.microsoft.com/office/drawing/2014/main" id="{D509A49A-E33F-499E-BDF7-B27FE044919D}"/>
              </a:ext>
            </a:extLst>
          </p:cNvPr>
          <p:cNvSpPr>
            <a:spLocks noGrp="1"/>
          </p:cNvSpPr>
          <p:nvPr>
            <p:ph type="title"/>
          </p:nvPr>
        </p:nvSpPr>
        <p:spPr/>
        <p:txBody>
          <a:bodyPr vert="horz"/>
          <a:lstStyle/>
          <a:p>
            <a:r>
              <a:rPr lang="de-AT" dirty="0">
                <a:solidFill>
                  <a:schemeClr val="bg1"/>
                </a:solidFill>
              </a:rPr>
              <a:t>KBC </a:t>
            </a:r>
            <a:r>
              <a:rPr lang="pl-PL" dirty="0">
                <a:solidFill>
                  <a:schemeClr val="bg1"/>
                </a:solidFill>
              </a:rPr>
              <a:t>Managed Service</a:t>
            </a:r>
            <a:r>
              <a:rPr lang="de-AT" dirty="0">
                <a:solidFill>
                  <a:schemeClr val="bg1"/>
                </a:solidFill>
              </a:rPr>
              <a:t>s</a:t>
            </a:r>
            <a:endParaRPr lang="pl-PL" dirty="0">
              <a:solidFill>
                <a:schemeClr val="bg1"/>
              </a:solidFill>
            </a:endParaRPr>
          </a:p>
        </p:txBody>
      </p:sp>
      <p:sp>
        <p:nvSpPr>
          <p:cNvPr id="9" name="Symbol zastępczy tekstu 8">
            <a:extLst>
              <a:ext uri="{FF2B5EF4-FFF2-40B4-BE49-F238E27FC236}">
                <a16:creationId xmlns:a16="http://schemas.microsoft.com/office/drawing/2014/main" id="{D1FE3AD7-5290-487F-8273-F0D26928CC76}"/>
              </a:ext>
            </a:extLst>
          </p:cNvPr>
          <p:cNvSpPr>
            <a:spLocks noGrp="1"/>
          </p:cNvSpPr>
          <p:nvPr>
            <p:ph type="body" sz="quarter" idx="14"/>
          </p:nvPr>
        </p:nvSpPr>
        <p:spPr/>
        <p:txBody>
          <a:bodyPr vert="horz" lIns="0" tIns="0" rIns="0" bIns="0" rtlCol="0" anchor="t">
            <a:noAutofit/>
          </a:bodyPr>
          <a:lstStyle/>
          <a:p>
            <a:r>
              <a:rPr lang="en-US">
                <a:ea typeface="+mn-lt"/>
                <a:cs typeface="+mn-lt"/>
              </a:rPr>
              <a:t>In 3 </a:t>
            </a:r>
            <a:r>
              <a:rPr lang="en-US" err="1">
                <a:ea typeface="+mn-lt"/>
                <a:cs typeface="+mn-lt"/>
              </a:rPr>
              <a:t>Ausprägungen</a:t>
            </a:r>
            <a:endParaRPr lang="de-DE" err="1"/>
          </a:p>
        </p:txBody>
      </p:sp>
      <p:sp>
        <p:nvSpPr>
          <p:cNvPr id="55" name="Textplatzhalter 2">
            <a:extLst>
              <a:ext uri="{FF2B5EF4-FFF2-40B4-BE49-F238E27FC236}">
                <a16:creationId xmlns:a16="http://schemas.microsoft.com/office/drawing/2014/main" id="{742D3E06-9725-4B14-9C8D-D3A83013C2E9}"/>
              </a:ext>
            </a:extLst>
          </p:cNvPr>
          <p:cNvSpPr txBox="1">
            <a:spLocks/>
          </p:cNvSpPr>
          <p:nvPr>
            <p:custDataLst>
              <p:tags r:id="rId6"/>
            </p:custDataLst>
          </p:nvPr>
        </p:nvSpPr>
        <p:spPr bwMode="gray">
          <a:xfrm>
            <a:off x="7752184" y="1700213"/>
            <a:ext cx="4104854" cy="4824412"/>
          </a:xfrm>
          <a:prstGeom prst="rect">
            <a:avLst/>
          </a:prstGeom>
          <a:noFill/>
          <a:ln>
            <a:noFill/>
          </a:ln>
        </p:spPr>
        <p:txBody>
          <a:bodyPr vert="horz" lIns="144000" tIns="144000" rIns="144000" bIns="144000" rtlCol="0" anchor="ctr" anchorCtr="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r>
              <a:rPr lang="de-AT" sz="1800" b="1" i="1" dirty="0">
                <a:solidFill>
                  <a:schemeClr val="bg1"/>
                </a:solidFill>
              </a:rPr>
              <a:t>Für jeden Kunden </a:t>
            </a:r>
            <a:br>
              <a:rPr lang="de-AT" sz="1800" b="1" i="1" dirty="0">
                <a:solidFill>
                  <a:schemeClr val="bg1"/>
                </a:solidFill>
              </a:rPr>
            </a:br>
            <a:r>
              <a:rPr lang="de-AT" sz="1800" b="1" i="1" dirty="0">
                <a:solidFill>
                  <a:schemeClr val="bg1"/>
                </a:solidFill>
              </a:rPr>
              <a:t>die passende Ausprägung</a:t>
            </a:r>
            <a:endParaRPr lang="fr-FR" sz="1800" b="1" i="1" dirty="0">
              <a:solidFill>
                <a:schemeClr val="bg1"/>
              </a:solidFill>
            </a:endParaRPr>
          </a:p>
          <a:p>
            <a:r>
              <a:rPr lang="fr-FR" sz="1800" dirty="0">
                <a:solidFill>
                  <a:schemeClr val="bg1"/>
                </a:solidFill>
              </a:rPr>
              <a:t>Je </a:t>
            </a:r>
            <a:r>
              <a:rPr lang="fr-FR" sz="1800" dirty="0" err="1">
                <a:solidFill>
                  <a:schemeClr val="bg1"/>
                </a:solidFill>
              </a:rPr>
              <a:t>nach</a:t>
            </a:r>
            <a:r>
              <a:rPr lang="fr-FR" sz="1800" dirty="0">
                <a:solidFill>
                  <a:schemeClr val="bg1"/>
                </a:solidFill>
              </a:rPr>
              <a:t> </a:t>
            </a:r>
            <a:r>
              <a:rPr lang="fr-FR" sz="1800" dirty="0" err="1">
                <a:solidFill>
                  <a:schemeClr val="bg1"/>
                </a:solidFill>
              </a:rPr>
              <a:t>Aufgabenstellung</a:t>
            </a:r>
            <a:r>
              <a:rPr lang="fr-FR" sz="1800" dirty="0">
                <a:solidFill>
                  <a:schemeClr val="bg1"/>
                </a:solidFill>
              </a:rPr>
              <a:t> </a:t>
            </a:r>
            <a:r>
              <a:rPr lang="fr-FR" sz="1800" dirty="0" err="1">
                <a:solidFill>
                  <a:schemeClr val="bg1"/>
                </a:solidFill>
              </a:rPr>
              <a:t>und</a:t>
            </a:r>
            <a:r>
              <a:rPr lang="fr-FR" sz="1800" dirty="0">
                <a:solidFill>
                  <a:schemeClr val="bg1"/>
                </a:solidFill>
              </a:rPr>
              <a:t> den </a:t>
            </a:r>
            <a:r>
              <a:rPr lang="fr-FR" sz="1800" dirty="0" err="1">
                <a:solidFill>
                  <a:schemeClr val="bg1"/>
                </a:solidFill>
              </a:rPr>
              <a:t>Möglichkeiten</a:t>
            </a:r>
            <a:r>
              <a:rPr lang="fr-FR" sz="1800" dirty="0">
                <a:solidFill>
                  <a:schemeClr val="bg1"/>
                </a:solidFill>
              </a:rPr>
              <a:t> </a:t>
            </a:r>
            <a:r>
              <a:rPr lang="fr-FR" sz="1800" dirty="0" err="1">
                <a:solidFill>
                  <a:schemeClr val="bg1"/>
                </a:solidFill>
              </a:rPr>
              <a:t>und</a:t>
            </a:r>
            <a:r>
              <a:rPr lang="fr-FR" sz="1800" dirty="0">
                <a:solidFill>
                  <a:schemeClr val="bg1"/>
                </a:solidFill>
              </a:rPr>
              <a:t> </a:t>
            </a:r>
            <a:r>
              <a:rPr lang="fr-FR" sz="1800" dirty="0" err="1">
                <a:solidFill>
                  <a:schemeClr val="bg1"/>
                </a:solidFill>
              </a:rPr>
              <a:t>Vorstellungen</a:t>
            </a:r>
            <a:r>
              <a:rPr lang="fr-FR" sz="1800" dirty="0">
                <a:solidFill>
                  <a:schemeClr val="bg1"/>
                </a:solidFill>
              </a:rPr>
              <a:t> </a:t>
            </a:r>
            <a:r>
              <a:rPr lang="fr-FR" sz="1800" dirty="0" err="1">
                <a:solidFill>
                  <a:schemeClr val="bg1"/>
                </a:solidFill>
              </a:rPr>
              <a:t>auf</a:t>
            </a:r>
            <a:r>
              <a:rPr lang="fr-FR" sz="1800" dirty="0">
                <a:solidFill>
                  <a:schemeClr val="bg1"/>
                </a:solidFill>
              </a:rPr>
              <a:t> </a:t>
            </a:r>
            <a:r>
              <a:rPr lang="fr-FR" sz="1800" dirty="0" err="1">
                <a:solidFill>
                  <a:schemeClr val="bg1"/>
                </a:solidFill>
              </a:rPr>
              <a:t>Kundenseite</a:t>
            </a:r>
            <a:r>
              <a:rPr lang="fr-FR" sz="1800" dirty="0">
                <a:solidFill>
                  <a:schemeClr val="bg1"/>
                </a:solidFill>
              </a:rPr>
              <a:t>, </a:t>
            </a:r>
            <a:r>
              <a:rPr lang="fr-FR" sz="1800" dirty="0" err="1">
                <a:solidFill>
                  <a:schemeClr val="bg1"/>
                </a:solidFill>
              </a:rPr>
              <a:t>bieten</a:t>
            </a:r>
            <a:r>
              <a:rPr lang="fr-FR" sz="1800" dirty="0">
                <a:solidFill>
                  <a:schemeClr val="bg1"/>
                </a:solidFill>
              </a:rPr>
              <a:t> </a:t>
            </a:r>
            <a:r>
              <a:rPr lang="fr-FR" sz="1800" dirty="0" err="1">
                <a:solidFill>
                  <a:schemeClr val="bg1"/>
                </a:solidFill>
              </a:rPr>
              <a:t>wir</a:t>
            </a:r>
            <a:r>
              <a:rPr lang="fr-FR" sz="1800" dirty="0">
                <a:solidFill>
                  <a:schemeClr val="bg1"/>
                </a:solidFill>
              </a:rPr>
              <a:t> </a:t>
            </a:r>
            <a:r>
              <a:rPr lang="fr-FR" sz="1800" dirty="0" err="1">
                <a:solidFill>
                  <a:schemeClr val="bg1"/>
                </a:solidFill>
              </a:rPr>
              <a:t>unsere</a:t>
            </a:r>
            <a:r>
              <a:rPr lang="fr-FR" sz="1800" dirty="0">
                <a:solidFill>
                  <a:schemeClr val="bg1"/>
                </a:solidFill>
              </a:rPr>
              <a:t> Managed Services in </a:t>
            </a:r>
            <a:r>
              <a:rPr lang="fr-FR" sz="1800" dirty="0" err="1">
                <a:solidFill>
                  <a:schemeClr val="bg1"/>
                </a:solidFill>
              </a:rPr>
              <a:t>drei</a:t>
            </a:r>
            <a:r>
              <a:rPr lang="fr-FR" sz="1800" dirty="0">
                <a:solidFill>
                  <a:schemeClr val="bg1"/>
                </a:solidFill>
              </a:rPr>
              <a:t> </a:t>
            </a:r>
            <a:r>
              <a:rPr lang="fr-FR" sz="1800" dirty="0" err="1">
                <a:solidFill>
                  <a:schemeClr val="bg1"/>
                </a:solidFill>
              </a:rPr>
              <a:t>Ausprägungen</a:t>
            </a:r>
            <a:r>
              <a:rPr lang="fr-FR" sz="1800" dirty="0">
                <a:solidFill>
                  <a:schemeClr val="bg1"/>
                </a:solidFill>
              </a:rPr>
              <a:t> an.</a:t>
            </a:r>
          </a:p>
        </p:txBody>
      </p:sp>
      <p:sp>
        <p:nvSpPr>
          <p:cNvPr id="24" name="Textplatzhalter 2">
            <a:extLst>
              <a:ext uri="{FF2B5EF4-FFF2-40B4-BE49-F238E27FC236}">
                <a16:creationId xmlns:a16="http://schemas.microsoft.com/office/drawing/2014/main" id="{CD6DEF21-6CAA-374A-B50A-D319D2A24214}"/>
              </a:ext>
            </a:extLst>
          </p:cNvPr>
          <p:cNvSpPr txBox="1">
            <a:spLocks/>
          </p:cNvSpPr>
          <p:nvPr>
            <p:custDataLst>
              <p:tags r:id="rId7"/>
            </p:custDataLst>
          </p:nvPr>
        </p:nvSpPr>
        <p:spPr bwMode="gray">
          <a:xfrm>
            <a:off x="334967" y="1701527"/>
            <a:ext cx="2160633" cy="2231529"/>
          </a:xfrm>
          <a:prstGeom prst="rect">
            <a:avLst/>
          </a:prstGeom>
          <a:noFill/>
          <a:ln w="12700">
            <a:solidFill>
              <a:schemeClr val="bg2"/>
            </a:solidFill>
          </a:ln>
        </p:spPr>
        <p:txBody>
          <a:bodyPr vert="horz" lIns="144000" tIns="144000" rIns="144000" bIns="14400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defRPr/>
            </a:pPr>
            <a:r>
              <a:rPr lang="de-AT">
                <a:solidFill>
                  <a:schemeClr val="bg1"/>
                </a:solidFill>
              </a:rPr>
              <a:t>Managed </a:t>
            </a:r>
            <a:br>
              <a:rPr lang="de-AT">
                <a:solidFill>
                  <a:schemeClr val="bg1"/>
                </a:solidFill>
              </a:rPr>
            </a:br>
            <a:r>
              <a:rPr lang="de-AT">
                <a:solidFill>
                  <a:schemeClr val="bg1"/>
                </a:solidFill>
              </a:rPr>
              <a:t>Service</a:t>
            </a:r>
          </a:p>
          <a:p>
            <a:pPr>
              <a:defRPr/>
            </a:pPr>
            <a:r>
              <a:rPr lang="de-AT">
                <a:solidFill>
                  <a:schemeClr val="bg1"/>
                </a:solidFill>
              </a:rPr>
              <a:t>Wir übernehmen den </a:t>
            </a:r>
            <a:r>
              <a:rPr lang="de-AT" b="1">
                <a:solidFill>
                  <a:schemeClr val="bg1"/>
                </a:solidFill>
              </a:rPr>
              <a:t>laufenden Betrieb </a:t>
            </a:r>
            <a:r>
              <a:rPr lang="de-AT">
                <a:solidFill>
                  <a:schemeClr val="bg1"/>
                </a:solidFill>
              </a:rPr>
              <a:t>und kümmern uns darum, dass alles reibungslos funktioniert.</a:t>
            </a:r>
          </a:p>
        </p:txBody>
      </p:sp>
      <p:sp>
        <p:nvSpPr>
          <p:cNvPr id="27" name="Textplatzhalter 2">
            <a:extLst>
              <a:ext uri="{FF2B5EF4-FFF2-40B4-BE49-F238E27FC236}">
                <a16:creationId xmlns:a16="http://schemas.microsoft.com/office/drawing/2014/main" id="{2441292F-0D26-164C-B02A-5B303EC7777A}"/>
              </a:ext>
            </a:extLst>
          </p:cNvPr>
          <p:cNvSpPr txBox="1">
            <a:spLocks/>
          </p:cNvSpPr>
          <p:nvPr>
            <p:custDataLst>
              <p:tags r:id="rId8"/>
            </p:custDataLst>
          </p:nvPr>
        </p:nvSpPr>
        <p:spPr bwMode="gray">
          <a:xfrm>
            <a:off x="2775139" y="1701528"/>
            <a:ext cx="2160633" cy="3527672"/>
          </a:xfrm>
          <a:prstGeom prst="rect">
            <a:avLst/>
          </a:prstGeom>
          <a:solidFill>
            <a:srgbClr val="FFC000"/>
          </a:solidFill>
          <a:ln w="12700">
            <a:solidFill>
              <a:schemeClr val="bg2"/>
            </a:solidFill>
          </a:ln>
        </p:spPr>
        <p:txBody>
          <a:bodyPr vert="horz" lIns="144000" tIns="144000" rIns="144000" bIns="14400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defRPr/>
            </a:pPr>
            <a:r>
              <a:rPr lang="de-AT">
                <a:solidFill>
                  <a:schemeClr val="bg1"/>
                </a:solidFill>
              </a:rPr>
              <a:t>Managed Service</a:t>
            </a:r>
            <a:br>
              <a:rPr lang="de-AT">
                <a:solidFill>
                  <a:schemeClr val="bg1"/>
                </a:solidFill>
              </a:rPr>
            </a:br>
            <a:r>
              <a:rPr lang="de-AT">
                <a:solidFill>
                  <a:schemeClr val="bg1"/>
                </a:solidFill>
              </a:rPr>
              <a:t>Advanced</a:t>
            </a:r>
          </a:p>
          <a:p>
            <a:pPr>
              <a:defRPr/>
            </a:pPr>
            <a:r>
              <a:rPr lang="de-AT">
                <a:solidFill>
                  <a:schemeClr val="bg1"/>
                </a:solidFill>
              </a:rPr>
              <a:t>Neben dem laufenden Betrieb entwickeln wir Ihre IT Infrastruktur gemeinsam mit Ihnen weiter. </a:t>
            </a:r>
          </a:p>
          <a:p>
            <a:pPr>
              <a:defRPr/>
            </a:pPr>
            <a:r>
              <a:rPr lang="de-AT">
                <a:solidFill>
                  <a:schemeClr val="bg1"/>
                </a:solidFill>
              </a:rPr>
              <a:t>Wir </a:t>
            </a:r>
            <a:r>
              <a:rPr lang="de-AT" b="1">
                <a:solidFill>
                  <a:schemeClr val="bg1"/>
                </a:solidFill>
              </a:rPr>
              <a:t>analysieren</a:t>
            </a:r>
            <a:r>
              <a:rPr lang="de-AT">
                <a:solidFill>
                  <a:schemeClr val="bg1"/>
                </a:solidFill>
              </a:rPr>
              <a:t> </a:t>
            </a:r>
            <a:br>
              <a:rPr lang="de-AT">
                <a:solidFill>
                  <a:schemeClr val="bg1"/>
                </a:solidFill>
              </a:rPr>
            </a:br>
            <a:r>
              <a:rPr lang="de-AT">
                <a:solidFill>
                  <a:schemeClr val="bg1"/>
                </a:solidFill>
              </a:rPr>
              <a:t>und </a:t>
            </a:r>
            <a:r>
              <a:rPr lang="de-AT" b="1">
                <a:solidFill>
                  <a:schemeClr val="bg1"/>
                </a:solidFill>
              </a:rPr>
              <a:t>optimieren</a:t>
            </a:r>
            <a:r>
              <a:rPr lang="de-AT">
                <a:solidFill>
                  <a:schemeClr val="bg1"/>
                </a:solidFill>
              </a:rPr>
              <a:t>  </a:t>
            </a:r>
            <a:r>
              <a:rPr lang="de-AT" b="1">
                <a:solidFill>
                  <a:schemeClr val="bg1"/>
                </a:solidFill>
              </a:rPr>
              <a:t>regelmäßig</a:t>
            </a:r>
            <a:r>
              <a:rPr lang="de-AT">
                <a:solidFill>
                  <a:schemeClr val="bg1"/>
                </a:solidFill>
              </a:rPr>
              <a:t> Ihre IT Infrastruktur und die damit verbundenen IT Serviceprozesse. </a:t>
            </a:r>
          </a:p>
          <a:p>
            <a:pPr>
              <a:defRPr/>
            </a:pPr>
            <a:endParaRPr lang="de-AT">
              <a:solidFill>
                <a:schemeClr val="bg1"/>
              </a:solidFill>
            </a:endParaRPr>
          </a:p>
        </p:txBody>
      </p:sp>
      <p:sp>
        <p:nvSpPr>
          <p:cNvPr id="15" name="Textplatzhalter 2">
            <a:extLst>
              <a:ext uri="{FF2B5EF4-FFF2-40B4-BE49-F238E27FC236}">
                <a16:creationId xmlns:a16="http://schemas.microsoft.com/office/drawing/2014/main" id="{8618BB08-75FA-0440-8668-C9CEFE8E3806}"/>
              </a:ext>
            </a:extLst>
          </p:cNvPr>
          <p:cNvSpPr txBox="1">
            <a:spLocks/>
          </p:cNvSpPr>
          <p:nvPr>
            <p:custDataLst>
              <p:tags r:id="rId9"/>
            </p:custDataLst>
          </p:nvPr>
        </p:nvSpPr>
        <p:spPr bwMode="gray">
          <a:xfrm>
            <a:off x="5215312" y="1701528"/>
            <a:ext cx="2160633" cy="719360"/>
          </a:xfrm>
          <a:prstGeom prst="rect">
            <a:avLst/>
          </a:prstGeom>
          <a:noFill/>
          <a:ln w="12700">
            <a:solidFill>
              <a:schemeClr val="bg2"/>
            </a:solidFill>
          </a:ln>
        </p:spPr>
        <p:txBody>
          <a:bodyPr vert="horz" lIns="144000" tIns="144000" rIns="144000" bIns="14400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defRPr/>
            </a:pPr>
            <a:r>
              <a:rPr lang="en-GB">
                <a:solidFill>
                  <a:schemeClr val="bg1"/>
                </a:solidFill>
              </a:rPr>
              <a:t>Managed Service</a:t>
            </a:r>
            <a:br>
              <a:rPr lang="en-GB">
                <a:solidFill>
                  <a:schemeClr val="bg1"/>
                </a:solidFill>
              </a:rPr>
            </a:br>
            <a:r>
              <a:rPr lang="en-GB">
                <a:solidFill>
                  <a:schemeClr val="bg1"/>
                </a:solidFill>
              </a:rPr>
              <a:t>Premium</a:t>
            </a:r>
          </a:p>
        </p:txBody>
      </p:sp>
      <p:pic>
        <p:nvPicPr>
          <p:cNvPr id="4" name="Grafik 3">
            <a:extLst>
              <a:ext uri="{FF2B5EF4-FFF2-40B4-BE49-F238E27FC236}">
                <a16:creationId xmlns:a16="http://schemas.microsoft.com/office/drawing/2014/main" id="{FB7975FB-0DE7-4699-9B19-C14C612A10C0}"/>
              </a:ext>
            </a:extLst>
          </p:cNvPr>
          <p:cNvPicPr>
            <a:picLocks noChangeAspect="1"/>
          </p:cNvPicPr>
          <p:nvPr/>
        </p:nvPicPr>
        <p:blipFill>
          <a:blip r:embed="rId16"/>
          <a:stretch>
            <a:fillRect/>
          </a:stretch>
        </p:blipFill>
        <p:spPr>
          <a:xfrm>
            <a:off x="3289791" y="5953732"/>
            <a:ext cx="991072" cy="850670"/>
          </a:xfrm>
          <a:prstGeom prst="rect">
            <a:avLst/>
          </a:prstGeom>
        </p:spPr>
      </p:pic>
      <p:pic>
        <p:nvPicPr>
          <p:cNvPr id="18" name="Grafik 17" descr="Ein Bild, das Text, Elektronik enthält.&#10;&#10;Automatisch generierte Beschreibung">
            <a:extLst>
              <a:ext uri="{FF2B5EF4-FFF2-40B4-BE49-F238E27FC236}">
                <a16:creationId xmlns:a16="http://schemas.microsoft.com/office/drawing/2014/main" id="{CBA1D963-7866-ED4B-A366-4F3426D4C751}"/>
              </a:ext>
            </a:extLst>
          </p:cNvPr>
          <p:cNvPicPr>
            <a:picLocks noChangeAspect="1"/>
          </p:cNvPicPr>
          <p:nvPr/>
        </p:nvPicPr>
        <p:blipFill rotWithShape="1">
          <a:blip r:embed="rId17">
            <a:extLst>
              <a:ext uri="{28A0092B-C50C-407E-A947-70E740481C1C}">
                <a14:useLocalDpi xmlns:a14="http://schemas.microsoft.com/office/drawing/2010/main" val="0"/>
              </a:ext>
            </a:extLst>
          </a:blip>
          <a:srcRect t="13998" b="15147"/>
          <a:stretch/>
        </p:blipFill>
        <p:spPr>
          <a:xfrm>
            <a:off x="2776415" y="5161310"/>
            <a:ext cx="2159357" cy="720378"/>
          </a:xfrm>
          <a:prstGeom prst="rect">
            <a:avLst/>
          </a:prstGeom>
        </p:spPr>
      </p:pic>
    </p:spTree>
    <p:extLst>
      <p:ext uri="{BB962C8B-B14F-4D97-AF65-F5344CB8AC3E}">
        <p14:creationId xmlns:p14="http://schemas.microsoft.com/office/powerpoint/2010/main" val="352022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iekt 7" hidden="1">
            <a:extLst>
              <a:ext uri="{FF2B5EF4-FFF2-40B4-BE49-F238E27FC236}">
                <a16:creationId xmlns:a16="http://schemas.microsoft.com/office/drawing/2014/main" id="{ADDED0B7-65A6-4AEC-AEBB-6C18DBE4091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12" imgW="399" imgH="399" progId="TCLayout.ActiveDocument.1">
                  <p:embed/>
                </p:oleObj>
              </mc:Choice>
              <mc:Fallback>
                <p:oleObj name="think-cell Slide" r:id="rId12" imgW="399" imgH="399" progId="TCLayout.ActiveDocument.1">
                  <p:embed/>
                  <p:pic>
                    <p:nvPicPr>
                      <p:cNvPr id="8" name="Obiekt 7" hidden="1">
                        <a:extLst>
                          <a:ext uri="{FF2B5EF4-FFF2-40B4-BE49-F238E27FC236}">
                            <a16:creationId xmlns:a16="http://schemas.microsoft.com/office/drawing/2014/main" id="{ADDED0B7-65A6-4AEC-AEBB-6C18DBE4091D}"/>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pic>
        <p:nvPicPr>
          <p:cNvPr id="80" name="Grafika 79">
            <a:extLst>
              <a:ext uri="{FF2B5EF4-FFF2-40B4-BE49-F238E27FC236}">
                <a16:creationId xmlns:a16="http://schemas.microsoft.com/office/drawing/2014/main" id="{0A51A579-BBDA-4BF0-A438-8FAF5139337E}"/>
              </a:ext>
            </a:extLst>
          </p:cNvPr>
          <p:cNvPicPr>
            <a:picLocks noChangeAspect="1"/>
          </p:cNvPicPr>
          <p:nvPr>
            <p:custDataLst>
              <p:tags r:id="rId2"/>
            </p:custDataLst>
          </p:nvPr>
        </p:nvPicPr>
        <p:blipFill>
          <a:blip r:embed="rId14">
            <a:extLst>
              <a:ext uri="{96DAC541-7B7A-43D3-8B79-37D633B846F1}">
                <asvg:svgBlip xmlns:asvg="http://schemas.microsoft.com/office/drawing/2016/SVG/main" r:embed="rId15"/>
              </a:ext>
            </a:extLst>
          </a:blip>
          <a:stretch>
            <a:fillRect/>
          </a:stretch>
        </p:blipFill>
        <p:spPr>
          <a:xfrm>
            <a:off x="6239454" y="1203478"/>
            <a:ext cx="5749983" cy="5099042"/>
          </a:xfrm>
          <a:prstGeom prst="rect">
            <a:avLst/>
          </a:prstGeom>
        </p:spPr>
      </p:pic>
      <p:sp>
        <p:nvSpPr>
          <p:cNvPr id="33" name="Textplatzhalter 2">
            <a:extLst>
              <a:ext uri="{FF2B5EF4-FFF2-40B4-BE49-F238E27FC236}">
                <a16:creationId xmlns:a16="http://schemas.microsoft.com/office/drawing/2014/main" id="{042D079E-55EE-4595-B7F0-C5233C6FE400}"/>
              </a:ext>
            </a:extLst>
          </p:cNvPr>
          <p:cNvSpPr txBox="1">
            <a:spLocks/>
          </p:cNvSpPr>
          <p:nvPr>
            <p:custDataLst>
              <p:tags r:id="rId3"/>
            </p:custDataLst>
          </p:nvPr>
        </p:nvSpPr>
        <p:spPr bwMode="gray">
          <a:xfrm>
            <a:off x="0" y="0"/>
            <a:ext cx="7751768" cy="6858000"/>
          </a:xfrm>
          <a:prstGeom prst="rect">
            <a:avLst/>
          </a:prstGeom>
          <a:solidFill>
            <a:schemeClr val="tx1"/>
          </a:solidFill>
          <a:ln w="6350">
            <a:noFill/>
          </a:ln>
        </p:spPr>
        <p:txBody>
          <a:bodyPr vert="horz" lIns="216000" tIns="216000" rIns="216000" bIns="216000" rtlCol="0" anchor="ctr">
            <a:noAutofit/>
          </a:bodyPr>
          <a:lstStyle>
            <a:defPPr>
              <a:defRPr lang="en-US"/>
            </a:defPPr>
            <a:lvl1pPr lvl="0" indent="0">
              <a:lnSpc>
                <a:spcPct val="114000"/>
              </a:lnSpc>
              <a:spcBef>
                <a:spcPts val="1500"/>
              </a:spcBef>
              <a:spcAft>
                <a:spcPts val="0"/>
              </a:spcAft>
              <a:buFont typeface="Arial" pitchFamily="34" charset="0"/>
              <a:buNone/>
              <a:defRPr sz="1400" b="0">
                <a:latin typeface="+mj-lt"/>
              </a:defRPr>
            </a:lvl1pPr>
            <a:lvl2pPr marL="0" lvl="1" indent="0">
              <a:lnSpc>
                <a:spcPct val="114000"/>
              </a:lnSpc>
              <a:spcBef>
                <a:spcPts val="500"/>
              </a:spcBef>
              <a:spcAft>
                <a:spcPts val="500"/>
              </a:spcAft>
              <a:buFont typeface="Arial" pitchFamily="34" charset="0"/>
              <a:buNone/>
              <a:defRPr sz="1400"/>
            </a:lvl2pPr>
            <a:lvl3pPr marL="180000" lvl="2" indent="-180000">
              <a:lnSpc>
                <a:spcPct val="114000"/>
              </a:lnSpc>
              <a:spcBef>
                <a:spcPts val="500"/>
              </a:spcBef>
              <a:spcAft>
                <a:spcPts val="250"/>
              </a:spcAft>
              <a:buFont typeface="Arial" pitchFamily="34" charset="0"/>
              <a:buChar char="•"/>
              <a:defRPr sz="1400"/>
            </a:lvl3pPr>
            <a:lvl4pPr marL="360000" lvl="3" indent="-180000">
              <a:lnSpc>
                <a:spcPct val="114000"/>
              </a:lnSpc>
              <a:spcBef>
                <a:spcPts val="250"/>
              </a:spcBef>
              <a:spcAft>
                <a:spcPts val="250"/>
              </a:spcAft>
              <a:buFont typeface="Symbol" panose="05050102010706020507" pitchFamily="18" charset="2"/>
              <a:buChar char="-"/>
              <a:defRPr sz="1400"/>
            </a:lvl4pPr>
            <a:lvl5pPr marL="360000" lvl="4" indent="0">
              <a:lnSpc>
                <a:spcPct val="114000"/>
              </a:lnSpc>
              <a:spcBef>
                <a:spcPts val="250"/>
              </a:spcBef>
              <a:spcAft>
                <a:spcPts val="250"/>
              </a:spcAft>
              <a:buFont typeface="Symbol" panose="05050102010706020507" pitchFamily="18" charset="2"/>
              <a:buNone/>
              <a:defRPr sz="1400"/>
            </a:lvl5pPr>
            <a:lvl6pPr marL="720000" lvl="5" indent="-180000">
              <a:lnSpc>
                <a:spcPct val="114000"/>
              </a:lnSpc>
              <a:spcBef>
                <a:spcPts val="250"/>
              </a:spcBef>
              <a:spcAft>
                <a:spcPts val="250"/>
              </a:spcAft>
              <a:buFont typeface="Symbol" panose="05050102010706020507" pitchFamily="18" charset="2"/>
              <a:buChar char="-"/>
              <a:defRPr sz="1400"/>
            </a:lvl6pPr>
            <a:lvl7pPr marL="720000" lvl="6" indent="-180000">
              <a:lnSpc>
                <a:spcPct val="114000"/>
              </a:lnSpc>
              <a:spcBef>
                <a:spcPts val="250"/>
              </a:spcBef>
              <a:spcAft>
                <a:spcPts val="250"/>
              </a:spcAft>
              <a:buFont typeface="Symbol" panose="05050102010706020507" pitchFamily="18" charset="2"/>
              <a:buChar char="-"/>
              <a:defRPr sz="1400"/>
            </a:lvl7pPr>
            <a:lvl8pPr marL="720000" lvl="7" indent="-180000">
              <a:lnSpc>
                <a:spcPct val="114000"/>
              </a:lnSpc>
              <a:spcBef>
                <a:spcPts val="250"/>
              </a:spcBef>
              <a:spcAft>
                <a:spcPts val="250"/>
              </a:spcAft>
              <a:buFont typeface="Symbol" panose="05050102010706020507" pitchFamily="18" charset="2"/>
              <a:buChar char="-"/>
              <a:defRPr sz="1400"/>
            </a:lvl8pPr>
            <a:lvl9pPr marL="720000" lvl="8" indent="-180000">
              <a:lnSpc>
                <a:spcPct val="114000"/>
              </a:lnSpc>
              <a:spcBef>
                <a:spcPts val="250"/>
              </a:spcBef>
              <a:spcAft>
                <a:spcPts val="250"/>
              </a:spcAft>
              <a:buFont typeface="Symbol" panose="05050102010706020507" pitchFamily="18" charset="2"/>
              <a:buChar char="-"/>
              <a:defRPr sz="1400"/>
            </a:lvl9pPr>
          </a:lstStyle>
          <a:p>
            <a:endParaRPr lang="fr-FR" sz="1600"/>
          </a:p>
        </p:txBody>
      </p:sp>
      <p:sp>
        <p:nvSpPr>
          <p:cNvPr id="61" name="Fußzeilenplatzhalter 4">
            <a:extLst>
              <a:ext uri="{FF2B5EF4-FFF2-40B4-BE49-F238E27FC236}">
                <a16:creationId xmlns:a16="http://schemas.microsoft.com/office/drawing/2014/main" id="{21FF56E5-6193-4118-B445-BB8D62C7AF7A}"/>
              </a:ext>
            </a:extLst>
          </p:cNvPr>
          <p:cNvSpPr txBox="1">
            <a:spLocks/>
          </p:cNvSpPr>
          <p:nvPr>
            <p:custDataLst>
              <p:tags r:id="rId4"/>
            </p:custDataLst>
          </p:nvPr>
        </p:nvSpPr>
        <p:spPr bwMode="gray">
          <a:xfrm>
            <a:off x="8831966" y="304475"/>
            <a:ext cx="1801058" cy="144000"/>
          </a:xfrm>
          <a:prstGeom prst="rect">
            <a:avLst/>
          </a:prstGeom>
        </p:spPr>
        <p:txBody>
          <a:bodyPr vert="horz" lIns="0" tIns="0" rIns="0" bIns="0" rtlCol="0" anchor="ctr">
            <a:noAutofit/>
          </a:bodyPr>
          <a:lstStyle>
            <a:defPPr>
              <a:defRPr lang="de-DE"/>
            </a:defPPr>
            <a:lvl1pPr marL="0" algn="r" defTabSz="914400" rtl="0" eaLnBrk="1" latinLnBrk="0" hangingPunct="1">
              <a:defRPr sz="800" i="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a:p>
        </p:txBody>
      </p:sp>
      <p:sp>
        <p:nvSpPr>
          <p:cNvPr id="64" name="Textplatzhalter 45">
            <a:extLst>
              <a:ext uri="{FF2B5EF4-FFF2-40B4-BE49-F238E27FC236}">
                <a16:creationId xmlns:a16="http://schemas.microsoft.com/office/drawing/2014/main" id="{3587AD9E-FE93-4DF1-8A13-974D4A14F21F}"/>
              </a:ext>
            </a:extLst>
          </p:cNvPr>
          <p:cNvSpPr txBox="1">
            <a:spLocks/>
          </p:cNvSpPr>
          <p:nvPr>
            <p:custDataLst>
              <p:tags r:id="rId5"/>
            </p:custDataLst>
          </p:nvPr>
        </p:nvSpPr>
        <p:spPr bwMode="gray">
          <a:xfrm>
            <a:off x="10701432" y="302348"/>
            <a:ext cx="7200" cy="158400"/>
          </a:xfrm>
          <a:prstGeom prst="rect">
            <a:avLst/>
          </a:prstGeom>
          <a:solidFill>
            <a:schemeClr val="tx2"/>
          </a:solidFill>
        </p:spPr>
        <p:txBody>
          <a:bodyPr/>
          <a:lstStyle>
            <a:lvl1pPr marL="0" indent="0" algn="l" defTabSz="914400" rtl="0" eaLnBrk="1" latinLnBrk="0" hangingPunct="1">
              <a:lnSpc>
                <a:spcPct val="110000"/>
              </a:lnSpc>
              <a:spcBef>
                <a:spcPts val="0"/>
              </a:spcBef>
              <a:spcAft>
                <a:spcPts val="0"/>
              </a:spcAft>
              <a:buFont typeface="Arial" panose="020B0604020202020204" pitchFamily="34" charset="0"/>
              <a:buNone/>
              <a:defRPr sz="100" b="0" kern="1200">
                <a:solidFill>
                  <a:schemeClr val="bg1"/>
                </a:solidFill>
                <a:latin typeface="+mn-lt"/>
                <a:ea typeface="+mn-ea"/>
                <a:cs typeface="+mn-cs"/>
              </a:defRPr>
            </a:lvl1pPr>
            <a:lvl2pPr marL="0" indent="0" algn="l" defTabSz="914400" rtl="0" eaLnBrk="1" latinLnBrk="0" hangingPunct="1">
              <a:lnSpc>
                <a:spcPct val="110000"/>
              </a:lnSpc>
              <a:spcBef>
                <a:spcPts val="0"/>
              </a:spcBef>
              <a:spcAft>
                <a:spcPts val="0"/>
              </a:spcAft>
              <a:buFont typeface="Arial" panose="020B0604020202020204" pitchFamily="34" charset="0"/>
              <a:buNone/>
              <a:defRPr sz="100" b="0" i="0" kern="1200">
                <a:solidFill>
                  <a:schemeClr val="bg1"/>
                </a:solidFill>
                <a:latin typeface="+mn-lt"/>
                <a:ea typeface="+mn-ea"/>
                <a:cs typeface="+mn-cs"/>
              </a:defRPr>
            </a:lvl2pPr>
            <a:lvl3pPr marL="0" indent="0" algn="l" defTabSz="914400" rtl="0" eaLnBrk="1" latinLnBrk="0" hangingPunct="1">
              <a:lnSpc>
                <a:spcPct val="110000"/>
              </a:lnSpc>
              <a:spcBef>
                <a:spcPts val="0"/>
              </a:spcBef>
              <a:spcAft>
                <a:spcPts val="0"/>
              </a:spcAft>
              <a:buClr>
                <a:schemeClr val="tx2"/>
              </a:buClr>
              <a:buFontTx/>
              <a:buNone/>
              <a:defRPr sz="100" kern="1200">
                <a:solidFill>
                  <a:schemeClr val="bg1"/>
                </a:solidFill>
                <a:latin typeface="+mn-lt"/>
                <a:ea typeface="+mn-ea"/>
                <a:cs typeface="+mn-cs"/>
              </a:defRPr>
            </a:lvl3pPr>
            <a:lvl4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4pPr>
            <a:lvl5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5pPr>
            <a:lvl6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6pPr>
            <a:lvl7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7pPr>
            <a:lvl8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8pPr>
            <a:lvl9pPr marL="0" indent="0" algn="l" defTabSz="914400" rtl="0" eaLnBrk="1" latinLnBrk="0" hangingPunct="1">
              <a:lnSpc>
                <a:spcPct val="110000"/>
              </a:lnSpc>
              <a:spcBef>
                <a:spcPts val="0"/>
              </a:spcBef>
              <a:spcAft>
                <a:spcPts val="0"/>
              </a:spcAft>
              <a:buClr>
                <a:schemeClr val="bg1">
                  <a:lumMod val="50000"/>
                </a:schemeClr>
              </a:buClr>
              <a:buFontTx/>
              <a:buNone/>
              <a:defRPr sz="100" kern="1200">
                <a:solidFill>
                  <a:schemeClr val="bg1"/>
                </a:solidFill>
                <a:latin typeface="+mn-lt"/>
                <a:ea typeface="+mn-ea"/>
                <a:cs typeface="+mn-cs"/>
              </a:defRPr>
            </a:lvl9pPr>
          </a:lstStyle>
          <a:p>
            <a:r>
              <a:rPr lang="de-DE"/>
              <a:t> </a:t>
            </a:r>
          </a:p>
        </p:txBody>
      </p:sp>
      <p:sp>
        <p:nvSpPr>
          <p:cNvPr id="3" name="Fußzeilenplatzhalter 2">
            <a:extLst>
              <a:ext uri="{FF2B5EF4-FFF2-40B4-BE49-F238E27FC236}">
                <a16:creationId xmlns:a16="http://schemas.microsoft.com/office/drawing/2014/main" id="{50A5348F-0E8F-4BE8-BCC6-30CEA1C9AD3C}"/>
              </a:ext>
            </a:extLst>
          </p:cNvPr>
          <p:cNvSpPr>
            <a:spLocks noGrp="1"/>
          </p:cNvSpPr>
          <p:nvPr>
            <p:ph type="ftr" sz="quarter" idx="11"/>
          </p:nvPr>
        </p:nvSpPr>
        <p:spPr/>
        <p:txBody>
          <a:bodyPr/>
          <a:lstStyle/>
          <a:p>
            <a:r>
              <a:rPr lang="en-GB"/>
              <a:t>Managed Service</a:t>
            </a:r>
          </a:p>
        </p:txBody>
      </p:sp>
      <p:sp>
        <p:nvSpPr>
          <p:cNvPr id="5" name="Foliennummernplatzhalter 4">
            <a:extLst>
              <a:ext uri="{FF2B5EF4-FFF2-40B4-BE49-F238E27FC236}">
                <a16:creationId xmlns:a16="http://schemas.microsoft.com/office/drawing/2014/main" id="{F1C0CF32-816D-4452-BA5B-C2E078A3F8B2}"/>
              </a:ext>
            </a:extLst>
          </p:cNvPr>
          <p:cNvSpPr>
            <a:spLocks noGrp="1"/>
          </p:cNvSpPr>
          <p:nvPr>
            <p:ph type="sldNum" sz="quarter" idx="12"/>
          </p:nvPr>
        </p:nvSpPr>
        <p:spPr/>
        <p:txBody>
          <a:bodyPr/>
          <a:lstStyle/>
          <a:p>
            <a:fld id="{8FF9B0DE-3FEB-4AA0-B465-B80EF7C1333D}" type="slidenum">
              <a:rPr lang="en-GB" smtClean="0"/>
              <a:pPr/>
              <a:t>28</a:t>
            </a:fld>
            <a:endParaRPr lang="en-GB"/>
          </a:p>
        </p:txBody>
      </p:sp>
      <p:sp>
        <p:nvSpPr>
          <p:cNvPr id="7" name="Tytuł 6">
            <a:extLst>
              <a:ext uri="{FF2B5EF4-FFF2-40B4-BE49-F238E27FC236}">
                <a16:creationId xmlns:a16="http://schemas.microsoft.com/office/drawing/2014/main" id="{D509A49A-E33F-499E-BDF7-B27FE044919D}"/>
              </a:ext>
            </a:extLst>
          </p:cNvPr>
          <p:cNvSpPr>
            <a:spLocks noGrp="1"/>
          </p:cNvSpPr>
          <p:nvPr>
            <p:ph type="title"/>
          </p:nvPr>
        </p:nvSpPr>
        <p:spPr/>
        <p:txBody>
          <a:bodyPr vert="horz"/>
          <a:lstStyle/>
          <a:p>
            <a:r>
              <a:rPr lang="de-AT" dirty="0">
                <a:solidFill>
                  <a:schemeClr val="bg1"/>
                </a:solidFill>
              </a:rPr>
              <a:t>KBC </a:t>
            </a:r>
            <a:r>
              <a:rPr lang="pl-PL" dirty="0">
                <a:solidFill>
                  <a:schemeClr val="bg1"/>
                </a:solidFill>
              </a:rPr>
              <a:t>Managed Service</a:t>
            </a:r>
            <a:r>
              <a:rPr lang="de-AT" dirty="0">
                <a:solidFill>
                  <a:schemeClr val="bg1"/>
                </a:solidFill>
              </a:rPr>
              <a:t>s</a:t>
            </a:r>
            <a:endParaRPr lang="pl-PL" dirty="0">
              <a:solidFill>
                <a:schemeClr val="bg1"/>
              </a:solidFill>
            </a:endParaRPr>
          </a:p>
        </p:txBody>
      </p:sp>
      <p:sp>
        <p:nvSpPr>
          <p:cNvPr id="9" name="Symbol zastępczy tekstu 8">
            <a:extLst>
              <a:ext uri="{FF2B5EF4-FFF2-40B4-BE49-F238E27FC236}">
                <a16:creationId xmlns:a16="http://schemas.microsoft.com/office/drawing/2014/main" id="{D1FE3AD7-5290-487F-8273-F0D26928CC76}"/>
              </a:ext>
            </a:extLst>
          </p:cNvPr>
          <p:cNvSpPr>
            <a:spLocks noGrp="1"/>
          </p:cNvSpPr>
          <p:nvPr>
            <p:ph type="body" sz="quarter" idx="14"/>
          </p:nvPr>
        </p:nvSpPr>
        <p:spPr/>
        <p:txBody>
          <a:bodyPr vert="horz" lIns="0" tIns="0" rIns="0" bIns="0" rtlCol="0" anchor="t">
            <a:noAutofit/>
          </a:bodyPr>
          <a:lstStyle/>
          <a:p>
            <a:r>
              <a:rPr lang="en-US">
                <a:ea typeface="+mn-lt"/>
                <a:cs typeface="+mn-lt"/>
              </a:rPr>
              <a:t>In 3 Ausprägungen</a:t>
            </a:r>
            <a:endParaRPr lang="de-DE"/>
          </a:p>
        </p:txBody>
      </p:sp>
      <p:sp>
        <p:nvSpPr>
          <p:cNvPr id="55" name="Textplatzhalter 2">
            <a:extLst>
              <a:ext uri="{FF2B5EF4-FFF2-40B4-BE49-F238E27FC236}">
                <a16:creationId xmlns:a16="http://schemas.microsoft.com/office/drawing/2014/main" id="{742D3E06-9725-4B14-9C8D-D3A83013C2E9}"/>
              </a:ext>
            </a:extLst>
          </p:cNvPr>
          <p:cNvSpPr txBox="1">
            <a:spLocks/>
          </p:cNvSpPr>
          <p:nvPr>
            <p:custDataLst>
              <p:tags r:id="rId6"/>
            </p:custDataLst>
          </p:nvPr>
        </p:nvSpPr>
        <p:spPr bwMode="gray">
          <a:xfrm>
            <a:off x="7752184" y="1700213"/>
            <a:ext cx="4104854" cy="4824412"/>
          </a:xfrm>
          <a:prstGeom prst="rect">
            <a:avLst/>
          </a:prstGeom>
          <a:noFill/>
          <a:ln>
            <a:noFill/>
          </a:ln>
        </p:spPr>
        <p:txBody>
          <a:bodyPr vert="horz" lIns="144000" tIns="144000" rIns="144000" bIns="144000" rtlCol="0" anchor="ctr" anchorCtr="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r>
              <a:rPr lang="de-AT" sz="1800" b="1" i="1">
                <a:solidFill>
                  <a:schemeClr val="bg1"/>
                </a:solidFill>
              </a:rPr>
              <a:t>Für jeden Kunden </a:t>
            </a:r>
            <a:br>
              <a:rPr lang="de-AT" sz="1800" b="1" i="1">
                <a:solidFill>
                  <a:schemeClr val="bg1"/>
                </a:solidFill>
              </a:rPr>
            </a:br>
            <a:r>
              <a:rPr lang="de-AT" sz="1800" b="1" i="1">
                <a:solidFill>
                  <a:schemeClr val="bg1"/>
                </a:solidFill>
              </a:rPr>
              <a:t>die passende Ausprägung</a:t>
            </a:r>
            <a:endParaRPr lang="fr-FR" sz="1800" b="1" i="1">
              <a:solidFill>
                <a:schemeClr val="bg1"/>
              </a:solidFill>
            </a:endParaRPr>
          </a:p>
          <a:p>
            <a:r>
              <a:rPr lang="fr-FR" sz="1800">
                <a:solidFill>
                  <a:schemeClr val="bg1"/>
                </a:solidFill>
              </a:rPr>
              <a:t>Je </a:t>
            </a:r>
            <a:r>
              <a:rPr lang="fr-FR" sz="1800" err="1">
                <a:solidFill>
                  <a:schemeClr val="bg1"/>
                </a:solidFill>
              </a:rPr>
              <a:t>nach</a:t>
            </a:r>
            <a:r>
              <a:rPr lang="fr-FR" sz="1800">
                <a:solidFill>
                  <a:schemeClr val="bg1"/>
                </a:solidFill>
              </a:rPr>
              <a:t> </a:t>
            </a:r>
            <a:r>
              <a:rPr lang="fr-FR" sz="1800" err="1">
                <a:solidFill>
                  <a:schemeClr val="bg1"/>
                </a:solidFill>
              </a:rPr>
              <a:t>Aufgabenstellung</a:t>
            </a:r>
            <a:r>
              <a:rPr lang="fr-FR" sz="1800">
                <a:solidFill>
                  <a:schemeClr val="bg1"/>
                </a:solidFill>
              </a:rPr>
              <a:t> </a:t>
            </a:r>
            <a:r>
              <a:rPr lang="fr-FR" sz="1800" err="1">
                <a:solidFill>
                  <a:schemeClr val="bg1"/>
                </a:solidFill>
              </a:rPr>
              <a:t>und</a:t>
            </a:r>
            <a:r>
              <a:rPr lang="fr-FR" sz="1800">
                <a:solidFill>
                  <a:schemeClr val="bg1"/>
                </a:solidFill>
              </a:rPr>
              <a:t> den </a:t>
            </a:r>
            <a:r>
              <a:rPr lang="fr-FR" sz="1800" err="1">
                <a:solidFill>
                  <a:schemeClr val="bg1"/>
                </a:solidFill>
              </a:rPr>
              <a:t>Möglichkeiten</a:t>
            </a:r>
            <a:r>
              <a:rPr lang="fr-FR" sz="1800">
                <a:solidFill>
                  <a:schemeClr val="bg1"/>
                </a:solidFill>
              </a:rPr>
              <a:t> </a:t>
            </a:r>
            <a:r>
              <a:rPr lang="fr-FR" sz="1800" err="1">
                <a:solidFill>
                  <a:schemeClr val="bg1"/>
                </a:solidFill>
              </a:rPr>
              <a:t>und</a:t>
            </a:r>
            <a:r>
              <a:rPr lang="fr-FR" sz="1800">
                <a:solidFill>
                  <a:schemeClr val="bg1"/>
                </a:solidFill>
              </a:rPr>
              <a:t> </a:t>
            </a:r>
            <a:r>
              <a:rPr lang="fr-FR" sz="1800" err="1">
                <a:solidFill>
                  <a:schemeClr val="bg1"/>
                </a:solidFill>
              </a:rPr>
              <a:t>Vorstellungen</a:t>
            </a:r>
            <a:r>
              <a:rPr lang="fr-FR" sz="1800">
                <a:solidFill>
                  <a:schemeClr val="bg1"/>
                </a:solidFill>
              </a:rPr>
              <a:t> </a:t>
            </a:r>
            <a:r>
              <a:rPr lang="fr-FR" sz="1800" err="1">
                <a:solidFill>
                  <a:schemeClr val="bg1"/>
                </a:solidFill>
              </a:rPr>
              <a:t>auf</a:t>
            </a:r>
            <a:r>
              <a:rPr lang="fr-FR" sz="1800">
                <a:solidFill>
                  <a:schemeClr val="bg1"/>
                </a:solidFill>
              </a:rPr>
              <a:t> </a:t>
            </a:r>
            <a:r>
              <a:rPr lang="fr-FR" sz="1800" err="1">
                <a:solidFill>
                  <a:schemeClr val="bg1"/>
                </a:solidFill>
              </a:rPr>
              <a:t>Kundenseite</a:t>
            </a:r>
            <a:r>
              <a:rPr lang="fr-FR" sz="1800">
                <a:solidFill>
                  <a:schemeClr val="bg1"/>
                </a:solidFill>
              </a:rPr>
              <a:t>, </a:t>
            </a:r>
            <a:r>
              <a:rPr lang="fr-FR" sz="1800" err="1">
                <a:solidFill>
                  <a:schemeClr val="bg1"/>
                </a:solidFill>
              </a:rPr>
              <a:t>bieten</a:t>
            </a:r>
            <a:r>
              <a:rPr lang="fr-FR" sz="1800">
                <a:solidFill>
                  <a:schemeClr val="bg1"/>
                </a:solidFill>
              </a:rPr>
              <a:t> </a:t>
            </a:r>
            <a:r>
              <a:rPr lang="fr-FR" sz="1800" err="1">
                <a:solidFill>
                  <a:schemeClr val="bg1"/>
                </a:solidFill>
              </a:rPr>
              <a:t>wir</a:t>
            </a:r>
            <a:r>
              <a:rPr lang="fr-FR" sz="1800">
                <a:solidFill>
                  <a:schemeClr val="bg1"/>
                </a:solidFill>
              </a:rPr>
              <a:t> </a:t>
            </a:r>
            <a:r>
              <a:rPr lang="fr-FR" sz="1800" err="1">
                <a:solidFill>
                  <a:schemeClr val="bg1"/>
                </a:solidFill>
              </a:rPr>
              <a:t>unsere</a:t>
            </a:r>
            <a:r>
              <a:rPr lang="fr-FR" sz="1800">
                <a:solidFill>
                  <a:schemeClr val="bg1"/>
                </a:solidFill>
              </a:rPr>
              <a:t> Managed Services in </a:t>
            </a:r>
            <a:r>
              <a:rPr lang="fr-FR" sz="1800" err="1">
                <a:solidFill>
                  <a:schemeClr val="bg1"/>
                </a:solidFill>
              </a:rPr>
              <a:t>drei</a:t>
            </a:r>
            <a:r>
              <a:rPr lang="fr-FR" sz="1800">
                <a:solidFill>
                  <a:schemeClr val="bg1"/>
                </a:solidFill>
              </a:rPr>
              <a:t> </a:t>
            </a:r>
            <a:r>
              <a:rPr lang="fr-FR" sz="1800" err="1">
                <a:solidFill>
                  <a:schemeClr val="bg1"/>
                </a:solidFill>
              </a:rPr>
              <a:t>Ausprägungen</a:t>
            </a:r>
            <a:r>
              <a:rPr lang="fr-FR" sz="1800">
                <a:solidFill>
                  <a:schemeClr val="bg1"/>
                </a:solidFill>
              </a:rPr>
              <a:t> an.</a:t>
            </a:r>
          </a:p>
        </p:txBody>
      </p:sp>
      <p:sp>
        <p:nvSpPr>
          <p:cNvPr id="24" name="Textplatzhalter 2">
            <a:extLst>
              <a:ext uri="{FF2B5EF4-FFF2-40B4-BE49-F238E27FC236}">
                <a16:creationId xmlns:a16="http://schemas.microsoft.com/office/drawing/2014/main" id="{CD6DEF21-6CAA-374A-B50A-D319D2A24214}"/>
              </a:ext>
            </a:extLst>
          </p:cNvPr>
          <p:cNvSpPr txBox="1">
            <a:spLocks/>
          </p:cNvSpPr>
          <p:nvPr>
            <p:custDataLst>
              <p:tags r:id="rId7"/>
            </p:custDataLst>
          </p:nvPr>
        </p:nvSpPr>
        <p:spPr bwMode="gray">
          <a:xfrm>
            <a:off x="334967" y="1701527"/>
            <a:ext cx="2160633" cy="2231529"/>
          </a:xfrm>
          <a:prstGeom prst="rect">
            <a:avLst/>
          </a:prstGeom>
          <a:solidFill>
            <a:schemeClr val="tx1"/>
          </a:solidFill>
          <a:ln w="12700">
            <a:solidFill>
              <a:schemeClr val="bg2"/>
            </a:solidFill>
          </a:ln>
        </p:spPr>
        <p:txBody>
          <a:bodyPr vert="horz" lIns="144000" tIns="144000" rIns="144000" bIns="14400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defRPr/>
            </a:pPr>
            <a:r>
              <a:rPr lang="de-AT" dirty="0">
                <a:solidFill>
                  <a:schemeClr val="bg1"/>
                </a:solidFill>
              </a:rPr>
              <a:t>Managed </a:t>
            </a:r>
            <a:br>
              <a:rPr lang="de-AT" dirty="0">
                <a:solidFill>
                  <a:schemeClr val="bg1"/>
                </a:solidFill>
              </a:rPr>
            </a:br>
            <a:r>
              <a:rPr lang="de-AT" dirty="0">
                <a:solidFill>
                  <a:schemeClr val="bg1"/>
                </a:solidFill>
              </a:rPr>
              <a:t>Service</a:t>
            </a:r>
          </a:p>
          <a:p>
            <a:pPr>
              <a:defRPr/>
            </a:pPr>
            <a:r>
              <a:rPr lang="de-AT" dirty="0">
                <a:solidFill>
                  <a:schemeClr val="bg1"/>
                </a:solidFill>
              </a:rPr>
              <a:t>Wir übernehmen den </a:t>
            </a:r>
            <a:r>
              <a:rPr lang="de-AT" b="1" dirty="0">
                <a:solidFill>
                  <a:schemeClr val="bg1"/>
                </a:solidFill>
              </a:rPr>
              <a:t>laufenden Betrieb </a:t>
            </a:r>
            <a:r>
              <a:rPr lang="de-AT" dirty="0">
                <a:solidFill>
                  <a:schemeClr val="bg1"/>
                </a:solidFill>
              </a:rPr>
              <a:t>und kümmern uns darum, dass alles reibungslos funktioniert.</a:t>
            </a:r>
          </a:p>
        </p:txBody>
      </p:sp>
      <p:sp>
        <p:nvSpPr>
          <p:cNvPr id="27" name="Textplatzhalter 2">
            <a:extLst>
              <a:ext uri="{FF2B5EF4-FFF2-40B4-BE49-F238E27FC236}">
                <a16:creationId xmlns:a16="http://schemas.microsoft.com/office/drawing/2014/main" id="{2441292F-0D26-164C-B02A-5B303EC7777A}"/>
              </a:ext>
            </a:extLst>
          </p:cNvPr>
          <p:cNvSpPr txBox="1">
            <a:spLocks/>
          </p:cNvSpPr>
          <p:nvPr>
            <p:custDataLst>
              <p:tags r:id="rId8"/>
            </p:custDataLst>
          </p:nvPr>
        </p:nvSpPr>
        <p:spPr bwMode="gray">
          <a:xfrm>
            <a:off x="2775139" y="1701528"/>
            <a:ext cx="2160633" cy="3527672"/>
          </a:xfrm>
          <a:prstGeom prst="rect">
            <a:avLst/>
          </a:prstGeom>
          <a:noFill/>
          <a:ln w="12700">
            <a:solidFill>
              <a:schemeClr val="bg2"/>
            </a:solidFill>
          </a:ln>
        </p:spPr>
        <p:txBody>
          <a:bodyPr vert="horz" lIns="144000" tIns="144000" rIns="144000" bIns="14400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defRPr/>
            </a:pPr>
            <a:r>
              <a:rPr lang="de-AT">
                <a:solidFill>
                  <a:schemeClr val="bg1"/>
                </a:solidFill>
              </a:rPr>
              <a:t>Managed Service</a:t>
            </a:r>
            <a:br>
              <a:rPr lang="de-AT">
                <a:solidFill>
                  <a:schemeClr val="bg1"/>
                </a:solidFill>
              </a:rPr>
            </a:br>
            <a:r>
              <a:rPr lang="de-AT">
                <a:solidFill>
                  <a:schemeClr val="bg1"/>
                </a:solidFill>
              </a:rPr>
              <a:t>Advanced</a:t>
            </a:r>
          </a:p>
          <a:p>
            <a:pPr>
              <a:defRPr/>
            </a:pPr>
            <a:r>
              <a:rPr lang="de-AT">
                <a:solidFill>
                  <a:schemeClr val="bg1"/>
                </a:solidFill>
              </a:rPr>
              <a:t>Neben dem laufenden Betrieb entwickeln wir Ihre IT Infrastruktur gemeinsam mit Ihnen weiter. </a:t>
            </a:r>
          </a:p>
          <a:p>
            <a:pPr>
              <a:defRPr/>
            </a:pPr>
            <a:r>
              <a:rPr lang="de-AT">
                <a:solidFill>
                  <a:schemeClr val="bg1"/>
                </a:solidFill>
              </a:rPr>
              <a:t>Wir </a:t>
            </a:r>
            <a:r>
              <a:rPr lang="de-AT" b="1">
                <a:solidFill>
                  <a:schemeClr val="bg1"/>
                </a:solidFill>
              </a:rPr>
              <a:t>analysieren</a:t>
            </a:r>
            <a:r>
              <a:rPr lang="de-AT">
                <a:solidFill>
                  <a:schemeClr val="bg1"/>
                </a:solidFill>
              </a:rPr>
              <a:t> </a:t>
            </a:r>
            <a:br>
              <a:rPr lang="de-AT">
                <a:solidFill>
                  <a:schemeClr val="bg1"/>
                </a:solidFill>
              </a:rPr>
            </a:br>
            <a:r>
              <a:rPr lang="de-AT">
                <a:solidFill>
                  <a:schemeClr val="bg1"/>
                </a:solidFill>
              </a:rPr>
              <a:t>und </a:t>
            </a:r>
            <a:r>
              <a:rPr lang="de-AT" b="1">
                <a:solidFill>
                  <a:schemeClr val="bg1"/>
                </a:solidFill>
              </a:rPr>
              <a:t>optimieren</a:t>
            </a:r>
            <a:r>
              <a:rPr lang="de-AT">
                <a:solidFill>
                  <a:schemeClr val="bg1"/>
                </a:solidFill>
              </a:rPr>
              <a:t>  </a:t>
            </a:r>
            <a:r>
              <a:rPr lang="de-AT" b="1">
                <a:solidFill>
                  <a:schemeClr val="bg1"/>
                </a:solidFill>
              </a:rPr>
              <a:t>regelmäßig</a:t>
            </a:r>
            <a:r>
              <a:rPr lang="de-AT">
                <a:solidFill>
                  <a:schemeClr val="bg1"/>
                </a:solidFill>
              </a:rPr>
              <a:t> Ihre IT Infrastruktur und die damit verbundenen IT Serviceprozesse. </a:t>
            </a:r>
          </a:p>
          <a:p>
            <a:pPr>
              <a:defRPr/>
            </a:pPr>
            <a:endParaRPr lang="de-AT">
              <a:solidFill>
                <a:schemeClr val="bg1"/>
              </a:solidFill>
            </a:endParaRPr>
          </a:p>
        </p:txBody>
      </p:sp>
      <p:sp>
        <p:nvSpPr>
          <p:cNvPr id="29" name="Textplatzhalter 2">
            <a:extLst>
              <a:ext uri="{FF2B5EF4-FFF2-40B4-BE49-F238E27FC236}">
                <a16:creationId xmlns:a16="http://schemas.microsoft.com/office/drawing/2014/main" id="{6023CEBF-D848-A742-9659-429601FAB3C2}"/>
              </a:ext>
            </a:extLst>
          </p:cNvPr>
          <p:cNvSpPr txBox="1">
            <a:spLocks/>
          </p:cNvSpPr>
          <p:nvPr>
            <p:custDataLst>
              <p:tags r:id="rId9"/>
            </p:custDataLst>
          </p:nvPr>
        </p:nvSpPr>
        <p:spPr bwMode="gray">
          <a:xfrm>
            <a:off x="5215312" y="1701526"/>
            <a:ext cx="2160633" cy="4125419"/>
          </a:xfrm>
          <a:prstGeom prst="rect">
            <a:avLst/>
          </a:prstGeom>
          <a:solidFill>
            <a:srgbClr val="FFC000"/>
          </a:solidFill>
          <a:ln w="12700">
            <a:solidFill>
              <a:schemeClr val="bg2"/>
            </a:solidFill>
          </a:ln>
        </p:spPr>
        <p:txBody>
          <a:bodyPr vert="horz" lIns="144000" tIns="144000" rIns="144000" bIns="14400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defRPr/>
            </a:pPr>
            <a:r>
              <a:rPr lang="de-AT">
                <a:solidFill>
                  <a:schemeClr val="bg1"/>
                </a:solidFill>
              </a:rPr>
              <a:t>Managed Service</a:t>
            </a:r>
            <a:br>
              <a:rPr lang="de-AT">
                <a:solidFill>
                  <a:schemeClr val="bg1"/>
                </a:solidFill>
              </a:rPr>
            </a:br>
            <a:r>
              <a:rPr lang="de-AT">
                <a:solidFill>
                  <a:schemeClr val="bg1"/>
                </a:solidFill>
              </a:rPr>
              <a:t>Premium</a:t>
            </a:r>
          </a:p>
          <a:p>
            <a:pPr>
              <a:defRPr/>
            </a:pPr>
            <a:r>
              <a:rPr lang="de-AT">
                <a:solidFill>
                  <a:schemeClr val="bg1"/>
                </a:solidFill>
              </a:rPr>
              <a:t>Neben dem laufenden Betrieb sowie der Optimierung und Weiterentwicklung der IT Infrastruktur bietet die </a:t>
            </a:r>
            <a:r>
              <a:rPr lang="de-AT" b="1">
                <a:solidFill>
                  <a:schemeClr val="bg1"/>
                </a:solidFill>
              </a:rPr>
              <a:t>Premium</a:t>
            </a:r>
            <a:r>
              <a:rPr lang="de-AT">
                <a:solidFill>
                  <a:schemeClr val="bg1"/>
                </a:solidFill>
              </a:rPr>
              <a:t> Variante  spezielle </a:t>
            </a:r>
            <a:r>
              <a:rPr lang="de-AT" b="1">
                <a:solidFill>
                  <a:schemeClr val="bg1"/>
                </a:solidFill>
              </a:rPr>
              <a:t>Service  Elemente</a:t>
            </a:r>
            <a:r>
              <a:rPr lang="de-AT">
                <a:solidFill>
                  <a:schemeClr val="bg1"/>
                </a:solidFill>
              </a:rPr>
              <a:t> wie beispielsweise z.B. Information Security Management oder Service Schnitt-stellen als inkludierte Leistung an. </a:t>
            </a:r>
          </a:p>
          <a:p>
            <a:pPr>
              <a:defRPr/>
            </a:pPr>
            <a:endParaRPr lang="de-AT">
              <a:solidFill>
                <a:schemeClr val="bg1"/>
              </a:solidFill>
            </a:endParaRPr>
          </a:p>
        </p:txBody>
      </p:sp>
      <p:pic>
        <p:nvPicPr>
          <p:cNvPr id="15" name="Grafik 14" descr="Ein Bild, das ClipArt enthält.&#10;&#10;Automatisch generierte Beschreibung">
            <a:extLst>
              <a:ext uri="{FF2B5EF4-FFF2-40B4-BE49-F238E27FC236}">
                <a16:creationId xmlns:a16="http://schemas.microsoft.com/office/drawing/2014/main" id="{2DB177A4-E473-504F-84E4-597732F7FBCC}"/>
              </a:ext>
            </a:extLst>
          </p:cNvPr>
          <p:cNvPicPr>
            <a:picLocks noChangeAspect="1"/>
          </p:cNvPicPr>
          <p:nvPr/>
        </p:nvPicPr>
        <p:blipFill rotWithShape="1">
          <a:blip r:embed="rId16">
            <a:extLst>
              <a:ext uri="{28A0092B-C50C-407E-A947-70E740481C1C}">
                <a14:useLocalDpi xmlns:a14="http://schemas.microsoft.com/office/drawing/2010/main" val="0"/>
              </a:ext>
            </a:extLst>
          </a:blip>
          <a:srcRect t="10064" b="16922"/>
          <a:stretch/>
        </p:blipFill>
        <p:spPr>
          <a:xfrm>
            <a:off x="5215312" y="5752905"/>
            <a:ext cx="2160633" cy="711697"/>
          </a:xfrm>
          <a:prstGeom prst="rect">
            <a:avLst/>
          </a:prstGeom>
        </p:spPr>
      </p:pic>
    </p:spTree>
    <p:extLst>
      <p:ext uri="{BB962C8B-B14F-4D97-AF65-F5344CB8AC3E}">
        <p14:creationId xmlns:p14="http://schemas.microsoft.com/office/powerpoint/2010/main" val="2035089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kt 3" hidden="1"/>
          <p:cNvGraphicFramePr>
            <a:graphicFrameLocks noChangeAspect="1"/>
          </p:cNvGraphicFramePr>
          <p:nvPr>
            <p:custDataLst>
              <p:tags r:id="rId1"/>
            </p:custDataLst>
          </p:nvPr>
        </p:nvGraphicFramePr>
        <p:xfrm>
          <a:off x="1525589" y="1589"/>
          <a:ext cx="1587" cy="1587"/>
        </p:xfrm>
        <a:graphic>
          <a:graphicData uri="http://schemas.openxmlformats.org/presentationml/2006/ole">
            <mc:AlternateContent xmlns:mc="http://schemas.openxmlformats.org/markup-compatibility/2006">
              <mc:Choice xmlns:v="urn:schemas-microsoft-com:vml" Requires="v">
                <p:oleObj name="think-cell Slide" r:id="rId6" imgW="360" imgH="360" progId="TCLayout.ActiveDocument.1">
                  <p:embed/>
                </p:oleObj>
              </mc:Choice>
              <mc:Fallback>
                <p:oleObj name="think-cell Slide" r:id="rId6" imgW="360" imgH="360" progId="TCLayout.ActiveDocument.1">
                  <p:embed/>
                  <p:pic>
                    <p:nvPicPr>
                      <p:cNvPr id="4" name="Objekt 3" hidden="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5589" y="1589"/>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Rechteck 5" hidden="1">
            <a:extLst>
              <a:ext uri="{FF2B5EF4-FFF2-40B4-BE49-F238E27FC236}">
                <a16:creationId xmlns:a16="http://schemas.microsoft.com/office/drawing/2014/main" id="{FA2E9C72-486A-4E72-BA9D-25C2D1DF26CE}"/>
              </a:ext>
            </a:extLst>
          </p:cNvPr>
          <p:cNvSpPr/>
          <p:nvPr>
            <p:custDataLst>
              <p:tags r:id="rId2"/>
            </p:custDataLst>
          </p:nvPr>
        </p:nvSpPr>
        <p:spPr bwMode="gray">
          <a:xfrm>
            <a:off x="0" y="0"/>
            <a:ext cx="158750" cy="158750"/>
          </a:xfrm>
          <a:prstGeom prst="rect">
            <a:avLst/>
          </a:prstGeom>
          <a:solidFill>
            <a:schemeClr val="bg1"/>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endParaRPr lang="de-DE" sz="3000">
              <a:solidFill>
                <a:schemeClr val="tx1"/>
              </a:solidFill>
              <a:latin typeface="Open Sans Extrabold" panose="020B0906030804020204" pitchFamily="34" charset="0"/>
              <a:ea typeface="Open Sans Extrabold" panose="020B0906030804020204" pitchFamily="34" charset="0"/>
              <a:cs typeface="Open Sans Extrabold" panose="020B0906030804020204" pitchFamily="34" charset="0"/>
              <a:sym typeface="Open Sans Extrabold" panose="020B0906030804020204" pitchFamily="34" charset="0"/>
            </a:endParaRPr>
          </a:p>
        </p:txBody>
      </p:sp>
      <p:graphicFrame>
        <p:nvGraphicFramePr>
          <p:cNvPr id="57" name="Tabelle 31">
            <a:extLst>
              <a:ext uri="{FF2B5EF4-FFF2-40B4-BE49-F238E27FC236}">
                <a16:creationId xmlns:a16="http://schemas.microsoft.com/office/drawing/2014/main" id="{C022AD76-3FBB-40C6-B1C7-C7D8A38A39DE}"/>
              </a:ext>
            </a:extLst>
          </p:cNvPr>
          <p:cNvGraphicFramePr>
            <a:graphicFrameLocks noGrp="1"/>
          </p:cNvGraphicFramePr>
          <p:nvPr>
            <p:custDataLst>
              <p:tags r:id="rId3"/>
            </p:custDataLst>
            <p:extLst>
              <p:ext uri="{D42A27DB-BD31-4B8C-83A1-F6EECF244321}">
                <p14:modId xmlns:p14="http://schemas.microsoft.com/office/powerpoint/2010/main" val="975063379"/>
              </p:ext>
            </p:extLst>
          </p:nvPr>
        </p:nvGraphicFramePr>
        <p:xfrm>
          <a:off x="367795" y="841520"/>
          <a:ext cx="11522075" cy="5268906"/>
        </p:xfrm>
        <a:graphic>
          <a:graphicData uri="http://schemas.openxmlformats.org/drawingml/2006/table">
            <a:tbl>
              <a:tblPr firstRow="1" bandRow="1"/>
              <a:tblGrid>
                <a:gridCol w="2473376">
                  <a:extLst>
                    <a:ext uri="{9D8B030D-6E8A-4147-A177-3AD203B41FA5}">
                      <a16:colId xmlns:a16="http://schemas.microsoft.com/office/drawing/2014/main" val="454495131"/>
                    </a:ext>
                  </a:extLst>
                </a:gridCol>
                <a:gridCol w="4514850">
                  <a:extLst>
                    <a:ext uri="{9D8B030D-6E8A-4147-A177-3AD203B41FA5}">
                      <a16:colId xmlns:a16="http://schemas.microsoft.com/office/drawing/2014/main" val="3029426303"/>
                    </a:ext>
                  </a:extLst>
                </a:gridCol>
                <a:gridCol w="1534886">
                  <a:extLst>
                    <a:ext uri="{9D8B030D-6E8A-4147-A177-3AD203B41FA5}">
                      <a16:colId xmlns:a16="http://schemas.microsoft.com/office/drawing/2014/main" val="3694926351"/>
                    </a:ext>
                  </a:extLst>
                </a:gridCol>
                <a:gridCol w="1428750">
                  <a:extLst>
                    <a:ext uri="{9D8B030D-6E8A-4147-A177-3AD203B41FA5}">
                      <a16:colId xmlns:a16="http://schemas.microsoft.com/office/drawing/2014/main" val="1229756791"/>
                    </a:ext>
                  </a:extLst>
                </a:gridCol>
                <a:gridCol w="1570213">
                  <a:extLst>
                    <a:ext uri="{9D8B030D-6E8A-4147-A177-3AD203B41FA5}">
                      <a16:colId xmlns:a16="http://schemas.microsoft.com/office/drawing/2014/main" val="1846257700"/>
                    </a:ext>
                  </a:extLst>
                </a:gridCol>
              </a:tblGrid>
              <a:tr h="466784">
                <a:tc gridSpan="2">
                  <a:txBody>
                    <a:bodyPr/>
                    <a:lstStyle/>
                    <a:p>
                      <a:pPr marL="0" marR="0" lvl="1" indent="0" algn="l" defTabSz="914400" rtl="0" eaLnBrk="1" fontAlgn="auto" latinLnBrk="0" hangingPunct="1">
                        <a:lnSpc>
                          <a:spcPct val="110000"/>
                        </a:lnSpc>
                        <a:spcBef>
                          <a:spcPts val="1029"/>
                        </a:spcBef>
                        <a:spcAft>
                          <a:spcPts val="171"/>
                        </a:spcAft>
                        <a:buClr>
                          <a:schemeClr val="tx2"/>
                        </a:buClr>
                        <a:buSzPct val="100000"/>
                        <a:buFontTx/>
                        <a:buNone/>
                        <a:tabLst/>
                        <a:defRPr/>
                      </a:pPr>
                      <a:endParaRPr lang="pl-PL" sz="1200" b="1" i="1" u="none" baseline="0">
                        <a:solidFill>
                          <a:schemeClr val="tx1"/>
                        </a:solidFill>
                        <a:latin typeface="+mn-lt"/>
                      </a:endParaRPr>
                    </a:p>
                  </a:txBody>
                  <a:tcPr marL="0" marR="0" marT="46800" marB="46800" anchor="ctr">
                    <a:lnL w="12700" cmpd="sng">
                      <a:noFill/>
                      <a:prstDash val="solid"/>
                    </a:lnL>
                    <a:lnR w="12700" cap="flat" cmpd="sng" algn="ctr">
                      <a:solidFill>
                        <a:schemeClr val="tx1"/>
                      </a:solidFill>
                      <a:prstDash val="solid"/>
                      <a:round/>
                      <a:headEnd type="none" w="med" len="med"/>
                      <a:tailEnd type="none" w="med" len="med"/>
                    </a:lnR>
                    <a:lnT w="12700" cmpd="sng">
                      <a:noFill/>
                      <a:prstDash val="soli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en-ZA" sz="1400" b="1" i="1">
                        <a:latin typeface="+mn-lt"/>
                      </a:endParaRPr>
                    </a:p>
                  </a:txBody>
                  <a:tcPr marL="90000" marR="90000" marT="0"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mpd="sng">
                      <a:noFill/>
                      <a:prstDash val="soli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ZA" sz="1200" b="1" i="1" dirty="0">
                          <a:latin typeface="+mn-lt"/>
                        </a:rPr>
                        <a:t>Managed </a:t>
                      </a:r>
                      <a:br>
                        <a:rPr lang="en-ZA" sz="1200" b="1" i="1" dirty="0">
                          <a:latin typeface="+mn-lt"/>
                        </a:rPr>
                      </a:br>
                      <a:r>
                        <a:rPr lang="en-ZA" sz="1200" b="1" i="1" dirty="0">
                          <a:latin typeface="+mn-lt"/>
                        </a:rPr>
                        <a:t>Service</a:t>
                      </a:r>
                    </a:p>
                  </a:txBody>
                  <a:tcPr marL="90000" marR="90000" marT="46800" marB="46800" anchor="ctr">
                    <a:lnL w="12700" cap="flat" cmpd="sng" algn="ctr">
                      <a:solidFill>
                        <a:schemeClr val="tx1"/>
                      </a:solidFill>
                      <a:prstDash val="solid"/>
                      <a:round/>
                      <a:headEnd type="none" w="med" len="med"/>
                      <a:tailEnd type="none" w="med" len="med"/>
                    </a:lnL>
                    <a:lnR w="12700" cmpd="sng">
                      <a:noFill/>
                      <a:prstDash val="solid"/>
                    </a:lnR>
                    <a:lnT w="12700" cmpd="sng">
                      <a:noFill/>
                      <a:prstDash val="soli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ZA" sz="1200" b="1" i="1" dirty="0">
                          <a:latin typeface="+mn-lt"/>
                        </a:rPr>
                        <a:t>Manged Service Advanced</a:t>
                      </a:r>
                    </a:p>
                  </a:txBody>
                  <a:tcPr marL="90000" marR="90000" marT="46800" marB="46800" anchor="ctr">
                    <a:lnL w="9525" cap="flat" cmpd="sng" algn="ctr">
                      <a:noFill/>
                      <a:prstDash val="solid"/>
                      <a:round/>
                      <a:headEnd type="none" w="med" len="med"/>
                      <a:tailEnd type="none" w="med" len="med"/>
                    </a:lnL>
                    <a:lnR w="12700" cmpd="sng">
                      <a:noFill/>
                      <a:prstDash val="solid"/>
                    </a:lnR>
                    <a:lnT w="12700" cmpd="sng">
                      <a:noFill/>
                      <a:prstDash val="soli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ZA" sz="1200" b="1" i="1" dirty="0">
                          <a:latin typeface="+mn-lt"/>
                        </a:rPr>
                        <a:t>Managed Service Premium</a:t>
                      </a:r>
                    </a:p>
                  </a:txBody>
                  <a:tcPr marL="90000" marR="90000" marT="46800" marB="46800" anchor="ctr">
                    <a:lnL w="9525" cap="flat" cmpd="sng" algn="ctr">
                      <a:noFill/>
                      <a:prstDash val="solid"/>
                      <a:round/>
                      <a:headEnd type="none" w="med" len="med"/>
                      <a:tailEnd type="none" w="med" len="med"/>
                    </a:lnL>
                    <a:lnR w="12700" cmpd="sng">
                      <a:noFill/>
                      <a:prstDash val="solid"/>
                    </a:lnR>
                    <a:lnT w="12700" cmpd="sng">
                      <a:noFill/>
                      <a:prstDash val="soli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532109567"/>
                  </a:ext>
                </a:extLst>
              </a:tr>
              <a:tr h="280948">
                <a:tc rowSpan="3">
                  <a:txBody>
                    <a:bodyPr/>
                    <a:lstStyle/>
                    <a:p>
                      <a:pPr marL="0" marR="0" lvl="1" indent="0" algn="l" defTabSz="914400" rtl="0" eaLnBrk="1" fontAlgn="auto" latinLnBrk="0" hangingPunct="1">
                        <a:lnSpc>
                          <a:spcPct val="110000"/>
                        </a:lnSpc>
                        <a:spcBef>
                          <a:spcPts val="1029"/>
                        </a:spcBef>
                        <a:spcAft>
                          <a:spcPts val="171"/>
                        </a:spcAft>
                        <a:buClr>
                          <a:schemeClr val="tx2"/>
                        </a:buClr>
                        <a:buSzPct val="100000"/>
                        <a:buFontTx/>
                        <a:buNone/>
                        <a:tabLst/>
                        <a:defRPr/>
                      </a:pPr>
                      <a:r>
                        <a:rPr lang="de-AT" sz="1200" b="1" i="0" u="none" baseline="0" dirty="0">
                          <a:solidFill>
                            <a:schemeClr val="tx1"/>
                          </a:solidFill>
                          <a:latin typeface="+mn-lt"/>
                        </a:rPr>
                        <a:t>Störungsbehebung</a:t>
                      </a:r>
                      <a:endParaRPr lang="de-DE" sz="1200" b="1" i="0" u="none" baseline="0" dirty="0">
                        <a:solidFill>
                          <a:schemeClr val="tx1"/>
                        </a:solidFill>
                        <a:latin typeface="+mn-lt"/>
                      </a:endParaRPr>
                    </a:p>
                  </a:txBody>
                  <a:tcPr marL="0" marR="0" marT="104400" marB="46800">
                    <a:lnL w="12700" cmpd="sng">
                      <a:noFill/>
                      <a:prstDash val="solid"/>
                    </a:lnL>
                    <a:lnR w="12700" cap="flat" cmpd="sng" algn="ctr">
                      <a:no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l"/>
                      <a:r>
                        <a:rPr lang="en-US" sz="1200" b="0" noProof="0" dirty="0">
                          <a:latin typeface="+mn-lt"/>
                        </a:rPr>
                        <a:t>Incident Management</a:t>
                      </a:r>
                    </a:p>
                  </a:txBody>
                  <a:tcPr marL="90000" marR="90000" marT="46800" marB="468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p>
                  </a:txBody>
                  <a:tcPr marL="90000" marR="90000" marT="46800" marB="46800" anchor="ctr">
                    <a:lnL w="12700" cap="flat" cmpd="sng" algn="ctr">
                      <a:solidFill>
                        <a:schemeClr val="tx1"/>
                      </a:solid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extLst>
                  <a:ext uri="{0D108BD9-81ED-4DB2-BD59-A6C34878D82A}">
                    <a16:rowId xmlns:a16="http://schemas.microsoft.com/office/drawing/2014/main" val="827062933"/>
                  </a:ext>
                </a:extLst>
              </a:tr>
              <a:tr h="280948">
                <a:tc vMerge="1">
                  <a:txBody>
                    <a:bodyPr/>
                    <a:lstStyle/>
                    <a:p>
                      <a:pPr marL="0" marR="0" lvl="1" indent="0" algn="l" defTabSz="914400" rtl="0" eaLnBrk="1" fontAlgn="auto" latinLnBrk="0" hangingPunct="1">
                        <a:lnSpc>
                          <a:spcPct val="110000"/>
                        </a:lnSpc>
                        <a:spcBef>
                          <a:spcPts val="1029"/>
                        </a:spcBef>
                        <a:spcAft>
                          <a:spcPts val="171"/>
                        </a:spcAft>
                        <a:buClrTx/>
                        <a:buSzTx/>
                        <a:buFontTx/>
                        <a:buNone/>
                        <a:tabLst/>
                        <a:defRPr/>
                      </a:pPr>
                      <a:endParaRPr kumimoji="0" lang="de-DE" sz="1400" b="0" i="0" u="none" strike="noStrike" kern="1200" cap="none" spc="0" normalizeH="0" baseline="0" noProof="0">
                        <a:ln>
                          <a:noFill/>
                        </a:ln>
                        <a:solidFill>
                          <a:schemeClr val="tx1"/>
                        </a:solidFill>
                        <a:effectLst/>
                        <a:uLnTx/>
                        <a:uFillTx/>
                        <a:latin typeface="+mn-lt"/>
                        <a:ea typeface="+mn-ea"/>
                        <a:cs typeface="+mn-cs"/>
                      </a:endParaRPr>
                    </a:p>
                  </a:txBody>
                  <a:tcPr marL="0" marR="0" marT="0" marB="0" anchor="ctr">
                    <a:lnL w="12700" cmpd="sng">
                      <a:noFill/>
                      <a:prstDash val="solid"/>
                    </a:lnL>
                    <a:lnR w="9525" cap="flat" cmpd="sng" algn="ctr">
                      <a:solidFill>
                        <a:schemeClr val="tx1"/>
                      </a:solidFill>
                      <a:prstDash val="solid"/>
                      <a:round/>
                      <a:headEnd type="none" w="med" len="med"/>
                      <a:tailEnd type="none" w="med" len="med"/>
                    </a:lnR>
                    <a:lnT w="12700" cap="flat" cmpd="sng" algn="ctr">
                      <a:solidFill>
                        <a:srgbClr val="C6C6C6"/>
                      </a:solidFill>
                      <a:prstDash val="solid"/>
                      <a:round/>
                      <a:headEnd type="none" w="med" len="med"/>
                      <a:tailEnd type="none" w="med" len="med"/>
                    </a:lnT>
                    <a:lnB w="9525" cap="flat" cmpd="sng" algn="ctr">
                      <a:solidFill>
                        <a:schemeClr val="bg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de-AT" sz="1200" b="0" dirty="0">
                          <a:latin typeface="+mn-lt"/>
                        </a:rPr>
                        <a:t>Problem Management</a:t>
                      </a:r>
                    </a:p>
                  </a:txBody>
                  <a:tcPr marL="90000" marR="90000" marT="46800" marB="46800" anchor="ctr">
                    <a:lnL w="9525"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12700" cap="flat" cmpd="sng" algn="ctr">
                      <a:solidFill>
                        <a:schemeClr val="tx1"/>
                      </a:solid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extLst>
                  <a:ext uri="{0D108BD9-81ED-4DB2-BD59-A6C34878D82A}">
                    <a16:rowId xmlns:a16="http://schemas.microsoft.com/office/drawing/2014/main" val="2402495970"/>
                  </a:ext>
                </a:extLst>
              </a:tr>
              <a:tr h="280948">
                <a:tc vMerge="1">
                  <a:txBody>
                    <a:bodyPr/>
                    <a:lstStyle/>
                    <a:p>
                      <a:pPr marL="0" marR="0" lvl="1" indent="0" algn="l" defTabSz="914400" rtl="0" eaLnBrk="1" fontAlgn="auto" latinLnBrk="0" hangingPunct="1">
                        <a:lnSpc>
                          <a:spcPct val="110000"/>
                        </a:lnSpc>
                        <a:spcBef>
                          <a:spcPts val="1029"/>
                        </a:spcBef>
                        <a:spcAft>
                          <a:spcPts val="171"/>
                        </a:spcAft>
                        <a:buClr>
                          <a:schemeClr val="tx2"/>
                        </a:buClr>
                        <a:buSzPct val="100000"/>
                        <a:buFontTx/>
                        <a:buNone/>
                        <a:tabLst/>
                        <a:defRPr/>
                      </a:pPr>
                      <a:endParaRPr lang="de-DE" sz="1200" b="0" i="0" u="none" baseline="0">
                        <a:solidFill>
                          <a:schemeClr val="tx1"/>
                        </a:solidFill>
                        <a:latin typeface="+mn-lt"/>
                      </a:endParaRPr>
                    </a:p>
                  </a:txBody>
                  <a:tcPr marL="0" marR="0" marT="104400" marB="46800">
                    <a:lnL w="12700" cmpd="sng">
                      <a:noFill/>
                      <a:prstDash val="solid"/>
                    </a:lnL>
                    <a:lnR w="12700" cap="flat" cmpd="sng" algn="ctr">
                      <a:no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de-AT" sz="1200" b="0" dirty="0">
                          <a:latin typeface="+mn-lt"/>
                        </a:rPr>
                        <a:t>SLA Management</a:t>
                      </a:r>
                    </a:p>
                  </a:txBody>
                  <a:tcPr marL="90000" marR="90000" marT="46800" marB="468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12700" cap="flat" cmpd="sng" algn="ctr">
                      <a:solidFill>
                        <a:schemeClr val="tx1"/>
                      </a:solid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extLst>
                  <a:ext uri="{0D108BD9-81ED-4DB2-BD59-A6C34878D82A}">
                    <a16:rowId xmlns:a16="http://schemas.microsoft.com/office/drawing/2014/main" val="3680605997"/>
                  </a:ext>
                </a:extLst>
              </a:tr>
              <a:tr h="280948">
                <a:tc rowSpan="5">
                  <a:txBody>
                    <a:bodyPr/>
                    <a:lstStyle/>
                    <a:p>
                      <a:pPr marL="0" marR="0" lvl="1" indent="0" algn="l" defTabSz="914400" rtl="0" eaLnBrk="1" fontAlgn="auto" latinLnBrk="0" hangingPunct="1">
                        <a:lnSpc>
                          <a:spcPct val="110000"/>
                        </a:lnSpc>
                        <a:spcBef>
                          <a:spcPts val="1029"/>
                        </a:spcBef>
                        <a:spcAft>
                          <a:spcPts val="171"/>
                        </a:spcAft>
                        <a:buClrTx/>
                        <a:buSzTx/>
                        <a:buFontTx/>
                        <a:buNone/>
                        <a:tabLst/>
                        <a:defRPr/>
                      </a:pPr>
                      <a:r>
                        <a:rPr kumimoji="0" lang="de-AT" sz="1200" b="1" i="0" u="none" strike="noStrike" kern="1200" cap="none" spc="0" normalizeH="0" baseline="0" noProof="0" dirty="0">
                          <a:ln>
                            <a:noFill/>
                          </a:ln>
                          <a:solidFill>
                            <a:schemeClr val="tx1"/>
                          </a:solidFill>
                          <a:effectLst/>
                          <a:uLnTx/>
                          <a:uFillTx/>
                          <a:latin typeface="+mn-lt"/>
                          <a:ea typeface="+mn-ea"/>
                          <a:cs typeface="+mn-cs"/>
                        </a:rPr>
                        <a:t>Operativer Betrieb</a:t>
                      </a:r>
                      <a:endParaRPr kumimoji="0" lang="de-DE" sz="1200" b="1" i="0" u="none" strike="noStrike" kern="1200" cap="none" spc="0" normalizeH="0" baseline="0" noProof="0" dirty="0">
                        <a:ln>
                          <a:noFill/>
                        </a:ln>
                        <a:solidFill>
                          <a:schemeClr val="tx1"/>
                        </a:solidFill>
                        <a:effectLst/>
                        <a:uLnTx/>
                        <a:uFillTx/>
                        <a:latin typeface="+mn-lt"/>
                        <a:ea typeface="+mn-ea"/>
                        <a:cs typeface="+mn-cs"/>
                      </a:endParaRPr>
                    </a:p>
                  </a:txBody>
                  <a:tcPr marL="0" marR="0" marT="104400" marB="46800">
                    <a:lnL w="12700" cmpd="sng">
                      <a:noFill/>
                      <a:prstDash val="solid"/>
                    </a:lnL>
                    <a:lnR w="12700" cap="flat" cmpd="sng" algn="ctr">
                      <a:no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marL="0" marR="0" lvl="0" indent="0" algn="l" rtl="0" eaLnBrk="1" fontAlgn="auto" latinLnBrk="0" hangingPunct="1">
                        <a:lnSpc>
                          <a:spcPct val="100000"/>
                        </a:lnSpc>
                        <a:spcBef>
                          <a:spcPts val="0"/>
                        </a:spcBef>
                        <a:spcAft>
                          <a:spcPts val="0"/>
                        </a:spcAft>
                        <a:buClrTx/>
                        <a:buSzTx/>
                        <a:buFontTx/>
                        <a:buNone/>
                      </a:pPr>
                      <a:r>
                        <a:rPr lang="de-AT" sz="1200" b="0" dirty="0">
                          <a:latin typeface="+mn-lt"/>
                        </a:rPr>
                        <a:t>Monitoring / Event Management</a:t>
                      </a:r>
                    </a:p>
                  </a:txBody>
                  <a:tcPr marL="90000" marR="90000" marT="46800" marB="468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12700" cap="flat" cmpd="sng" algn="ctr">
                      <a:solidFill>
                        <a:schemeClr val="tx1"/>
                      </a:solid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extLst>
                  <a:ext uri="{0D108BD9-81ED-4DB2-BD59-A6C34878D82A}">
                    <a16:rowId xmlns:a16="http://schemas.microsoft.com/office/drawing/2014/main" val="3424981430"/>
                  </a:ext>
                </a:extLst>
              </a:tr>
              <a:tr h="280948">
                <a:tc vMerge="1">
                  <a:txBody>
                    <a:bodyPr/>
                    <a:lstStyle/>
                    <a:p>
                      <a:endParaRPr lang="de-DE"/>
                    </a:p>
                  </a:txBody>
                  <a:tcPr/>
                </a:tc>
                <a:tc>
                  <a:txBody>
                    <a:bodyPr/>
                    <a:lstStyle/>
                    <a:p>
                      <a:pPr algn="l"/>
                      <a:r>
                        <a:rPr lang="en-US" sz="1200" b="0" noProof="0" dirty="0">
                          <a:latin typeface="+mn-lt"/>
                        </a:rPr>
                        <a:t>Standard Changes</a:t>
                      </a:r>
                    </a:p>
                  </a:txBody>
                  <a:tcPr marL="90000" marR="90000" marT="46800" marB="468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12700" cap="flat" cmpd="sng" algn="ctr">
                      <a:solidFill>
                        <a:schemeClr val="tx1"/>
                      </a:solid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extLst>
                  <a:ext uri="{0D108BD9-81ED-4DB2-BD59-A6C34878D82A}">
                    <a16:rowId xmlns:a16="http://schemas.microsoft.com/office/drawing/2014/main" val="849945611"/>
                  </a:ext>
                </a:extLst>
              </a:tr>
              <a:tr h="280948">
                <a:tc vMerge="1">
                  <a:txBody>
                    <a:bodyPr/>
                    <a:lstStyle/>
                    <a:p>
                      <a:endParaRPr lang="de-DE"/>
                    </a:p>
                  </a:txBody>
                  <a:tcPr/>
                </a:tc>
                <a:tc>
                  <a:txBody>
                    <a:bodyPr/>
                    <a:lstStyle/>
                    <a:p>
                      <a:pPr algn="l"/>
                      <a:r>
                        <a:rPr lang="en-US" sz="1200" b="0" noProof="0" dirty="0">
                          <a:latin typeface="+mn-lt"/>
                        </a:rPr>
                        <a:t>Update Management – Patching</a:t>
                      </a:r>
                    </a:p>
                  </a:txBody>
                  <a:tcPr marL="90000" marR="90000" marT="46800" marB="468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12700" cap="flat" cmpd="sng" algn="ctr">
                      <a:solidFill>
                        <a:schemeClr val="tx1"/>
                      </a:solid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extLst>
                  <a:ext uri="{0D108BD9-81ED-4DB2-BD59-A6C34878D82A}">
                    <a16:rowId xmlns:a16="http://schemas.microsoft.com/office/drawing/2014/main" val="2131674541"/>
                  </a:ext>
                </a:extLst>
              </a:tr>
              <a:tr h="280948">
                <a:tc vMerge="1">
                  <a:txBody>
                    <a:bodyPr/>
                    <a:lstStyle/>
                    <a:p>
                      <a:endParaRPr lang="de-DE"/>
                    </a:p>
                  </a:txBody>
                  <a:tcPr/>
                </a:tc>
                <a:tc>
                  <a:txBody>
                    <a:bodyPr/>
                    <a:lstStyle/>
                    <a:p>
                      <a:pPr algn="l"/>
                      <a:r>
                        <a:rPr lang="de-AT" sz="1200" b="0" dirty="0" err="1">
                          <a:latin typeface="+mn-lt"/>
                        </a:rPr>
                        <a:t>Capacity</a:t>
                      </a:r>
                      <a:r>
                        <a:rPr lang="de-AT" sz="1200" b="0" dirty="0">
                          <a:latin typeface="+mn-lt"/>
                        </a:rPr>
                        <a:t> Monitoring</a:t>
                      </a:r>
                    </a:p>
                  </a:txBody>
                  <a:tcPr marL="90000" marR="90000" marT="46800" marB="468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12700" cap="flat" cmpd="sng" algn="ctr">
                      <a:solidFill>
                        <a:schemeClr val="tx1"/>
                      </a:solid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extLst>
                  <a:ext uri="{0D108BD9-81ED-4DB2-BD59-A6C34878D82A}">
                    <a16:rowId xmlns:a16="http://schemas.microsoft.com/office/drawing/2014/main" val="3404004552"/>
                  </a:ext>
                </a:extLst>
              </a:tr>
              <a:tr h="294585">
                <a:tc vMerge="1">
                  <a:txBody>
                    <a:bodyPr/>
                    <a:lstStyle/>
                    <a:p>
                      <a:endParaRPr lang="de-DE"/>
                    </a:p>
                  </a:txBody>
                  <a:tcPr/>
                </a:tc>
                <a:tc>
                  <a:txBody>
                    <a:bodyPr/>
                    <a:lstStyle/>
                    <a:p>
                      <a:pPr algn="l"/>
                      <a:r>
                        <a:rPr lang="de-AT" sz="1200" b="0" dirty="0">
                          <a:latin typeface="+mn-lt"/>
                        </a:rPr>
                        <a:t>Backup &amp; AV Schutz </a:t>
                      </a:r>
                    </a:p>
                  </a:txBody>
                  <a:tcPr marL="90000" marR="90000" marT="46800" marB="468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12700" cap="flat" cmpd="sng" algn="ctr">
                      <a:solidFill>
                        <a:schemeClr val="tx1"/>
                      </a:solid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extLst>
                  <a:ext uri="{0D108BD9-81ED-4DB2-BD59-A6C34878D82A}">
                    <a16:rowId xmlns:a16="http://schemas.microsoft.com/office/drawing/2014/main" val="3303059903"/>
                  </a:ext>
                </a:extLst>
              </a:tr>
              <a:tr h="293914">
                <a:tc>
                  <a:txBody>
                    <a:bodyPr/>
                    <a:lstStyle/>
                    <a:p>
                      <a:pPr marL="0" marR="0" lvl="1" indent="0" algn="l" defTabSz="914400" rtl="0" eaLnBrk="1" fontAlgn="auto" latinLnBrk="0" hangingPunct="1">
                        <a:lnSpc>
                          <a:spcPct val="110000"/>
                        </a:lnSpc>
                        <a:spcBef>
                          <a:spcPts val="1029"/>
                        </a:spcBef>
                        <a:spcAft>
                          <a:spcPts val="171"/>
                        </a:spcAft>
                        <a:buClrTx/>
                        <a:buSzTx/>
                        <a:buFontTx/>
                        <a:buNone/>
                        <a:tabLst/>
                        <a:defRPr/>
                      </a:pPr>
                      <a:r>
                        <a:rPr kumimoji="0" lang="de-AT" sz="1200" b="1" i="0" u="none" strike="noStrike" kern="1200" cap="none" spc="0" normalizeH="0" baseline="0" noProof="0" dirty="0">
                          <a:ln>
                            <a:noFill/>
                          </a:ln>
                          <a:solidFill>
                            <a:schemeClr val="tx1"/>
                          </a:solidFill>
                          <a:effectLst/>
                          <a:uLnTx/>
                          <a:uFillTx/>
                          <a:latin typeface="+mn-lt"/>
                          <a:ea typeface="+mn-ea"/>
                          <a:cs typeface="+mn-cs"/>
                        </a:rPr>
                        <a:t>Cross functional Services </a:t>
                      </a:r>
                      <a:endParaRPr lang="de-AT" sz="1200" b="1" kern="1200" noProof="0" dirty="0">
                        <a:solidFill>
                          <a:schemeClr val="tx1"/>
                        </a:solidFill>
                        <a:latin typeface="+mn-lt"/>
                        <a:ea typeface="+mn-ea"/>
                        <a:cs typeface="+mn-cs"/>
                      </a:endParaRPr>
                    </a:p>
                  </a:txBody>
                  <a:tcPr marL="0" marR="0" marT="104400" marB="46800">
                    <a:lnL w="12700" cmpd="sng">
                      <a:noFill/>
                      <a:prstDash val="solid"/>
                    </a:lnL>
                    <a:lnR w="12700" cap="flat" cmpd="sng" algn="ctr">
                      <a:no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sz="1200" dirty="0"/>
                        <a:t>Service Desk, Service Management, Service Reporting</a:t>
                      </a:r>
                    </a:p>
                  </a:txBody>
                  <a:tcPr marL="90000" marR="90000" marT="46800" marB="468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ZA" sz="1200" b="1" dirty="0">
                          <a:solidFill>
                            <a:schemeClr val="accent6"/>
                          </a:solidFill>
                          <a:latin typeface="+mn-lt"/>
                        </a:rPr>
                        <a:t>O</a:t>
                      </a:r>
                      <a:endParaRPr lang="en-ZA" sz="1200" b="0" dirty="0">
                        <a:latin typeface="+mn-lt"/>
                      </a:endParaRPr>
                    </a:p>
                  </a:txBody>
                  <a:tcPr marL="90000" marR="90000" marT="46800" marB="46800" anchor="ctr">
                    <a:lnL w="12700" cap="flat" cmpd="sng" algn="ctr">
                      <a:solidFill>
                        <a:schemeClr val="tx1"/>
                      </a:solid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alpha val="35000"/>
                      </a:schemeClr>
                    </a:solidFill>
                  </a:tcPr>
                </a:tc>
                <a:extLst>
                  <a:ext uri="{0D108BD9-81ED-4DB2-BD59-A6C34878D82A}">
                    <a16:rowId xmlns:a16="http://schemas.microsoft.com/office/drawing/2014/main" val="2017834488"/>
                  </a:ext>
                </a:extLst>
              </a:tr>
              <a:tr h="354315">
                <a:tc rowSpan="2">
                  <a:txBody>
                    <a:bodyPr/>
                    <a:lstStyle/>
                    <a:p>
                      <a:pPr marL="0" marR="0" lvl="1" indent="0" algn="l" defTabSz="914400" rtl="0" eaLnBrk="1" fontAlgn="auto" latinLnBrk="0" hangingPunct="1">
                        <a:lnSpc>
                          <a:spcPct val="110000"/>
                        </a:lnSpc>
                        <a:spcBef>
                          <a:spcPts val="1029"/>
                        </a:spcBef>
                        <a:spcAft>
                          <a:spcPts val="171"/>
                        </a:spcAft>
                        <a:buClrTx/>
                        <a:buSzTx/>
                        <a:buFontTx/>
                        <a:buNone/>
                        <a:tabLst/>
                        <a:defRPr/>
                      </a:pPr>
                      <a:r>
                        <a:rPr kumimoji="0" lang="de-AT" sz="1200" b="1" i="0" u="none" strike="noStrike" kern="1200" cap="none" spc="0" normalizeH="0" baseline="0" noProof="0" dirty="0">
                          <a:ln>
                            <a:noFill/>
                          </a:ln>
                          <a:solidFill>
                            <a:schemeClr val="tx1"/>
                          </a:solidFill>
                          <a:effectLst/>
                          <a:uLnTx/>
                          <a:uFillTx/>
                          <a:latin typeface="+mn-lt"/>
                          <a:ea typeface="+mn-ea"/>
                          <a:cs typeface="+mn-cs"/>
                        </a:rPr>
                        <a:t>Optimierung</a:t>
                      </a:r>
                      <a:endParaRPr kumimoji="0" lang="de-AT" sz="1200" b="1" i="0" u="none" strike="noStrike" kern="1200" cap="none" spc="0" normalizeH="0" baseline="0" noProof="0" dirty="0">
                        <a:ln>
                          <a:noFill/>
                        </a:ln>
                        <a:solidFill>
                          <a:srgbClr val="000000"/>
                        </a:solidFill>
                        <a:effectLst/>
                        <a:uLnTx/>
                        <a:uFillTx/>
                        <a:latin typeface="+mn-lt"/>
                        <a:ea typeface="+mn-ea"/>
                        <a:cs typeface="+mn-cs"/>
                      </a:endParaRPr>
                    </a:p>
                  </a:txBody>
                  <a:tcPr marL="0" marR="0" marT="104400" marB="46800">
                    <a:lnL w="12700" cmpd="sng">
                      <a:noFill/>
                      <a:prstDash val="solid"/>
                    </a:lnL>
                    <a:lnR w="12700" cap="flat" cmpd="sng" algn="ctr">
                      <a:no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sz="1200" b="0" dirty="0">
                          <a:latin typeface="+mn-lt"/>
                        </a:rPr>
                        <a:t>Regelmäßige Analysen &amp; Auswertung im Hinblick auf die Optimierung der </a:t>
                      </a:r>
                      <a:r>
                        <a:rPr lang="de-AT" sz="1200" b="0" i="0" dirty="0">
                          <a:latin typeface="+mn-lt"/>
                        </a:rPr>
                        <a:t>Ressourcen</a:t>
                      </a:r>
                      <a:endParaRPr lang="de-AT" sz="1200" dirty="0"/>
                    </a:p>
                  </a:txBody>
                  <a:tcPr marL="90000" marR="90000" marT="46800" marB="468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tc>
                  <a:txBody>
                    <a:bodyPr/>
                    <a:lstStyle/>
                    <a:p>
                      <a:pPr algn="ctr"/>
                      <a:r>
                        <a:rPr lang="en-ZA" sz="1200" b="1" dirty="0">
                          <a:solidFill>
                            <a:srgbClr val="EF3340"/>
                          </a:solidFill>
                          <a:latin typeface="+mn-lt"/>
                        </a:rPr>
                        <a:t>x</a:t>
                      </a:r>
                    </a:p>
                  </a:txBody>
                  <a:tcPr marL="90000" marR="90000" marT="46800" marB="46800" anchor="ctr">
                    <a:lnL w="12700" cap="flat" cmpd="sng" algn="ctr">
                      <a:solidFill>
                        <a:schemeClr val="tx1"/>
                      </a:solid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extLst>
                  <a:ext uri="{0D108BD9-81ED-4DB2-BD59-A6C34878D82A}">
                    <a16:rowId xmlns:a16="http://schemas.microsoft.com/office/drawing/2014/main" val="4066621666"/>
                  </a:ext>
                </a:extLst>
              </a:tr>
              <a:tr h="280948">
                <a:tc vMerge="1">
                  <a:txBody>
                    <a:bodyPr/>
                    <a:lstStyle/>
                    <a:p>
                      <a:pPr marL="0" marR="0" lvl="1" indent="0" algn="l" defTabSz="914400" rtl="0" eaLnBrk="1" fontAlgn="auto" latinLnBrk="0" hangingPunct="1">
                        <a:lnSpc>
                          <a:spcPct val="110000"/>
                        </a:lnSpc>
                        <a:spcBef>
                          <a:spcPts val="1029"/>
                        </a:spcBef>
                        <a:spcAft>
                          <a:spcPts val="171"/>
                        </a:spcAft>
                        <a:buClrTx/>
                        <a:buSzTx/>
                        <a:buFontTx/>
                        <a:buNone/>
                        <a:tabLst/>
                        <a:defRPr/>
                      </a:pPr>
                      <a:endParaRPr kumimoji="0" lang="de-DE" sz="1200" b="1" i="0" u="none" strike="noStrike" kern="1200" cap="none" spc="0" normalizeH="0" baseline="0" noProof="0">
                        <a:ln>
                          <a:noFill/>
                        </a:ln>
                        <a:solidFill>
                          <a:schemeClr val="tx1"/>
                        </a:solidFill>
                        <a:effectLst/>
                        <a:uLnTx/>
                        <a:uFillTx/>
                        <a:latin typeface="+mn-lt"/>
                        <a:ea typeface="+mn-ea"/>
                        <a:cs typeface="+mn-cs"/>
                      </a:endParaRPr>
                    </a:p>
                  </a:txBody>
                  <a:tcPr marL="0" marR="0" marT="104400" marB="46800">
                    <a:lnL w="12700" cmpd="sng">
                      <a:noFill/>
                      <a:prstDash val="solid"/>
                    </a:lnL>
                    <a:lnR w="12700" cap="flat" cmpd="sng" algn="ctr">
                      <a:no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chemeClr val="tx1"/>
                          </a:solidFill>
                          <a:effectLst/>
                          <a:uLnTx/>
                          <a:uFillTx/>
                          <a:latin typeface="+mn-lt"/>
                          <a:ea typeface="+mn-ea"/>
                          <a:cs typeface="+mn-cs"/>
                        </a:rPr>
                        <a:t>Continuous Service Improvement (CSI</a:t>
                      </a:r>
                      <a:r>
                        <a:rPr kumimoji="0" lang="de-AT" sz="1200" b="0" i="0" u="none" strike="noStrike" kern="1200" cap="none" spc="0" normalizeH="0" baseline="0" dirty="0">
                          <a:ln>
                            <a:noFill/>
                          </a:ln>
                          <a:solidFill>
                            <a:schemeClr val="tx1"/>
                          </a:solidFill>
                          <a:effectLst/>
                          <a:uLnTx/>
                          <a:uFillTx/>
                          <a:latin typeface="+mn-lt"/>
                          <a:ea typeface="+mn-ea"/>
                          <a:cs typeface="+mn-cs"/>
                        </a:rPr>
                        <a:t>)</a:t>
                      </a:r>
                      <a:endParaRPr kumimoji="0" lang="de-AT" sz="1200" b="0" i="0" u="none" strike="noStrike" kern="1200" cap="none" spc="0" normalizeH="0" baseline="0" noProof="0" dirty="0">
                        <a:ln>
                          <a:noFill/>
                        </a:ln>
                        <a:solidFill>
                          <a:schemeClr val="tx1"/>
                        </a:solidFill>
                        <a:effectLst/>
                        <a:uLnTx/>
                        <a:uFillTx/>
                        <a:latin typeface="+mn-lt"/>
                        <a:ea typeface="+mn-ea"/>
                        <a:cs typeface="+mn-cs"/>
                      </a:endParaRPr>
                    </a:p>
                  </a:txBody>
                  <a:tcPr marL="90000" marR="90000" marT="46800" marB="468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tc>
                  <a:txBody>
                    <a:bodyPr/>
                    <a:lstStyle/>
                    <a:p>
                      <a:pPr algn="ctr"/>
                      <a:r>
                        <a:rPr lang="en-ZA" sz="1200" b="1" dirty="0">
                          <a:solidFill>
                            <a:srgbClr val="EF3340"/>
                          </a:solidFill>
                          <a:latin typeface="+mn-lt"/>
                        </a:rPr>
                        <a:t>x</a:t>
                      </a:r>
                      <a:endParaRPr lang="en-ZA" sz="1200" b="0" i="0" dirty="0">
                        <a:latin typeface="+mn-lt"/>
                      </a:endParaRPr>
                    </a:p>
                  </a:txBody>
                  <a:tcPr marL="90000" marR="90000" marT="46800" marB="46800" anchor="ctr">
                    <a:lnL w="12700" cap="flat" cmpd="sng" algn="ctr">
                      <a:solidFill>
                        <a:schemeClr val="tx1"/>
                      </a:solid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tc>
                  <a:txBody>
                    <a:bodyPr/>
                    <a:lstStyle/>
                    <a:p>
                      <a:pPr algn="ctr"/>
                      <a:r>
                        <a:rPr lang="en-ZA" sz="1200" b="1" dirty="0">
                          <a:solidFill>
                            <a:schemeClr val="accent6"/>
                          </a:solidFill>
                          <a:latin typeface="+mn-lt"/>
                        </a:rPr>
                        <a:t>O</a:t>
                      </a:r>
                      <a:endParaRPr lang="en-ZA" sz="1200" b="0" i="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tc>
                  <a:txBody>
                    <a:bodyPr/>
                    <a:lstStyle/>
                    <a:p>
                      <a:pPr algn="ctr"/>
                      <a:r>
                        <a:rPr lang="en-ZA" sz="1200" b="1" dirty="0">
                          <a:solidFill>
                            <a:schemeClr val="accent6"/>
                          </a:solidFill>
                          <a:latin typeface="+mn-lt"/>
                        </a:rPr>
                        <a:t>O</a:t>
                      </a:r>
                      <a:endParaRPr lang="en-ZA" sz="1200" b="0" i="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extLst>
                  <a:ext uri="{0D108BD9-81ED-4DB2-BD59-A6C34878D82A}">
                    <a16:rowId xmlns:a16="http://schemas.microsoft.com/office/drawing/2014/main" val="2588939934"/>
                  </a:ext>
                </a:extLst>
              </a:tr>
              <a:tr h="280948">
                <a:tc rowSpan="2">
                  <a:txBody>
                    <a:bodyPr/>
                    <a:lstStyle/>
                    <a:p>
                      <a:pPr marL="0" marR="0" lvl="1" indent="0" algn="l" rtl="0" eaLnBrk="1" fontAlgn="auto" latinLnBrk="0" hangingPunct="1">
                        <a:lnSpc>
                          <a:spcPct val="110000"/>
                        </a:lnSpc>
                        <a:spcBef>
                          <a:spcPts val="1029"/>
                        </a:spcBef>
                        <a:spcAft>
                          <a:spcPts val="171"/>
                        </a:spcAft>
                        <a:buClrTx/>
                        <a:buSzTx/>
                        <a:buFontTx/>
                        <a:buNone/>
                      </a:pPr>
                      <a:r>
                        <a:rPr lang="de-AT" sz="1200" b="1" i="0" u="none" strike="noStrike" kern="1200" cap="none" spc="0" normalizeH="0" baseline="0" noProof="0" dirty="0">
                          <a:ln>
                            <a:noFill/>
                          </a:ln>
                          <a:solidFill>
                            <a:schemeClr val="tx1"/>
                          </a:solidFill>
                          <a:effectLst/>
                          <a:uLnTx/>
                          <a:uFillTx/>
                          <a:latin typeface="+mn-lt"/>
                          <a:ea typeface="+mn-ea"/>
                          <a:cs typeface="+mn-cs"/>
                        </a:rPr>
                        <a:t>Beratung &amp; </a:t>
                      </a:r>
                      <a:r>
                        <a:rPr lang="de-AT" sz="1200" b="1" i="0" u="none" strike="noStrike" kern="1200" cap="none" spc="0" normalizeH="0" baseline="0" noProof="0" dirty="0">
                          <a:ln>
                            <a:noFill/>
                          </a:ln>
                          <a:solidFill>
                            <a:schemeClr val="tx1"/>
                          </a:solidFill>
                          <a:effectLst/>
                          <a:uLnTx/>
                          <a:uFillTx/>
                        </a:rPr>
                        <a:t>Weiterentwicklung</a:t>
                      </a:r>
                      <a:endParaRPr kumimoji="0" lang="de-DE" sz="1200" b="1" i="0" u="none" strike="noStrike" kern="1200" cap="none" spc="0" normalizeH="0" baseline="0" noProof="0" dirty="0">
                        <a:ln>
                          <a:noFill/>
                        </a:ln>
                        <a:solidFill>
                          <a:schemeClr val="tx1"/>
                        </a:solidFill>
                        <a:effectLst/>
                        <a:uLnTx/>
                        <a:uFillTx/>
                        <a:latin typeface="+mn-lt"/>
                        <a:ea typeface="+mn-ea"/>
                        <a:cs typeface="+mn-cs"/>
                      </a:endParaRPr>
                    </a:p>
                  </a:txBody>
                  <a:tcPr marL="0" marR="0" marT="104400" marB="46800">
                    <a:lnL w="12700" cmpd="sng">
                      <a:noFill/>
                      <a:prstDash val="solid"/>
                    </a:lnL>
                    <a:lnR w="12700" cap="flat" cmpd="sng" algn="ctr">
                      <a:no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tc>
                  <a:txBody>
                    <a:bodyPr/>
                    <a:lstStyle/>
                    <a:p>
                      <a:pPr algn="l"/>
                      <a:r>
                        <a:rPr lang="de-AT" sz="1200" b="0" dirty="0">
                          <a:latin typeface="+mn-lt"/>
                        </a:rPr>
                        <a:t>Beratung zur Optimierung und Weiterentwicklung der IT Infrastruktur</a:t>
                      </a:r>
                    </a:p>
                  </a:txBody>
                  <a:tcPr marL="90000" marR="90000" marT="46800" marB="468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tc>
                  <a:txBody>
                    <a:bodyPr/>
                    <a:lstStyle/>
                    <a:p>
                      <a:pPr algn="ctr"/>
                      <a:r>
                        <a:rPr lang="en-ZA" sz="1200" b="1" dirty="0">
                          <a:solidFill>
                            <a:srgbClr val="EF3340"/>
                          </a:solidFill>
                          <a:latin typeface="+mn-lt"/>
                        </a:rPr>
                        <a:t>x</a:t>
                      </a:r>
                      <a:endParaRPr lang="en-ZA" sz="1200" b="0" dirty="0">
                        <a:latin typeface="+mn-lt"/>
                      </a:endParaRPr>
                    </a:p>
                  </a:txBody>
                  <a:tcPr marL="90000" marR="90000" marT="46800" marB="46800" anchor="ctr">
                    <a:lnL w="12700" cap="flat" cmpd="sng" algn="ctr">
                      <a:solidFill>
                        <a:schemeClr val="tx1"/>
                      </a:solid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extLst>
                  <a:ext uri="{0D108BD9-81ED-4DB2-BD59-A6C34878D82A}">
                    <a16:rowId xmlns:a16="http://schemas.microsoft.com/office/drawing/2014/main" val="980141257"/>
                  </a:ext>
                </a:extLst>
              </a:tr>
              <a:tr h="466784">
                <a:tc vMerge="1">
                  <a:txBody>
                    <a:bodyPr/>
                    <a:lstStyle/>
                    <a:p>
                      <a:endParaRPr lang="de-DE"/>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sz="1200" b="0" dirty="0">
                          <a:latin typeface="+mn-lt"/>
                        </a:rPr>
                        <a:t>Jährliche Strategie-Workshops zu neuen Entwicklungen und Technologien</a:t>
                      </a:r>
                    </a:p>
                  </a:txBody>
                  <a:tcPr marL="90000" marR="90000" marT="46800" marB="468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tc>
                  <a:txBody>
                    <a:bodyPr/>
                    <a:lstStyle/>
                    <a:p>
                      <a:pPr algn="ctr"/>
                      <a:r>
                        <a:rPr lang="en-ZA" sz="1200" b="1" dirty="0">
                          <a:solidFill>
                            <a:srgbClr val="EF3340"/>
                          </a:solidFill>
                          <a:latin typeface="+mn-lt"/>
                        </a:rPr>
                        <a:t>x</a:t>
                      </a:r>
                      <a:endParaRPr lang="en-ZA" sz="1200" b="0" dirty="0">
                        <a:latin typeface="+mn-lt"/>
                      </a:endParaRPr>
                    </a:p>
                  </a:txBody>
                  <a:tcPr marL="90000" marR="90000" marT="46800" marB="46800" anchor="ctr">
                    <a:lnL w="12700" cap="flat" cmpd="sng" algn="ctr">
                      <a:solidFill>
                        <a:schemeClr val="tx1"/>
                      </a:solid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alpha val="35000"/>
                      </a:schemeClr>
                    </a:solidFill>
                  </a:tcPr>
                </a:tc>
                <a:extLst>
                  <a:ext uri="{0D108BD9-81ED-4DB2-BD59-A6C34878D82A}">
                    <a16:rowId xmlns:a16="http://schemas.microsoft.com/office/drawing/2014/main" val="1177010596"/>
                  </a:ext>
                </a:extLst>
              </a:tr>
              <a:tr h="534654">
                <a:tc>
                  <a:txBody>
                    <a:bodyPr/>
                    <a:lstStyle/>
                    <a:p>
                      <a:pPr marL="0" marR="0" lvl="1" indent="0" algn="l" defTabSz="914400" rtl="0" eaLnBrk="1" fontAlgn="auto" latinLnBrk="0" hangingPunct="1">
                        <a:lnSpc>
                          <a:spcPct val="60000"/>
                        </a:lnSpc>
                        <a:spcBef>
                          <a:spcPts val="1029"/>
                        </a:spcBef>
                        <a:spcAft>
                          <a:spcPts val="171"/>
                        </a:spcAft>
                        <a:buClrTx/>
                        <a:buSzTx/>
                        <a:buFontTx/>
                        <a:buNone/>
                        <a:tabLst/>
                        <a:defRPr/>
                      </a:pPr>
                      <a:r>
                        <a:rPr kumimoji="0" lang="de-DE" sz="1200" b="1" i="0" u="none" strike="noStrike" kern="1200" cap="none" spc="0" normalizeH="0" baseline="0" noProof="0" dirty="0">
                          <a:ln>
                            <a:noFill/>
                          </a:ln>
                          <a:solidFill>
                            <a:schemeClr val="tx1"/>
                          </a:solidFill>
                          <a:effectLst/>
                          <a:uLnTx/>
                          <a:uFillTx/>
                          <a:latin typeface="+mn-lt"/>
                          <a:ea typeface="+mn-ea"/>
                          <a:cs typeface="+mn-cs"/>
                        </a:rPr>
                        <a:t>Premium Options</a:t>
                      </a:r>
                    </a:p>
                  </a:txBody>
                  <a:tcPr marL="0" marR="0" marT="104400" marB="46800">
                    <a:lnL w="12700" cmpd="sng">
                      <a:noFill/>
                      <a:prstDash val="solid"/>
                    </a:lnL>
                    <a:lnR w="12700" cap="flat" cmpd="sng" algn="ctr">
                      <a:no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alpha val="38000"/>
                      </a:schemeClr>
                    </a:solidFill>
                  </a:tcPr>
                </a:tc>
                <a:tc>
                  <a:txBody>
                    <a:bodyPr/>
                    <a:lstStyle/>
                    <a:p>
                      <a:pPr marL="0" marR="0" lvl="0" indent="0" algn="l" rtl="0" eaLnBrk="1" fontAlgn="auto" latinLnBrk="0" hangingPunct="1">
                        <a:lnSpc>
                          <a:spcPct val="100000"/>
                        </a:lnSpc>
                        <a:spcBef>
                          <a:spcPts val="0"/>
                        </a:spcBef>
                        <a:spcAft>
                          <a:spcPts val="0"/>
                        </a:spcAft>
                        <a:buClrTx/>
                        <a:buSzTx/>
                        <a:buFontTx/>
                        <a:buNone/>
                      </a:pPr>
                      <a:r>
                        <a:rPr lang="de-AT" sz="1200" b="0" i="0" u="none" strike="noStrike" kern="1200" cap="none" spc="0" normalizeH="0" baseline="0" noProof="0" dirty="0">
                          <a:ln>
                            <a:noFill/>
                          </a:ln>
                          <a:solidFill>
                            <a:schemeClr val="tx1"/>
                          </a:solidFill>
                          <a:effectLst/>
                          <a:uLnTx/>
                          <a:uFillTx/>
                          <a:latin typeface="+mn-lt"/>
                          <a:ea typeface="+mn-ea"/>
                          <a:cs typeface="+mn-cs"/>
                        </a:rPr>
                        <a:t>Themen wie Information </a:t>
                      </a:r>
                      <a:r>
                        <a:rPr kumimoji="0" lang="de-AT" sz="1200" b="0" i="0" u="none" strike="noStrike" kern="1200" cap="none" spc="0" normalizeH="0" baseline="0" noProof="0" dirty="0">
                          <a:ln>
                            <a:noFill/>
                          </a:ln>
                          <a:solidFill>
                            <a:schemeClr val="tx1"/>
                          </a:solidFill>
                          <a:effectLst/>
                          <a:uLnTx/>
                          <a:uFillTx/>
                          <a:latin typeface="+mn-lt"/>
                          <a:ea typeface="+mn-ea"/>
                          <a:cs typeface="+mn-cs"/>
                        </a:rPr>
                        <a:t>Security Management,</a:t>
                      </a:r>
                      <a:r>
                        <a:rPr lang="de-AT" sz="1200" b="0" i="0" u="none" strike="noStrike" kern="1200" cap="none" spc="0" normalizeH="0" baseline="0" noProof="0" dirty="0">
                          <a:ln>
                            <a:noFill/>
                          </a:ln>
                          <a:solidFill>
                            <a:schemeClr val="tx1"/>
                          </a:solidFill>
                          <a:effectLst/>
                          <a:uLnTx/>
                          <a:uFillTx/>
                          <a:latin typeface="+mn-lt"/>
                          <a:ea typeface="+mn-ea"/>
                          <a:cs typeface="+mn-cs"/>
                        </a:rPr>
                        <a:t> </a:t>
                      </a:r>
                      <a:r>
                        <a:rPr lang="de-AT" sz="1200" b="0" i="0" dirty="0">
                          <a:latin typeface="+mn-lt"/>
                        </a:rPr>
                        <a:t>Service Schnittstellen, Neue Technologien, Consulting </a:t>
                      </a:r>
                      <a:r>
                        <a:rPr lang="de-AT" sz="1200" b="0" i="0" dirty="0" err="1">
                          <a:latin typeface="+mn-lt"/>
                        </a:rPr>
                        <a:t>u.ä.</a:t>
                      </a:r>
                      <a:endParaRPr lang="de-AT" sz="1200" b="0" i="0" dirty="0">
                        <a:latin typeface="+mn-lt"/>
                      </a:endParaRPr>
                    </a:p>
                  </a:txBody>
                  <a:tcPr marL="90000" marR="90000" marT="46800" marB="4680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alpha val="38000"/>
                      </a:schemeClr>
                    </a:solidFill>
                  </a:tcPr>
                </a:tc>
                <a:tc>
                  <a:txBody>
                    <a:bodyPr/>
                    <a:lstStyle/>
                    <a:p>
                      <a:pPr algn="ctr"/>
                      <a:r>
                        <a:rPr lang="en-ZA" sz="1200" b="1" dirty="0">
                          <a:solidFill>
                            <a:srgbClr val="EF3340"/>
                          </a:solidFill>
                          <a:latin typeface="+mn-lt"/>
                        </a:rPr>
                        <a:t>x</a:t>
                      </a:r>
                      <a:endParaRPr lang="en-ZA" sz="1200" b="0" dirty="0">
                        <a:latin typeface="+mn-lt"/>
                      </a:endParaRPr>
                    </a:p>
                  </a:txBody>
                  <a:tcPr marL="90000" marR="90000" marT="46800" marB="46800" anchor="ctr">
                    <a:lnL w="12700" cap="flat" cmpd="sng" algn="ctr">
                      <a:solidFill>
                        <a:schemeClr val="tx1"/>
                      </a:solid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alpha val="30000"/>
                      </a:schemeClr>
                    </a:solidFill>
                  </a:tcPr>
                </a:tc>
                <a:tc>
                  <a:txBody>
                    <a:bodyPr/>
                    <a:lstStyle/>
                    <a:p>
                      <a:pPr algn="ctr"/>
                      <a:r>
                        <a:rPr lang="en-ZA" sz="1200" b="1" dirty="0">
                          <a:solidFill>
                            <a:srgbClr val="EF3340"/>
                          </a:solidFill>
                          <a:latin typeface="+mn-lt"/>
                        </a:rPr>
                        <a:t>x</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alpha val="30000"/>
                      </a:schemeClr>
                    </a:solidFill>
                  </a:tcPr>
                </a:tc>
                <a:tc>
                  <a:txBody>
                    <a:bodyPr/>
                    <a:lstStyle/>
                    <a:p>
                      <a:pPr algn="ctr"/>
                      <a:r>
                        <a:rPr lang="en-ZA" sz="1200" b="1" dirty="0">
                          <a:solidFill>
                            <a:schemeClr val="accent6"/>
                          </a:solidFill>
                          <a:latin typeface="+mn-lt"/>
                        </a:rPr>
                        <a:t>O</a:t>
                      </a:r>
                      <a:endParaRPr lang="en-ZA" sz="1200" b="0" dirty="0">
                        <a:latin typeface="+mn-lt"/>
                      </a:endParaRPr>
                    </a:p>
                  </a:txBody>
                  <a:tcPr marL="90000" marR="90000" marT="46800" marB="46800" anchor="ctr">
                    <a:lnL w="9525" cap="flat" cmpd="sng" algn="ctr">
                      <a:noFill/>
                      <a:prstDash val="solid"/>
                      <a:round/>
                      <a:headEnd type="none" w="med" len="med"/>
                      <a:tailEnd type="none" w="med" len="med"/>
                    </a:lnL>
                    <a:lnR w="12700" cmpd="sng">
                      <a:noFill/>
                      <a:prstDash val="solid"/>
                    </a:lnR>
                    <a:lnT w="12700" cap="flat" cmpd="sng" algn="ctr">
                      <a:solidFill>
                        <a:srgbClr val="C6C6C6"/>
                      </a:solidFill>
                      <a:prstDash val="solid"/>
                      <a:round/>
                      <a:headEnd type="none" w="med" len="med"/>
                      <a:tailEnd type="none" w="med" len="med"/>
                    </a:lnT>
                    <a:lnB w="12700" cap="flat" cmpd="sng" algn="ctr">
                      <a:solidFill>
                        <a:srgbClr val="C6C6C6"/>
                      </a:solidFill>
                      <a:prstDash val="solid"/>
                      <a:round/>
                      <a:headEnd type="none" w="med" len="med"/>
                      <a:tailEnd type="none" w="med" len="med"/>
                    </a:lnB>
                    <a:lnTlToBr w="12700" cmpd="sng">
                      <a:noFill/>
                      <a:prstDash val="solid"/>
                    </a:lnTlToBr>
                    <a:lnBlToTr w="12700" cmpd="sng">
                      <a:noFill/>
                      <a:prstDash val="solid"/>
                    </a:lnBlToTr>
                    <a:solidFill>
                      <a:schemeClr val="accent5">
                        <a:lumMod val="20000"/>
                        <a:lumOff val="80000"/>
                        <a:alpha val="30000"/>
                      </a:schemeClr>
                    </a:solidFill>
                  </a:tcPr>
                </a:tc>
                <a:extLst>
                  <a:ext uri="{0D108BD9-81ED-4DB2-BD59-A6C34878D82A}">
                    <a16:rowId xmlns:a16="http://schemas.microsoft.com/office/drawing/2014/main" val="3224414797"/>
                  </a:ext>
                </a:extLst>
              </a:tr>
            </a:tbl>
          </a:graphicData>
        </a:graphic>
      </p:graphicFrame>
      <p:sp>
        <p:nvSpPr>
          <p:cNvPr id="9" name="Fußzeilenplatzhalter 8">
            <a:extLst>
              <a:ext uri="{FF2B5EF4-FFF2-40B4-BE49-F238E27FC236}">
                <a16:creationId xmlns:a16="http://schemas.microsoft.com/office/drawing/2014/main" id="{AB967CA6-EE48-4B2C-B074-23CFA2D7C161}"/>
              </a:ext>
            </a:extLst>
          </p:cNvPr>
          <p:cNvSpPr>
            <a:spLocks noGrp="1"/>
          </p:cNvSpPr>
          <p:nvPr>
            <p:ph type="ftr" sz="quarter" idx="11"/>
          </p:nvPr>
        </p:nvSpPr>
        <p:spPr bwMode="gray">
          <a:xfrm>
            <a:off x="784656" y="6318250"/>
            <a:ext cx="926380" cy="323079"/>
          </a:xfrm>
          <a:prstGeom prst="rect">
            <a:avLst/>
          </a:prstGeom>
        </p:spPr>
        <p:txBody>
          <a:bodyPr vert="horz" lIns="0" tIns="0" rIns="0" bIns="0" rtlCol="0" anchor="ctr">
            <a:noAutofit/>
          </a:bodyPr>
          <a:lstStyle>
            <a:defPPr>
              <a:defRPr lang="de-DE"/>
            </a:defPPr>
            <a:lvl1pPr marL="0" algn="r" defTabSz="914400" rtl="0" eaLnBrk="1" latinLnBrk="0" hangingPunct="1">
              <a:defRPr sz="800" i="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AT" dirty="0"/>
              <a:t>Managed Service</a:t>
            </a:r>
            <a:endParaRPr lang="de-AT" i="1" dirty="0"/>
          </a:p>
        </p:txBody>
      </p:sp>
      <p:sp>
        <p:nvSpPr>
          <p:cNvPr id="8" name="Foliennummernplatzhalter 7">
            <a:extLst>
              <a:ext uri="{FF2B5EF4-FFF2-40B4-BE49-F238E27FC236}">
                <a16:creationId xmlns:a16="http://schemas.microsoft.com/office/drawing/2014/main" id="{CF6F14EE-4560-4308-8A19-E1596DE41285}"/>
              </a:ext>
            </a:extLst>
          </p:cNvPr>
          <p:cNvSpPr>
            <a:spLocks noGrp="1"/>
          </p:cNvSpPr>
          <p:nvPr>
            <p:ph type="sldNum" sz="quarter" idx="12"/>
          </p:nvPr>
        </p:nvSpPr>
        <p:spPr bwMode="gray">
          <a:prstGeom prst="rect">
            <a:avLst/>
          </a:prstGeom>
        </p:spPr>
        <p:txBody>
          <a:bodyPr vert="horz" lIns="0" tIns="0" rIns="0" bIns="0" rtlCol="0" anchor="ctr">
            <a:noAutofit/>
          </a:bodyPr>
          <a:lstStyle>
            <a:defPPr>
              <a:defRPr lang="de-DE"/>
            </a:defPPr>
            <a:lvl1pPr marL="0" algn="l" defTabSz="914400" rtl="0" eaLnBrk="1" latinLnBrk="0" hangingPunct="1">
              <a:defRPr sz="800" i="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9B0DE-3FEB-4AA0-B465-B80EF7C1333D}" type="slidenum">
              <a:rPr lang="de-AT" smtClean="0"/>
              <a:pPr/>
              <a:t>29</a:t>
            </a:fld>
            <a:endParaRPr lang="de-AT"/>
          </a:p>
        </p:txBody>
      </p:sp>
      <p:sp>
        <p:nvSpPr>
          <p:cNvPr id="2" name="Tytuł 1">
            <a:extLst>
              <a:ext uri="{FF2B5EF4-FFF2-40B4-BE49-F238E27FC236}">
                <a16:creationId xmlns:a16="http://schemas.microsoft.com/office/drawing/2014/main" id="{FD285334-1473-45CC-BFC2-22F335A4A741}"/>
              </a:ext>
            </a:extLst>
          </p:cNvPr>
          <p:cNvSpPr>
            <a:spLocks noGrp="1"/>
          </p:cNvSpPr>
          <p:nvPr>
            <p:ph type="title" idx="4294967295"/>
          </p:nvPr>
        </p:nvSpPr>
        <p:spPr>
          <a:xfrm>
            <a:off x="221673" y="103987"/>
            <a:ext cx="7561263" cy="602595"/>
          </a:xfrm>
        </p:spPr>
        <p:txBody>
          <a:bodyPr vert="horz" lIns="0" tIns="45720" rIns="91440" bIns="45720" rtlCol="0" anchor="ctr">
            <a:normAutofit/>
          </a:bodyPr>
          <a:lstStyle/>
          <a:p>
            <a:r>
              <a:rPr lang="de-AT" b="1" i="1" dirty="0"/>
              <a:t>KBC Managed Service Ausprägungen</a:t>
            </a:r>
          </a:p>
        </p:txBody>
      </p:sp>
    </p:spTree>
    <p:extLst>
      <p:ext uri="{BB962C8B-B14F-4D97-AF65-F5344CB8AC3E}">
        <p14:creationId xmlns:p14="http://schemas.microsoft.com/office/powerpoint/2010/main" val="1008912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2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224CE8-2992-A5DA-24F1-CE3D4FBE64AC}"/>
              </a:ext>
            </a:extLst>
          </p:cNvPr>
          <p:cNvSpPr>
            <a:spLocks noGrp="1"/>
          </p:cNvSpPr>
          <p:nvPr>
            <p:ph type="title"/>
          </p:nvPr>
        </p:nvSpPr>
        <p:spPr>
          <a:xfrm>
            <a:off x="6350000" y="2476112"/>
            <a:ext cx="5507038" cy="1325563"/>
          </a:xfrm>
        </p:spPr>
        <p:txBody>
          <a:bodyPr/>
          <a:lstStyle/>
          <a:p>
            <a:r>
              <a:rPr lang="de-DE" dirty="0"/>
              <a:t>KBC Service Portfolio</a:t>
            </a:r>
            <a:endParaRPr lang="de-AT" dirty="0"/>
          </a:p>
        </p:txBody>
      </p:sp>
      <p:sp>
        <p:nvSpPr>
          <p:cNvPr id="3" name="Textplatzhalter 2">
            <a:extLst>
              <a:ext uri="{FF2B5EF4-FFF2-40B4-BE49-F238E27FC236}">
                <a16:creationId xmlns:a16="http://schemas.microsoft.com/office/drawing/2014/main" id="{BE186D83-5B01-EA6F-65E8-3EDE29918DCA}"/>
              </a:ext>
            </a:extLst>
          </p:cNvPr>
          <p:cNvSpPr>
            <a:spLocks noGrp="1"/>
          </p:cNvSpPr>
          <p:nvPr>
            <p:ph type="body" sz="quarter" idx="11"/>
          </p:nvPr>
        </p:nvSpPr>
        <p:spPr>
          <a:xfrm>
            <a:off x="6350000" y="3827075"/>
            <a:ext cx="5507038" cy="422921"/>
          </a:xfrm>
        </p:spPr>
        <p:txBody>
          <a:bodyPr/>
          <a:lstStyle/>
          <a:p>
            <a:r>
              <a:rPr lang="de-AT" dirty="0"/>
              <a:t>Closing </a:t>
            </a:r>
            <a:r>
              <a:rPr lang="de-AT" dirty="0" err="1"/>
              <a:t>the</a:t>
            </a:r>
            <a:r>
              <a:rPr lang="de-AT" dirty="0"/>
              <a:t> Gap</a:t>
            </a:r>
          </a:p>
        </p:txBody>
      </p:sp>
      <p:grpSp>
        <p:nvGrpSpPr>
          <p:cNvPr id="5" name="Grafik 4">
            <a:extLst>
              <a:ext uri="{FF2B5EF4-FFF2-40B4-BE49-F238E27FC236}">
                <a16:creationId xmlns:a16="http://schemas.microsoft.com/office/drawing/2014/main" id="{23407A47-433A-17D7-5284-65AEA5C5AB32}"/>
              </a:ext>
            </a:extLst>
          </p:cNvPr>
          <p:cNvGrpSpPr/>
          <p:nvPr/>
        </p:nvGrpSpPr>
        <p:grpSpPr>
          <a:xfrm>
            <a:off x="-1391981" y="-296333"/>
            <a:ext cx="7445648" cy="7449827"/>
            <a:chOff x="-1476794" y="-292149"/>
            <a:chExt cx="7442296" cy="7439015"/>
          </a:xfrm>
          <a:blipFill dpi="0" rotWithShape="1">
            <a:blip r:embed="rId3" cstate="screen">
              <a:extLst>
                <a:ext uri="{28A0092B-C50C-407E-A947-70E740481C1C}">
                  <a14:useLocalDpi xmlns:a14="http://schemas.microsoft.com/office/drawing/2010/main"/>
                </a:ext>
              </a:extLst>
            </a:blip>
            <a:srcRect/>
            <a:stretch>
              <a:fillRect/>
            </a:stretch>
          </a:blipFill>
        </p:grpSpPr>
        <p:sp>
          <p:nvSpPr>
            <p:cNvPr id="6" name="Freihandform: Form 5">
              <a:extLst>
                <a:ext uri="{FF2B5EF4-FFF2-40B4-BE49-F238E27FC236}">
                  <a16:creationId xmlns:a16="http://schemas.microsoft.com/office/drawing/2014/main" id="{37832CC5-D0EB-0978-9060-BA9467690F1C}"/>
                </a:ext>
              </a:extLst>
            </p:cNvPr>
            <p:cNvSpPr/>
            <p:nvPr/>
          </p:nvSpPr>
          <p:spPr>
            <a:xfrm>
              <a:off x="-1476794" y="-292149"/>
              <a:ext cx="6740069" cy="7439015"/>
            </a:xfrm>
            <a:custGeom>
              <a:avLst/>
              <a:gdLst>
                <a:gd name="connsiteX0" fmla="*/ 4009915 w 6740069"/>
                <a:gd name="connsiteY0" fmla="*/ 3990226 h 7439015"/>
                <a:gd name="connsiteX1" fmla="*/ 6740070 w 6740069"/>
                <a:gd name="connsiteY1" fmla="*/ 1548838 h 7439015"/>
                <a:gd name="connsiteX2" fmla="*/ 3721149 w 6740069"/>
                <a:gd name="connsiteY2" fmla="*/ 0 h 7439015"/>
                <a:gd name="connsiteX3" fmla="*/ 0 w 6740069"/>
                <a:gd name="connsiteY3" fmla="*/ 3721149 h 7439015"/>
                <a:gd name="connsiteX4" fmla="*/ 1207569 w 6740069"/>
                <a:gd name="connsiteY4" fmla="*/ 6464430 h 7439015"/>
                <a:gd name="connsiteX5" fmla="*/ 1246946 w 6740069"/>
                <a:gd name="connsiteY5" fmla="*/ 6500525 h 7439015"/>
                <a:gd name="connsiteX6" fmla="*/ 1378203 w 6740069"/>
                <a:gd name="connsiteY6" fmla="*/ 6612094 h 7439015"/>
                <a:gd name="connsiteX7" fmla="*/ 2392167 w 6740069"/>
                <a:gd name="connsiteY7" fmla="*/ 1831041 h 7439015"/>
                <a:gd name="connsiteX8" fmla="*/ 3927879 w 6740069"/>
                <a:gd name="connsiteY8" fmla="*/ 1831041 h 7439015"/>
                <a:gd name="connsiteX9" fmla="*/ 2762969 w 6740069"/>
                <a:gd name="connsiteY9" fmla="*/ 7314321 h 7439015"/>
                <a:gd name="connsiteX10" fmla="*/ 3721149 w 6740069"/>
                <a:gd name="connsiteY10" fmla="*/ 7439016 h 7439015"/>
                <a:gd name="connsiteX11" fmla="*/ 5046849 w 6740069"/>
                <a:gd name="connsiteY11" fmla="*/ 7196189 h 7439015"/>
                <a:gd name="connsiteX12" fmla="*/ 3790059 w 6740069"/>
                <a:gd name="connsiteY12" fmla="*/ 5525939 h 7439015"/>
                <a:gd name="connsiteX13" fmla="*/ 4009915 w 6740069"/>
                <a:gd name="connsiteY13" fmla="*/ 3990226 h 743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40069" h="7439015">
                  <a:moveTo>
                    <a:pt x="4009915" y="3990226"/>
                  </a:moveTo>
                  <a:lnTo>
                    <a:pt x="6740070" y="1548838"/>
                  </a:lnTo>
                  <a:cubicBezTo>
                    <a:pt x="6064094" y="610347"/>
                    <a:pt x="4964813" y="0"/>
                    <a:pt x="3721149" y="0"/>
                  </a:cubicBezTo>
                  <a:cubicBezTo>
                    <a:pt x="1666970" y="0"/>
                    <a:pt x="0" y="1666970"/>
                    <a:pt x="0" y="3721149"/>
                  </a:cubicBezTo>
                  <a:cubicBezTo>
                    <a:pt x="0" y="4807304"/>
                    <a:pt x="465964" y="5781891"/>
                    <a:pt x="1207569" y="6464430"/>
                  </a:cubicBezTo>
                  <a:cubicBezTo>
                    <a:pt x="1220694" y="6477555"/>
                    <a:pt x="1233820" y="6487400"/>
                    <a:pt x="1246946" y="6500525"/>
                  </a:cubicBezTo>
                  <a:cubicBezTo>
                    <a:pt x="1289605" y="6539902"/>
                    <a:pt x="1332263" y="6575998"/>
                    <a:pt x="1378203" y="6612094"/>
                  </a:cubicBezTo>
                  <a:lnTo>
                    <a:pt x="2392167" y="1831041"/>
                  </a:lnTo>
                  <a:lnTo>
                    <a:pt x="3927879" y="1831041"/>
                  </a:lnTo>
                  <a:lnTo>
                    <a:pt x="2762969" y="7314321"/>
                  </a:lnTo>
                  <a:cubicBezTo>
                    <a:pt x="3068143" y="7396357"/>
                    <a:pt x="3389724" y="7439016"/>
                    <a:pt x="3721149" y="7439016"/>
                  </a:cubicBezTo>
                  <a:cubicBezTo>
                    <a:pt x="4187112" y="7439016"/>
                    <a:pt x="4633388" y="7353698"/>
                    <a:pt x="5046849" y="7196189"/>
                  </a:cubicBezTo>
                  <a:lnTo>
                    <a:pt x="3790059" y="5525939"/>
                  </a:lnTo>
                  <a:cubicBezTo>
                    <a:pt x="3415975" y="5037005"/>
                    <a:pt x="3573484" y="4380718"/>
                    <a:pt x="4009915" y="3990226"/>
                  </a:cubicBezTo>
                  <a:close/>
                </a:path>
              </a:pathLst>
            </a:custGeom>
            <a:grpFill/>
            <a:ln w="328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7" name="Freihandform: Form 6">
              <a:extLst>
                <a:ext uri="{FF2B5EF4-FFF2-40B4-BE49-F238E27FC236}">
                  <a16:creationId xmlns:a16="http://schemas.microsoft.com/office/drawing/2014/main" id="{25FC715E-8ED6-45A2-A081-B44B0370BA2D}"/>
                </a:ext>
              </a:extLst>
            </p:cNvPr>
            <p:cNvSpPr/>
            <p:nvPr/>
          </p:nvSpPr>
          <p:spPr>
            <a:xfrm>
              <a:off x="3609432" y="2405191"/>
              <a:ext cx="2356070" cy="3776932"/>
            </a:xfrm>
            <a:custGeom>
              <a:avLst/>
              <a:gdLst>
                <a:gd name="connsiteX0" fmla="*/ 2356071 w 2356070"/>
                <a:gd name="connsiteY0" fmla="*/ 1023808 h 3776932"/>
                <a:gd name="connsiteX1" fmla="*/ 2211688 w 2356070"/>
                <a:gd name="connsiteY1" fmla="*/ 0 h 3776932"/>
                <a:gd name="connsiteX2" fmla="*/ 331425 w 2356070"/>
                <a:gd name="connsiteY2" fmla="*/ 1676814 h 3776932"/>
                <a:gd name="connsiteX3" fmla="*/ 0 w 2356070"/>
                <a:gd name="connsiteY3" fmla="*/ 2205125 h 3776932"/>
                <a:gd name="connsiteX4" fmla="*/ 196886 w 2356070"/>
                <a:gd name="connsiteY4" fmla="*/ 2621867 h 3776932"/>
                <a:gd name="connsiteX5" fmla="*/ 1135377 w 2356070"/>
                <a:gd name="connsiteY5" fmla="*/ 3776933 h 3776932"/>
                <a:gd name="connsiteX6" fmla="*/ 2356071 w 2356070"/>
                <a:gd name="connsiteY6" fmla="*/ 1023808 h 377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6070" h="3776932">
                  <a:moveTo>
                    <a:pt x="2356071" y="1023808"/>
                  </a:moveTo>
                  <a:cubicBezTo>
                    <a:pt x="2356071" y="669413"/>
                    <a:pt x="2306849" y="328144"/>
                    <a:pt x="2211688" y="0"/>
                  </a:cubicBezTo>
                  <a:lnTo>
                    <a:pt x="331425" y="1676814"/>
                  </a:lnTo>
                  <a:cubicBezTo>
                    <a:pt x="144383" y="1844167"/>
                    <a:pt x="0" y="1972143"/>
                    <a:pt x="0" y="2205125"/>
                  </a:cubicBezTo>
                  <a:cubicBezTo>
                    <a:pt x="0" y="2349508"/>
                    <a:pt x="78754" y="2467640"/>
                    <a:pt x="196886" y="2621867"/>
                  </a:cubicBezTo>
                  <a:lnTo>
                    <a:pt x="1135377" y="3776933"/>
                  </a:lnTo>
                  <a:cubicBezTo>
                    <a:pt x="1883544" y="3097676"/>
                    <a:pt x="2356071" y="2116526"/>
                    <a:pt x="2356071" y="1023808"/>
                  </a:cubicBezTo>
                  <a:close/>
                </a:path>
              </a:pathLst>
            </a:custGeom>
            <a:grpFill/>
            <a:ln w="328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grpSp>
    </p:spTree>
    <p:extLst>
      <p:ext uri="{BB962C8B-B14F-4D97-AF65-F5344CB8AC3E}">
        <p14:creationId xmlns:p14="http://schemas.microsoft.com/office/powerpoint/2010/main" val="26675581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0C200BA-60AB-4540-B857-2B2AE04686C3}"/>
              </a:ext>
            </a:extLst>
          </p:cNvPr>
          <p:cNvSpPr>
            <a:spLocks noGrp="1"/>
          </p:cNvSpPr>
          <p:nvPr>
            <p:ph type="ftr" sz="quarter" idx="11"/>
          </p:nvPr>
        </p:nvSpPr>
        <p:spPr>
          <a:xfrm>
            <a:off x="784656" y="6318250"/>
            <a:ext cx="1085708" cy="323079"/>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AT" sz="800" b="0" i="1" u="none" strike="noStrike" kern="1200" cap="none" spc="0" normalizeH="0" baseline="0" noProof="0" dirty="0">
                <a:ln>
                  <a:noFill/>
                </a:ln>
                <a:solidFill>
                  <a:prstClr val="black"/>
                </a:solidFill>
                <a:effectLst/>
                <a:uLnTx/>
                <a:uFillTx/>
                <a:latin typeface="Avenir Next LT Pro"/>
                <a:ea typeface="+mn-ea"/>
                <a:cs typeface="+mn-cs"/>
              </a:rPr>
              <a:t>Managed Service</a:t>
            </a:r>
          </a:p>
        </p:txBody>
      </p:sp>
      <p:sp>
        <p:nvSpPr>
          <p:cNvPr id="4" name="Foliennummernplatzhalter 3">
            <a:extLst>
              <a:ext uri="{FF2B5EF4-FFF2-40B4-BE49-F238E27FC236}">
                <a16:creationId xmlns:a16="http://schemas.microsoft.com/office/drawing/2014/main" id="{E05746AE-F3D7-0B44-88EF-4E4D194FF86D}"/>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FF9B0DE-3FEB-4AA0-B465-B80EF7C1333D}" type="slidenum">
              <a:rPr kumimoji="0" lang="de-AT" sz="800" b="0" i="1" u="none" strike="noStrike" kern="1200" cap="none" spc="0" normalizeH="0" baseline="0" noProof="0" smtClean="0">
                <a:ln>
                  <a:noFill/>
                </a:ln>
                <a:solidFill>
                  <a:prstClr val="black"/>
                </a:solidFill>
                <a:effectLst/>
                <a:uLnTx/>
                <a:uFillTx/>
                <a:latin typeface="Avenir Next LT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30</a:t>
            </a:fld>
            <a:endParaRPr kumimoji="0" lang="de-AT" sz="800" b="0" i="1" u="none" strike="noStrike" kern="1200" cap="none" spc="0" normalizeH="0" baseline="0" noProof="0">
              <a:ln>
                <a:noFill/>
              </a:ln>
              <a:solidFill>
                <a:prstClr val="black"/>
              </a:solidFill>
              <a:effectLst/>
              <a:uLnTx/>
              <a:uFillTx/>
              <a:latin typeface="Avenir Next LT Pro"/>
              <a:ea typeface="+mn-ea"/>
              <a:cs typeface="+mn-cs"/>
            </a:endParaRPr>
          </a:p>
        </p:txBody>
      </p:sp>
      <p:sp>
        <p:nvSpPr>
          <p:cNvPr id="6" name="Titel 5">
            <a:extLst>
              <a:ext uri="{FF2B5EF4-FFF2-40B4-BE49-F238E27FC236}">
                <a16:creationId xmlns:a16="http://schemas.microsoft.com/office/drawing/2014/main" id="{DC9FE713-62F8-BB43-804A-0B28C64975EA}"/>
              </a:ext>
            </a:extLst>
          </p:cNvPr>
          <p:cNvSpPr>
            <a:spLocks noGrp="1"/>
          </p:cNvSpPr>
          <p:nvPr>
            <p:ph type="title" idx="4294967295"/>
          </p:nvPr>
        </p:nvSpPr>
        <p:spPr>
          <a:xfrm>
            <a:off x="334962" y="333375"/>
            <a:ext cx="7561263" cy="504824"/>
          </a:xfrm>
        </p:spPr>
        <p:txBody>
          <a:bodyPr>
            <a:normAutofit fontScale="90000"/>
          </a:bodyPr>
          <a:lstStyle/>
          <a:p>
            <a:r>
              <a:rPr lang="de-DE" dirty="0"/>
              <a:t>Ausprägung: Managed Service</a:t>
            </a:r>
          </a:p>
        </p:txBody>
      </p:sp>
      <p:graphicFrame>
        <p:nvGraphicFramePr>
          <p:cNvPr id="9" name="Inhaltsplatzhalter 8">
            <a:extLst>
              <a:ext uri="{FF2B5EF4-FFF2-40B4-BE49-F238E27FC236}">
                <a16:creationId xmlns:a16="http://schemas.microsoft.com/office/drawing/2014/main" id="{586631C5-F652-5047-813B-40FFC6B75284}"/>
              </a:ext>
            </a:extLst>
          </p:cNvPr>
          <p:cNvGraphicFramePr>
            <a:graphicFrameLocks noGrp="1"/>
          </p:cNvGraphicFramePr>
          <p:nvPr>
            <p:ph idx="4294967295"/>
            <p:extLst>
              <p:ext uri="{D42A27DB-BD31-4B8C-83A1-F6EECF244321}">
                <p14:modId xmlns:p14="http://schemas.microsoft.com/office/powerpoint/2010/main" val="3659133999"/>
              </p:ext>
            </p:extLst>
          </p:nvPr>
        </p:nvGraphicFramePr>
        <p:xfrm>
          <a:off x="5854700" y="304800"/>
          <a:ext cx="6337300" cy="6653213"/>
        </p:xfrm>
        <a:graphic>
          <a:graphicData uri="http://schemas.openxmlformats.org/drawingml/2006/chart">
            <c:chart xmlns:c="http://schemas.openxmlformats.org/drawingml/2006/chart" xmlns:r="http://schemas.openxmlformats.org/officeDocument/2006/relationships" r:id="rId2"/>
          </a:graphicData>
        </a:graphic>
      </p:graphicFrame>
      <p:sp>
        <p:nvSpPr>
          <p:cNvPr id="8" name="Textplatzhalter 7">
            <a:extLst>
              <a:ext uri="{FF2B5EF4-FFF2-40B4-BE49-F238E27FC236}">
                <a16:creationId xmlns:a16="http://schemas.microsoft.com/office/drawing/2014/main" id="{A6FEF54B-07D8-A040-B58E-24D56C4FEE17}"/>
              </a:ext>
            </a:extLst>
          </p:cNvPr>
          <p:cNvSpPr>
            <a:spLocks noGrp="1"/>
          </p:cNvSpPr>
          <p:nvPr>
            <p:ph type="body" sz="quarter" idx="4294967295"/>
          </p:nvPr>
        </p:nvSpPr>
        <p:spPr>
          <a:xfrm>
            <a:off x="334962" y="981869"/>
            <a:ext cx="7561263" cy="287337"/>
          </a:xfrm>
        </p:spPr>
        <p:txBody>
          <a:bodyPr>
            <a:normAutofit fontScale="77500" lnSpcReduction="20000"/>
          </a:bodyPr>
          <a:lstStyle/>
          <a:p>
            <a:r>
              <a:rPr lang="de-DE"/>
              <a:t>Daily Business blockiert interne IT-Ressourcen</a:t>
            </a:r>
          </a:p>
        </p:txBody>
      </p:sp>
      <p:sp>
        <p:nvSpPr>
          <p:cNvPr id="2" name="Oval 1">
            <a:extLst>
              <a:ext uri="{FF2B5EF4-FFF2-40B4-BE49-F238E27FC236}">
                <a16:creationId xmlns:a16="http://schemas.microsoft.com/office/drawing/2014/main" id="{CCF5782F-9417-5C43-AC51-C79F3DF89149}"/>
              </a:ext>
            </a:extLst>
          </p:cNvPr>
          <p:cNvSpPr/>
          <p:nvPr/>
        </p:nvSpPr>
        <p:spPr bwMode="gray">
          <a:xfrm>
            <a:off x="7860395" y="2802841"/>
            <a:ext cx="1656184" cy="1656184"/>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0000"/>
              </a:lnSpc>
              <a:spcBef>
                <a:spcPts val="0"/>
              </a:spcBef>
              <a:spcAft>
                <a:spcPts val="0"/>
              </a:spcAft>
              <a:buClrTx/>
              <a:buSzTx/>
              <a:buFontTx/>
              <a:buNone/>
              <a:tabLst/>
              <a:defRPr/>
            </a:pPr>
            <a:endParaRPr kumimoji="0" lang="de-DE" sz="1400" b="0" i="0" u="none" strike="noStrike" kern="1200" cap="none" spc="0" normalizeH="0" baseline="0" noProof="0" err="1">
              <a:ln>
                <a:noFill/>
              </a:ln>
              <a:solidFill>
                <a:prstClr val="black"/>
              </a:solidFill>
              <a:effectLst/>
              <a:uLnTx/>
              <a:uFillTx/>
              <a:latin typeface="Avenir Next LT Pro"/>
              <a:ea typeface="+mn-ea"/>
              <a:cs typeface="+mn-cs"/>
            </a:endParaRPr>
          </a:p>
        </p:txBody>
      </p:sp>
      <p:sp>
        <p:nvSpPr>
          <p:cNvPr id="16" name="Textplatzhalter 2">
            <a:extLst>
              <a:ext uri="{FF2B5EF4-FFF2-40B4-BE49-F238E27FC236}">
                <a16:creationId xmlns:a16="http://schemas.microsoft.com/office/drawing/2014/main" id="{E8AAB0B8-BF93-A94C-8EE7-8025947F17E9}"/>
              </a:ext>
            </a:extLst>
          </p:cNvPr>
          <p:cNvSpPr txBox="1">
            <a:spLocks/>
          </p:cNvSpPr>
          <p:nvPr/>
        </p:nvSpPr>
        <p:spPr bwMode="gray">
          <a:xfrm>
            <a:off x="334962" y="1700214"/>
            <a:ext cx="5184974" cy="4824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marL="0" marR="0" lvl="2" indent="0"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None/>
              <a:tabLst/>
              <a:defRPr/>
            </a:pPr>
            <a:r>
              <a:rPr kumimoji="0" lang="de-AT" sz="1400" b="1" i="1" u="none" strike="noStrike" kern="1200" cap="none" spc="0" normalizeH="0" baseline="0" dirty="0">
                <a:ln>
                  <a:noFill/>
                </a:ln>
                <a:solidFill>
                  <a:prstClr val="black"/>
                </a:solidFill>
                <a:effectLst/>
                <a:uLnTx/>
                <a:uFillTx/>
                <a:latin typeface="Avenir Next LT Pro"/>
                <a:ea typeface="+mn-ea"/>
                <a:cs typeface="+mn-cs"/>
              </a:rPr>
              <a:t>KBC Managed Services – </a:t>
            </a:r>
            <a:br>
              <a:rPr kumimoji="0" lang="de-AT" sz="1400" b="1" i="1" u="none" strike="noStrike" kern="1200" cap="none" spc="0" normalizeH="0" baseline="0" dirty="0">
                <a:ln>
                  <a:noFill/>
                </a:ln>
                <a:solidFill>
                  <a:prstClr val="black"/>
                </a:solidFill>
                <a:effectLst/>
                <a:uLnTx/>
                <a:uFillTx/>
                <a:latin typeface="Avenir Next LT Pro"/>
                <a:ea typeface="+mn-ea"/>
                <a:cs typeface="+mn-cs"/>
              </a:rPr>
            </a:br>
            <a:r>
              <a:rPr kumimoji="0" lang="de-AT" sz="1400" b="1" i="1" u="none" strike="noStrike" kern="1200" cap="none" spc="0" normalizeH="0" baseline="0" dirty="0">
                <a:ln>
                  <a:noFill/>
                </a:ln>
                <a:solidFill>
                  <a:prstClr val="black"/>
                </a:solidFill>
                <a:effectLst/>
                <a:uLnTx/>
                <a:uFillTx/>
                <a:latin typeface="Avenir Next LT Pro"/>
                <a:ea typeface="+mn-ea"/>
                <a:cs typeface="+mn-cs"/>
              </a:rPr>
              <a:t>Übernahme der </a:t>
            </a:r>
            <a:r>
              <a:rPr lang="de-AT" b="1" i="1" dirty="0">
                <a:solidFill>
                  <a:prstClr val="black"/>
                </a:solidFill>
                <a:latin typeface="Avenir Next LT Pro"/>
              </a:rPr>
              <a:t>„Day </a:t>
            </a:r>
            <a:r>
              <a:rPr lang="de-AT" b="1" i="1" dirty="0" err="1">
                <a:solidFill>
                  <a:prstClr val="black"/>
                </a:solidFill>
                <a:latin typeface="Avenir Next LT Pro"/>
              </a:rPr>
              <a:t>to</a:t>
            </a:r>
            <a:r>
              <a:rPr lang="de-AT" b="1" i="1" dirty="0">
                <a:solidFill>
                  <a:prstClr val="black"/>
                </a:solidFill>
                <a:latin typeface="Avenir Next LT Pro"/>
              </a:rPr>
              <a:t> Day</a:t>
            </a:r>
            <a:r>
              <a:rPr kumimoji="0" lang="de-AT" sz="1400" b="1" i="1" u="none" strike="noStrike" kern="1200" cap="none" spc="0" normalizeH="0" baseline="0" dirty="0">
                <a:ln>
                  <a:noFill/>
                </a:ln>
                <a:solidFill>
                  <a:prstClr val="black"/>
                </a:solidFill>
                <a:effectLst/>
                <a:uLnTx/>
                <a:uFillTx/>
                <a:latin typeface="Avenir Next LT Pro"/>
                <a:ea typeface="+mn-ea"/>
                <a:cs typeface="+mn-cs"/>
              </a:rPr>
              <a:t> Operation“ </a:t>
            </a:r>
            <a:endParaRPr kumimoji="0" lang="de-AT" sz="1400" b="0" i="0" u="none" strike="noStrike" kern="1200" cap="none" spc="0" normalizeH="0" baseline="0" dirty="0">
              <a:ln>
                <a:noFill/>
              </a:ln>
              <a:solidFill>
                <a:prstClr val="black"/>
              </a:solidFill>
              <a:effectLst/>
              <a:uLnTx/>
              <a:uFillTx/>
              <a:latin typeface="Avenir Next LT Pro"/>
              <a:ea typeface="+mn-ea"/>
              <a:cs typeface="+mn-cs"/>
            </a:endParaRPr>
          </a:p>
          <a:p>
            <a:pPr marL="180000" marR="0" lvl="2" indent="-180000"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Char char=""/>
              <a:tabLst/>
              <a:defRPr/>
            </a:pPr>
            <a:r>
              <a:rPr kumimoji="0" lang="de-AT" sz="1400" b="0" i="0" u="none" strike="noStrike" kern="1200" cap="none" spc="0" normalizeH="0" baseline="0" dirty="0">
                <a:ln>
                  <a:noFill/>
                </a:ln>
                <a:solidFill>
                  <a:prstClr val="black"/>
                </a:solidFill>
                <a:effectLst/>
                <a:uLnTx/>
                <a:uFillTx/>
                <a:latin typeface="Avenir Next LT Pro"/>
                <a:ea typeface="+mn-ea"/>
                <a:cs typeface="+mn-cs"/>
              </a:rPr>
              <a:t>Standardtätigkeiten nehmen die wertvolle Zeit Ihrer Mitarbeiter in Anspruch</a:t>
            </a:r>
          </a:p>
          <a:p>
            <a:pPr marL="180000" marR="0" lvl="2" indent="-180000"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Char char=""/>
              <a:tabLst/>
              <a:defRPr/>
            </a:pPr>
            <a:r>
              <a:rPr kumimoji="0" lang="de-AT" sz="1400" b="0" i="0" u="none" strike="noStrike" kern="1200" cap="none" spc="0" normalizeH="0" baseline="0" dirty="0">
                <a:ln>
                  <a:noFill/>
                </a:ln>
                <a:solidFill>
                  <a:prstClr val="black"/>
                </a:solidFill>
                <a:effectLst/>
                <a:uLnTx/>
                <a:uFillTx/>
                <a:latin typeface="Avenir Next LT Pro"/>
                <a:ea typeface="+mn-ea"/>
                <a:cs typeface="+mn-cs"/>
              </a:rPr>
              <a:t>Das Lösen von Alltagsproblemen frisst zu viel Zeit – u.a. auch aufgrund vieler manueller Schritte und fehlender Automatisierung in der IT</a:t>
            </a:r>
          </a:p>
          <a:p>
            <a:pPr marL="180000" marR="0" lvl="2" indent="-180000"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Char char=""/>
              <a:tabLst/>
              <a:defRPr/>
            </a:pPr>
            <a:r>
              <a:rPr kumimoji="0" lang="de-AT" sz="1400" b="0" i="0" u="none" strike="noStrike" kern="1200" cap="none" spc="0" normalizeH="0" baseline="0" dirty="0">
                <a:ln>
                  <a:noFill/>
                </a:ln>
                <a:solidFill>
                  <a:prstClr val="black"/>
                </a:solidFill>
                <a:effectLst/>
                <a:uLnTx/>
                <a:uFillTx/>
                <a:latin typeface="Avenir Next LT Pro"/>
                <a:ea typeface="+mn-ea"/>
                <a:cs typeface="+mn-cs"/>
              </a:rPr>
              <a:t>Für neue Projekte und Innovation bleibt keine oder zu wenig Zeit übrig</a:t>
            </a:r>
          </a:p>
          <a:p>
            <a:pPr marL="0" marR="0" lvl="2" indent="0"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None/>
              <a:tabLst/>
              <a:defRPr/>
            </a:pPr>
            <a:endParaRPr kumimoji="0" lang="de-AT" sz="1400" b="0" i="0" u="none" strike="noStrike" kern="1200" cap="none" spc="0" normalizeH="0" baseline="0" dirty="0">
              <a:ln>
                <a:noFill/>
              </a:ln>
              <a:solidFill>
                <a:prstClr val="black"/>
              </a:solidFill>
              <a:effectLst/>
              <a:uLnTx/>
              <a:uFillTx/>
              <a:latin typeface="Avenir Next LT Pro"/>
              <a:ea typeface="+mn-ea"/>
              <a:cs typeface="+mn-cs"/>
            </a:endParaRPr>
          </a:p>
          <a:p>
            <a:pPr marL="0" marR="0" lvl="2" indent="0"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None/>
              <a:tabLst/>
              <a:defRPr/>
            </a:pPr>
            <a:r>
              <a:rPr kumimoji="0" lang="de-AT" sz="1400" b="1" i="1" u="none" strike="noStrike" kern="1200" cap="none" spc="0" normalizeH="0" baseline="0" dirty="0">
                <a:ln>
                  <a:noFill/>
                </a:ln>
                <a:solidFill>
                  <a:prstClr val="black"/>
                </a:solidFill>
                <a:effectLst/>
                <a:uLnTx/>
                <a:uFillTx/>
                <a:latin typeface="Avenir Next LT Pro"/>
                <a:ea typeface="+mn-ea"/>
                <a:cs typeface="+mn-cs"/>
              </a:rPr>
              <a:t>Mehr Zeit für Innovation</a:t>
            </a:r>
          </a:p>
          <a:p>
            <a:pPr marL="180000" marR="0" lvl="2" indent="-180000"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Char char=""/>
              <a:tabLst/>
              <a:defRPr/>
            </a:pPr>
            <a:r>
              <a:rPr kumimoji="0" lang="de-AT" sz="1400" b="0" i="0" u="none" strike="noStrike" kern="1200" cap="none" spc="0" normalizeH="0" baseline="0" dirty="0">
                <a:ln>
                  <a:noFill/>
                </a:ln>
                <a:solidFill>
                  <a:prstClr val="black"/>
                </a:solidFill>
                <a:effectLst/>
                <a:uLnTx/>
                <a:uFillTx/>
                <a:latin typeface="Avenir Next LT Pro"/>
                <a:ea typeface="+mn-ea"/>
                <a:cs typeface="+mn-cs"/>
              </a:rPr>
              <a:t>Durch die Übergabe der Betriebsverantwortung an KBC werden im Unternehmen Ressourcen freigespielt</a:t>
            </a:r>
          </a:p>
          <a:p>
            <a:pPr marL="180000" marR="0" lvl="2" indent="-180000"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Char char=""/>
              <a:tabLst/>
              <a:defRPr/>
            </a:pPr>
            <a:r>
              <a:rPr kumimoji="0" lang="de-AT" sz="1400" b="0" i="0" u="none" strike="noStrike" kern="1200" cap="none" spc="0" normalizeH="0" baseline="0" dirty="0">
                <a:ln>
                  <a:noFill/>
                </a:ln>
                <a:solidFill>
                  <a:prstClr val="black"/>
                </a:solidFill>
                <a:effectLst/>
                <a:uLnTx/>
                <a:uFillTx/>
                <a:latin typeface="Avenir Next LT Pro"/>
                <a:ea typeface="+mn-ea"/>
                <a:cs typeface="+mn-cs"/>
              </a:rPr>
              <a:t>Innovation und Weiterentwicklung kann ins Zentrum der Tätigkeit Ihrer Teams rücken</a:t>
            </a:r>
          </a:p>
        </p:txBody>
      </p:sp>
      <p:sp>
        <p:nvSpPr>
          <p:cNvPr id="5" name="Textfeld 4">
            <a:extLst>
              <a:ext uri="{FF2B5EF4-FFF2-40B4-BE49-F238E27FC236}">
                <a16:creationId xmlns:a16="http://schemas.microsoft.com/office/drawing/2014/main" id="{69FCA5B7-5368-4DA9-98E5-A759901FB284}"/>
              </a:ext>
            </a:extLst>
          </p:cNvPr>
          <p:cNvSpPr txBox="1"/>
          <p:nvPr/>
        </p:nvSpPr>
        <p:spPr bwMode="gray">
          <a:xfrm>
            <a:off x="9102943" y="4500588"/>
            <a:ext cx="1674098" cy="1153391"/>
          </a:xfrm>
          <a:prstGeom prst="rect">
            <a:avLst/>
          </a:prstGeom>
          <a:noFill/>
        </p:spPr>
        <p:txBody>
          <a:bodyPr wrap="square" lIns="0" tIns="0" rIns="0" bIns="0" rtlCol="0">
            <a:noAutofit/>
          </a:bodyPr>
          <a:lstStyle/>
          <a:p>
            <a:pPr marL="0" marR="0" lvl="0" indent="0" algn="l" defTabSz="914400" rtl="0" eaLnBrk="1" fontAlgn="auto" latinLnBrk="0" hangingPunct="1">
              <a:lnSpc>
                <a:spcPct val="110000"/>
              </a:lnSpc>
              <a:spcBef>
                <a:spcPts val="600"/>
              </a:spcBef>
              <a:spcAft>
                <a:spcPts val="200"/>
              </a:spcAft>
              <a:buClr>
                <a:srgbClr val="FFCC00"/>
              </a:buClr>
              <a:buSzTx/>
              <a:buFontTx/>
              <a:buNone/>
              <a:tabLst/>
              <a:defRPr/>
            </a:pPr>
            <a:r>
              <a:rPr kumimoji="0" lang="de-AT" sz="1400" b="0" i="0" u="none" strike="noStrike" kern="1200" cap="none" spc="0" normalizeH="0" baseline="0" noProof="0">
                <a:ln>
                  <a:noFill/>
                </a:ln>
                <a:solidFill>
                  <a:prstClr val="white"/>
                </a:solidFill>
                <a:effectLst/>
                <a:uLnTx/>
                <a:uFillTx/>
                <a:latin typeface="Avenir Next LT Pro"/>
                <a:ea typeface="+mn-ea"/>
                <a:cs typeface="+mn-cs"/>
              </a:rPr>
              <a:t>Verfügbare Zeit</a:t>
            </a:r>
          </a:p>
          <a:p>
            <a:pPr marL="0" marR="0" lvl="0" indent="0" algn="l" defTabSz="914400" rtl="0" eaLnBrk="1" fontAlgn="auto" latinLnBrk="0" hangingPunct="1">
              <a:lnSpc>
                <a:spcPct val="110000"/>
              </a:lnSpc>
              <a:spcBef>
                <a:spcPts val="600"/>
              </a:spcBef>
              <a:spcAft>
                <a:spcPts val="200"/>
              </a:spcAft>
              <a:buClr>
                <a:srgbClr val="FFCC00"/>
              </a:buClr>
              <a:buSzTx/>
              <a:buFontTx/>
              <a:buNone/>
              <a:tabLst/>
              <a:defRPr/>
            </a:pPr>
            <a:r>
              <a:rPr kumimoji="0" lang="de-AT" sz="1400" b="0" i="0" u="none" strike="noStrike" kern="1200" cap="none" spc="0" normalizeH="0" baseline="0" noProof="0">
                <a:ln>
                  <a:noFill/>
                </a:ln>
                <a:solidFill>
                  <a:prstClr val="white"/>
                </a:solidFill>
                <a:effectLst/>
                <a:uLnTx/>
                <a:uFillTx/>
                <a:latin typeface="Avenir Next LT Pro"/>
                <a:ea typeface="+mn-ea"/>
                <a:cs typeface="+mn-cs"/>
              </a:rPr>
              <a:t>Für Innovation &amp; </a:t>
            </a:r>
          </a:p>
          <a:p>
            <a:pPr marL="0" marR="0" lvl="0" indent="0" algn="l" defTabSz="914400" rtl="0" eaLnBrk="1" fontAlgn="auto" latinLnBrk="0" hangingPunct="1">
              <a:lnSpc>
                <a:spcPct val="110000"/>
              </a:lnSpc>
              <a:spcBef>
                <a:spcPts val="600"/>
              </a:spcBef>
              <a:spcAft>
                <a:spcPts val="200"/>
              </a:spcAft>
              <a:buClr>
                <a:srgbClr val="FFCC00"/>
              </a:buClr>
              <a:buSzTx/>
              <a:buFontTx/>
              <a:buNone/>
              <a:tabLst/>
              <a:defRPr/>
            </a:pPr>
            <a:r>
              <a:rPr kumimoji="0" lang="de-AT" sz="1400" b="0" i="0" u="none" strike="noStrike" kern="1200" cap="none" spc="0" normalizeH="0" baseline="0" noProof="0">
                <a:ln>
                  <a:noFill/>
                </a:ln>
                <a:solidFill>
                  <a:prstClr val="white"/>
                </a:solidFill>
                <a:effectLst/>
                <a:uLnTx/>
                <a:uFillTx/>
                <a:latin typeface="Avenir Next LT Pro"/>
                <a:ea typeface="+mn-ea"/>
                <a:cs typeface="+mn-cs"/>
              </a:rPr>
              <a:t>Projekte</a:t>
            </a:r>
          </a:p>
        </p:txBody>
      </p:sp>
    </p:spTree>
    <p:extLst>
      <p:ext uri="{BB962C8B-B14F-4D97-AF65-F5344CB8AC3E}">
        <p14:creationId xmlns:p14="http://schemas.microsoft.com/office/powerpoint/2010/main" val="25318170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B0C200BA-60AB-4540-B857-2B2AE04686C3}"/>
              </a:ext>
            </a:extLst>
          </p:cNvPr>
          <p:cNvSpPr>
            <a:spLocks noGrp="1"/>
          </p:cNvSpPr>
          <p:nvPr>
            <p:ph type="ftr" sz="quarter" idx="11"/>
          </p:nvPr>
        </p:nvSpPr>
        <p:spPr>
          <a:xfrm>
            <a:off x="784656" y="6318250"/>
            <a:ext cx="1044144" cy="323079"/>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AT" sz="800" b="0" i="1" u="none" strike="noStrike" kern="1200" cap="none" spc="0" normalizeH="0" baseline="0" noProof="0" dirty="0">
                <a:ln>
                  <a:noFill/>
                </a:ln>
                <a:solidFill>
                  <a:prstClr val="black"/>
                </a:solidFill>
                <a:effectLst/>
                <a:uLnTx/>
                <a:uFillTx/>
                <a:latin typeface="Avenir Next LT Pro"/>
                <a:ea typeface="+mn-ea"/>
                <a:cs typeface="+mn-cs"/>
              </a:rPr>
              <a:t>Managed Service</a:t>
            </a:r>
          </a:p>
        </p:txBody>
      </p:sp>
      <p:sp>
        <p:nvSpPr>
          <p:cNvPr id="4" name="Foliennummernplatzhalter 3">
            <a:extLst>
              <a:ext uri="{FF2B5EF4-FFF2-40B4-BE49-F238E27FC236}">
                <a16:creationId xmlns:a16="http://schemas.microsoft.com/office/drawing/2014/main" id="{E05746AE-F3D7-0B44-88EF-4E4D194FF86D}"/>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FF9B0DE-3FEB-4AA0-B465-B80EF7C1333D}" type="slidenum">
              <a:rPr kumimoji="0" lang="de-AT" sz="800" b="0" i="1" u="none" strike="noStrike" kern="1200" cap="none" spc="0" normalizeH="0" baseline="0" noProof="0" smtClean="0">
                <a:ln>
                  <a:noFill/>
                </a:ln>
                <a:solidFill>
                  <a:prstClr val="black"/>
                </a:solidFill>
                <a:effectLst/>
                <a:uLnTx/>
                <a:uFillTx/>
                <a:latin typeface="Avenir Next LT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31</a:t>
            </a:fld>
            <a:endParaRPr kumimoji="0" lang="de-AT" sz="800" b="0" i="1" u="none" strike="noStrike" kern="1200" cap="none" spc="0" normalizeH="0" baseline="0" noProof="0">
              <a:ln>
                <a:noFill/>
              </a:ln>
              <a:solidFill>
                <a:prstClr val="black"/>
              </a:solidFill>
              <a:effectLst/>
              <a:uLnTx/>
              <a:uFillTx/>
              <a:latin typeface="Avenir Next LT Pro"/>
              <a:ea typeface="+mn-ea"/>
              <a:cs typeface="+mn-cs"/>
            </a:endParaRPr>
          </a:p>
        </p:txBody>
      </p:sp>
      <p:sp>
        <p:nvSpPr>
          <p:cNvPr id="6" name="Titel 5">
            <a:extLst>
              <a:ext uri="{FF2B5EF4-FFF2-40B4-BE49-F238E27FC236}">
                <a16:creationId xmlns:a16="http://schemas.microsoft.com/office/drawing/2014/main" id="{DC9FE713-62F8-BB43-804A-0B28C64975EA}"/>
              </a:ext>
            </a:extLst>
          </p:cNvPr>
          <p:cNvSpPr>
            <a:spLocks noGrp="1"/>
          </p:cNvSpPr>
          <p:nvPr>
            <p:ph type="title" idx="4294967295"/>
          </p:nvPr>
        </p:nvSpPr>
        <p:spPr>
          <a:xfrm>
            <a:off x="299132" y="366021"/>
            <a:ext cx="7561263" cy="567170"/>
          </a:xfrm>
        </p:spPr>
        <p:txBody>
          <a:bodyPr>
            <a:normAutofit fontScale="90000"/>
          </a:bodyPr>
          <a:lstStyle/>
          <a:p>
            <a:r>
              <a:rPr lang="de-DE" dirty="0"/>
              <a:t>Ausprägung: Managed Service Advanced</a:t>
            </a:r>
          </a:p>
        </p:txBody>
      </p:sp>
      <p:graphicFrame>
        <p:nvGraphicFramePr>
          <p:cNvPr id="9" name="Inhaltsplatzhalter 8">
            <a:extLst>
              <a:ext uri="{FF2B5EF4-FFF2-40B4-BE49-F238E27FC236}">
                <a16:creationId xmlns:a16="http://schemas.microsoft.com/office/drawing/2014/main" id="{586631C5-F652-5047-813B-40FFC6B75284}"/>
              </a:ext>
            </a:extLst>
          </p:cNvPr>
          <p:cNvGraphicFramePr>
            <a:graphicFrameLocks noGrp="1"/>
          </p:cNvGraphicFramePr>
          <p:nvPr>
            <p:ph idx="4294967295"/>
            <p:extLst>
              <p:ext uri="{D42A27DB-BD31-4B8C-83A1-F6EECF244321}">
                <p14:modId xmlns:p14="http://schemas.microsoft.com/office/powerpoint/2010/main" val="3341495512"/>
              </p:ext>
            </p:extLst>
          </p:nvPr>
        </p:nvGraphicFramePr>
        <p:xfrm>
          <a:off x="5854700" y="304800"/>
          <a:ext cx="6337300" cy="6653213"/>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platzhalter 7">
            <a:extLst>
              <a:ext uri="{FF2B5EF4-FFF2-40B4-BE49-F238E27FC236}">
                <a16:creationId xmlns:a16="http://schemas.microsoft.com/office/drawing/2014/main" id="{A6FEF54B-07D8-A040-B58E-24D56C4FEE17}"/>
              </a:ext>
            </a:extLst>
          </p:cNvPr>
          <p:cNvSpPr>
            <a:spLocks noGrp="1"/>
          </p:cNvSpPr>
          <p:nvPr>
            <p:ph type="body" sz="quarter" idx="4294967295"/>
          </p:nvPr>
        </p:nvSpPr>
        <p:spPr>
          <a:xfrm>
            <a:off x="299132" y="1071375"/>
            <a:ext cx="5971309" cy="287337"/>
          </a:xfrm>
        </p:spPr>
        <p:txBody>
          <a:bodyPr>
            <a:normAutofit fontScale="77500" lnSpcReduction="20000"/>
          </a:bodyPr>
          <a:lstStyle/>
          <a:p>
            <a:r>
              <a:rPr lang="de-DE" dirty="0"/>
              <a:t>Volle Serviceverantwortung</a:t>
            </a:r>
          </a:p>
        </p:txBody>
      </p:sp>
      <p:sp>
        <p:nvSpPr>
          <p:cNvPr id="2" name="Oval 1">
            <a:extLst>
              <a:ext uri="{FF2B5EF4-FFF2-40B4-BE49-F238E27FC236}">
                <a16:creationId xmlns:a16="http://schemas.microsoft.com/office/drawing/2014/main" id="{CCF5782F-9417-5C43-AC51-C79F3DF89149}"/>
              </a:ext>
            </a:extLst>
          </p:cNvPr>
          <p:cNvSpPr/>
          <p:nvPr/>
        </p:nvSpPr>
        <p:spPr bwMode="gray">
          <a:xfrm>
            <a:off x="7860395" y="2802841"/>
            <a:ext cx="1656184" cy="1656184"/>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10000"/>
              </a:lnSpc>
              <a:spcBef>
                <a:spcPts val="0"/>
              </a:spcBef>
              <a:spcAft>
                <a:spcPts val="0"/>
              </a:spcAft>
              <a:buClrTx/>
              <a:buSzTx/>
              <a:buFontTx/>
              <a:buNone/>
              <a:tabLst/>
              <a:defRPr/>
            </a:pPr>
            <a:endParaRPr kumimoji="0" lang="de-DE" sz="1400" b="0" i="0" u="none" strike="noStrike" kern="1200" cap="none" spc="0" normalizeH="0" baseline="0" noProof="0" err="1">
              <a:ln>
                <a:noFill/>
              </a:ln>
              <a:solidFill>
                <a:prstClr val="black"/>
              </a:solidFill>
              <a:effectLst/>
              <a:uLnTx/>
              <a:uFillTx/>
              <a:latin typeface="Avenir Next LT Pro"/>
              <a:ea typeface="+mn-ea"/>
              <a:cs typeface="+mn-cs"/>
            </a:endParaRPr>
          </a:p>
        </p:txBody>
      </p:sp>
      <p:sp>
        <p:nvSpPr>
          <p:cNvPr id="16" name="Textplatzhalter 2">
            <a:extLst>
              <a:ext uri="{FF2B5EF4-FFF2-40B4-BE49-F238E27FC236}">
                <a16:creationId xmlns:a16="http://schemas.microsoft.com/office/drawing/2014/main" id="{E8AAB0B8-BF93-A94C-8EE7-8025947F17E9}"/>
              </a:ext>
            </a:extLst>
          </p:cNvPr>
          <p:cNvSpPr txBox="1">
            <a:spLocks/>
          </p:cNvSpPr>
          <p:nvPr/>
        </p:nvSpPr>
        <p:spPr bwMode="gray">
          <a:xfrm>
            <a:off x="518571" y="2328082"/>
            <a:ext cx="5184974" cy="3139124"/>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marL="0" marR="0" lvl="2" indent="0"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None/>
              <a:tabLst/>
              <a:defRPr/>
            </a:pPr>
            <a:r>
              <a:rPr kumimoji="0" lang="de-AT" sz="1400" b="1" i="1" u="none" strike="noStrike" kern="1200" cap="none" spc="0" normalizeH="0" baseline="0" dirty="0">
                <a:ln>
                  <a:noFill/>
                </a:ln>
                <a:solidFill>
                  <a:prstClr val="black"/>
                </a:solidFill>
                <a:effectLst/>
                <a:uLnTx/>
                <a:uFillTx/>
                <a:latin typeface="Avenir Next LT Pro"/>
                <a:ea typeface="+mn-ea"/>
                <a:cs typeface="+mn-cs"/>
              </a:rPr>
              <a:t>Wie übernehmen die gesamte Serviceverantwortung</a:t>
            </a:r>
            <a:endParaRPr kumimoji="0" lang="de-AT" sz="1400" b="0" i="0" u="none" strike="noStrike" kern="1200" cap="none" spc="0" normalizeH="0" baseline="0" dirty="0">
              <a:ln>
                <a:noFill/>
              </a:ln>
              <a:solidFill>
                <a:prstClr val="black"/>
              </a:solidFill>
              <a:effectLst/>
              <a:uLnTx/>
              <a:uFillTx/>
              <a:latin typeface="Avenir Next LT Pro"/>
              <a:ea typeface="+mn-ea"/>
              <a:cs typeface="+mn-cs"/>
            </a:endParaRPr>
          </a:p>
          <a:p>
            <a:pPr marL="180000" marR="0" lvl="2" indent="-180000"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Char char=""/>
              <a:tabLst/>
              <a:defRPr/>
            </a:pPr>
            <a:r>
              <a:rPr kumimoji="0" lang="de-AT" sz="1400" b="0" i="0" u="none" strike="noStrike" kern="1200" cap="none" spc="0" normalizeH="0" baseline="0" noProof="0" dirty="0">
                <a:ln>
                  <a:noFill/>
                </a:ln>
                <a:solidFill>
                  <a:prstClr val="black"/>
                </a:solidFill>
                <a:effectLst/>
                <a:uLnTx/>
                <a:uFillTx/>
                <a:latin typeface="Avenir Next LT Pro"/>
                <a:ea typeface="+mn-ea"/>
                <a:cs typeface="+mn-cs"/>
              </a:rPr>
              <a:t>Leistungen aus dem Bereich Managed Service</a:t>
            </a:r>
          </a:p>
          <a:p>
            <a:pPr marL="0" marR="0" lvl="2" indent="0" algn="l" defTabSz="914400" rtl="0" eaLnBrk="1" fontAlgn="auto" latinLnBrk="0" hangingPunct="1">
              <a:lnSpc>
                <a:spcPct val="110000"/>
              </a:lnSpc>
              <a:spcBef>
                <a:spcPts val="600"/>
              </a:spcBef>
              <a:spcAft>
                <a:spcPts val="200"/>
              </a:spcAft>
              <a:buClr>
                <a:srgbClr val="FFCC00"/>
              </a:buClr>
              <a:buSzTx/>
              <a:buNone/>
              <a:tabLst/>
              <a:defRPr/>
            </a:pPr>
            <a:r>
              <a:rPr lang="de-AT" dirty="0">
                <a:solidFill>
                  <a:prstClr val="black"/>
                </a:solidFill>
                <a:latin typeface="Avenir Next LT Pro"/>
              </a:rPr>
              <a:t>		</a:t>
            </a:r>
            <a:r>
              <a:rPr lang="de-AT" sz="2400" b="1" dirty="0">
                <a:solidFill>
                  <a:prstClr val="black"/>
                </a:solidFill>
                <a:latin typeface="Avenir Next LT Pro"/>
              </a:rPr>
              <a:t>+</a:t>
            </a:r>
            <a:endParaRPr kumimoji="0" lang="de-AT" sz="2400" b="1" i="0" u="none" strike="noStrike" kern="1200" cap="none" spc="0" normalizeH="0" baseline="0" noProof="0" dirty="0">
              <a:ln>
                <a:noFill/>
              </a:ln>
              <a:solidFill>
                <a:prstClr val="black"/>
              </a:solidFill>
              <a:effectLst/>
              <a:uLnTx/>
              <a:uFillTx/>
              <a:latin typeface="Avenir Next LT Pro"/>
              <a:ea typeface="+mn-ea"/>
              <a:cs typeface="+mn-cs"/>
            </a:endParaRPr>
          </a:p>
          <a:p>
            <a:pPr marL="180000" marR="0" lvl="2" indent="-180000"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Char char=""/>
              <a:tabLst/>
              <a:defRPr/>
            </a:pPr>
            <a:r>
              <a:rPr kumimoji="0" lang="de-AT" sz="1400" b="0" i="0" u="none" strike="noStrike" kern="1200" cap="none" spc="0" normalizeH="0" baseline="0" noProof="0" dirty="0">
                <a:ln>
                  <a:noFill/>
                </a:ln>
                <a:solidFill>
                  <a:prstClr val="black"/>
                </a:solidFill>
                <a:effectLst/>
                <a:uLnTx/>
                <a:uFillTx/>
                <a:latin typeface="Avenir Next LT Pro"/>
                <a:ea typeface="+mn-ea"/>
                <a:cs typeface="+mn-cs"/>
              </a:rPr>
              <a:t>Wir kümmern uns um die Optimierung Ihrer IT Landschaft, wir überprüfen regelmäßig ob die Lösungen und Ressourcen effektiv genutzt werden, erstellen Verbesserungsvorschläge und beraten und begleiten Sie bei der Umsetzung</a:t>
            </a:r>
          </a:p>
          <a:p>
            <a:pPr marL="180000" marR="0" lvl="2" indent="-180000"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Char char=""/>
              <a:tabLst/>
              <a:defRPr/>
            </a:pPr>
            <a:r>
              <a:rPr kumimoji="0" lang="de-AT" sz="1400" b="0" i="0" u="none" strike="noStrike" kern="1200" cap="none" spc="0" normalizeH="0" baseline="0" noProof="0" dirty="0">
                <a:ln>
                  <a:noFill/>
                </a:ln>
                <a:solidFill>
                  <a:prstClr val="black"/>
                </a:solidFill>
                <a:effectLst/>
                <a:uLnTx/>
                <a:uFillTx/>
                <a:latin typeface="Avenir Next LT Pro"/>
                <a:ea typeface="+mn-ea"/>
                <a:cs typeface="+mn-cs"/>
              </a:rPr>
              <a:t>Strategische Entwicklung der IT Landschaft und der IT Serviceprozesse. Dabei bringen wir unsere </a:t>
            </a:r>
            <a:r>
              <a:rPr lang="de-AT" dirty="0">
                <a:solidFill>
                  <a:prstClr val="black"/>
                </a:solidFill>
                <a:latin typeface="Avenir Next LT Pro"/>
              </a:rPr>
              <a:t>jahrelange </a:t>
            </a:r>
            <a:r>
              <a:rPr kumimoji="0" lang="de-AT" sz="1400" b="0" i="0" u="none" strike="noStrike" kern="1200" cap="none" spc="0" normalizeH="0" baseline="0" noProof="0" dirty="0">
                <a:ln>
                  <a:noFill/>
                </a:ln>
                <a:solidFill>
                  <a:prstClr val="black"/>
                </a:solidFill>
                <a:effectLst/>
                <a:uLnTx/>
                <a:uFillTx/>
                <a:latin typeface="Avenir Next LT Pro"/>
                <a:ea typeface="+mn-ea"/>
                <a:cs typeface="+mn-cs"/>
              </a:rPr>
              <a:t>Expertise ein um Sie zu beraten und zu unterstützen um mit Ihrer IT Ihr Business möglichst optimal zu unterstützen </a:t>
            </a:r>
          </a:p>
          <a:p>
            <a:pPr marL="0" marR="0" lvl="2" indent="0"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None/>
              <a:tabLst/>
              <a:defRPr/>
            </a:pPr>
            <a:endParaRPr kumimoji="0" lang="de-AT" sz="1400" b="0" i="0" u="none" strike="noStrike" kern="1200" cap="none" spc="0" normalizeH="0" baseline="0" noProof="0" dirty="0">
              <a:ln>
                <a:noFill/>
              </a:ln>
              <a:solidFill>
                <a:prstClr val="black"/>
              </a:solidFill>
              <a:effectLst/>
              <a:uLnTx/>
              <a:uFillTx/>
              <a:latin typeface="Avenir Next LT Pro"/>
              <a:ea typeface="+mn-ea"/>
              <a:cs typeface="+mn-cs"/>
            </a:endParaRPr>
          </a:p>
          <a:p>
            <a:pPr marL="0" marR="0" lvl="2" indent="0"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None/>
              <a:tabLst/>
              <a:defRPr/>
            </a:pPr>
            <a:endParaRPr kumimoji="0" lang="de-AT" sz="1400" b="0" i="0" u="none" strike="noStrike" kern="1200" cap="none" spc="0" normalizeH="0" baseline="0" noProof="0" dirty="0">
              <a:ln>
                <a:noFill/>
              </a:ln>
              <a:solidFill>
                <a:prstClr val="black"/>
              </a:solidFill>
              <a:effectLst/>
              <a:uLnTx/>
              <a:uFillTx/>
              <a:latin typeface="Avenir Next LT Pro"/>
              <a:ea typeface="+mn-ea"/>
              <a:cs typeface="+mn-cs"/>
            </a:endParaRPr>
          </a:p>
          <a:p>
            <a:pPr marL="0" marR="0" lvl="2" indent="0" algn="l" defTabSz="914400" rtl="0" eaLnBrk="1" fontAlgn="auto" latinLnBrk="0" hangingPunct="1">
              <a:lnSpc>
                <a:spcPct val="110000"/>
              </a:lnSpc>
              <a:spcBef>
                <a:spcPts val="600"/>
              </a:spcBef>
              <a:spcAft>
                <a:spcPts val="200"/>
              </a:spcAft>
              <a:buClr>
                <a:srgbClr val="FFCC00"/>
              </a:buClr>
              <a:buSzTx/>
              <a:buFont typeface="Wingdings 2" panose="05020102010507070707" pitchFamily="18" charset="2"/>
              <a:buNone/>
              <a:tabLst/>
              <a:defRPr/>
            </a:pPr>
            <a:endParaRPr kumimoji="0" lang="en-GB" sz="1400" b="0" i="0" u="none" strike="noStrike" kern="1200" cap="none" spc="0" normalizeH="0" baseline="0" noProof="0" dirty="0">
              <a:ln>
                <a:noFill/>
              </a:ln>
              <a:solidFill>
                <a:prstClr val="black"/>
              </a:solidFill>
              <a:effectLst/>
              <a:uLnTx/>
              <a:uFillTx/>
              <a:latin typeface="Avenir Next LT Pro"/>
              <a:ea typeface="+mn-ea"/>
              <a:cs typeface="+mn-cs"/>
            </a:endParaRPr>
          </a:p>
        </p:txBody>
      </p:sp>
      <p:pic>
        <p:nvPicPr>
          <p:cNvPr id="11" name="Grafik 10">
            <a:extLst>
              <a:ext uri="{FF2B5EF4-FFF2-40B4-BE49-F238E27FC236}">
                <a16:creationId xmlns:a16="http://schemas.microsoft.com/office/drawing/2014/main" id="{5D409CFB-39E0-45A0-8E4B-96D65ECB53BF}"/>
              </a:ext>
            </a:extLst>
          </p:cNvPr>
          <p:cNvPicPr>
            <a:picLocks noChangeAspect="1"/>
          </p:cNvPicPr>
          <p:nvPr/>
        </p:nvPicPr>
        <p:blipFill>
          <a:blip r:embed="rId4"/>
          <a:stretch>
            <a:fillRect/>
          </a:stretch>
        </p:blipFill>
        <p:spPr>
          <a:xfrm>
            <a:off x="9036915" y="4469818"/>
            <a:ext cx="2794117" cy="1238390"/>
          </a:xfrm>
          <a:prstGeom prst="rect">
            <a:avLst/>
          </a:prstGeom>
        </p:spPr>
      </p:pic>
      <p:pic>
        <p:nvPicPr>
          <p:cNvPr id="13" name="chart">
            <a:extLst>
              <a:ext uri="{FF2B5EF4-FFF2-40B4-BE49-F238E27FC236}">
                <a16:creationId xmlns:a16="http://schemas.microsoft.com/office/drawing/2014/main" id="{0336CFB0-F5EF-4FE1-ADF6-BF0A270CF2CB}"/>
              </a:ext>
            </a:extLst>
          </p:cNvPr>
          <p:cNvPicPr>
            <a:picLocks noChangeAspect="1"/>
          </p:cNvPicPr>
          <p:nvPr/>
        </p:nvPicPr>
        <p:blipFill>
          <a:blip r:embed="rId5"/>
          <a:stretch>
            <a:fillRect/>
          </a:stretch>
        </p:blipFill>
        <p:spPr>
          <a:xfrm>
            <a:off x="5689402" y="1390794"/>
            <a:ext cx="2791477" cy="1395739"/>
          </a:xfrm>
          <a:prstGeom prst="rect">
            <a:avLst/>
          </a:prstGeom>
        </p:spPr>
      </p:pic>
    </p:spTree>
    <p:extLst>
      <p:ext uri="{BB962C8B-B14F-4D97-AF65-F5344CB8AC3E}">
        <p14:creationId xmlns:p14="http://schemas.microsoft.com/office/powerpoint/2010/main" val="42466282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224CE8-2992-A5DA-24F1-CE3D4FBE64AC}"/>
              </a:ext>
            </a:extLst>
          </p:cNvPr>
          <p:cNvSpPr>
            <a:spLocks noGrp="1"/>
          </p:cNvSpPr>
          <p:nvPr>
            <p:ph type="title"/>
          </p:nvPr>
        </p:nvSpPr>
        <p:spPr>
          <a:xfrm>
            <a:off x="6350000" y="2476112"/>
            <a:ext cx="5261897" cy="1325563"/>
          </a:xfrm>
        </p:spPr>
        <p:txBody>
          <a:bodyPr>
            <a:normAutofit/>
          </a:bodyPr>
          <a:lstStyle/>
          <a:p>
            <a:r>
              <a:rPr lang="de-AT" dirty="0"/>
              <a:t>KBC Managed Service – </a:t>
            </a:r>
            <a:br>
              <a:rPr lang="de-AT" dirty="0"/>
            </a:br>
            <a:r>
              <a:rPr lang="de-AT" dirty="0"/>
              <a:t>Cross functional Services</a:t>
            </a:r>
          </a:p>
        </p:txBody>
      </p:sp>
      <p:sp>
        <p:nvSpPr>
          <p:cNvPr id="3" name="Textplatzhalter 2">
            <a:extLst>
              <a:ext uri="{FF2B5EF4-FFF2-40B4-BE49-F238E27FC236}">
                <a16:creationId xmlns:a16="http://schemas.microsoft.com/office/drawing/2014/main" id="{BE186D83-5B01-EA6F-65E8-3EDE29918DCA}"/>
              </a:ext>
            </a:extLst>
          </p:cNvPr>
          <p:cNvSpPr>
            <a:spLocks noGrp="1"/>
          </p:cNvSpPr>
          <p:nvPr>
            <p:ph type="body" sz="quarter" idx="11"/>
          </p:nvPr>
        </p:nvSpPr>
        <p:spPr>
          <a:xfrm>
            <a:off x="6350000" y="3827075"/>
            <a:ext cx="5507038" cy="422921"/>
          </a:xfrm>
        </p:spPr>
        <p:txBody>
          <a:bodyPr/>
          <a:lstStyle/>
          <a:p>
            <a:r>
              <a:rPr lang="de-AT" sz="2000" dirty="0">
                <a:solidFill>
                  <a:schemeClr val="bg1">
                    <a:lumMod val="95000"/>
                  </a:schemeClr>
                </a:solidFill>
              </a:rPr>
              <a:t>Modul Übersicht</a:t>
            </a:r>
          </a:p>
        </p:txBody>
      </p:sp>
      <p:grpSp>
        <p:nvGrpSpPr>
          <p:cNvPr id="5" name="Grafik 4">
            <a:extLst>
              <a:ext uri="{FF2B5EF4-FFF2-40B4-BE49-F238E27FC236}">
                <a16:creationId xmlns:a16="http://schemas.microsoft.com/office/drawing/2014/main" id="{23407A47-433A-17D7-5284-65AEA5C5AB32}"/>
              </a:ext>
            </a:extLst>
          </p:cNvPr>
          <p:cNvGrpSpPr/>
          <p:nvPr/>
        </p:nvGrpSpPr>
        <p:grpSpPr>
          <a:xfrm>
            <a:off x="-1391981" y="-296333"/>
            <a:ext cx="7445648" cy="7449827"/>
            <a:chOff x="-1476794" y="-292149"/>
            <a:chExt cx="7442296" cy="7439015"/>
          </a:xfrm>
          <a:blipFill dpi="0" rotWithShape="1">
            <a:blip r:embed="rId3" cstate="screen">
              <a:extLst>
                <a:ext uri="{28A0092B-C50C-407E-A947-70E740481C1C}">
                  <a14:useLocalDpi xmlns:a14="http://schemas.microsoft.com/office/drawing/2010/main"/>
                </a:ext>
              </a:extLst>
            </a:blip>
            <a:srcRect/>
            <a:stretch>
              <a:fillRect/>
            </a:stretch>
          </a:blipFill>
        </p:grpSpPr>
        <p:sp>
          <p:nvSpPr>
            <p:cNvPr id="6" name="Freihandform: Form 5">
              <a:extLst>
                <a:ext uri="{FF2B5EF4-FFF2-40B4-BE49-F238E27FC236}">
                  <a16:creationId xmlns:a16="http://schemas.microsoft.com/office/drawing/2014/main" id="{37832CC5-D0EB-0978-9060-BA9467690F1C}"/>
                </a:ext>
              </a:extLst>
            </p:cNvPr>
            <p:cNvSpPr/>
            <p:nvPr/>
          </p:nvSpPr>
          <p:spPr>
            <a:xfrm>
              <a:off x="-1476794" y="-292149"/>
              <a:ext cx="6740069" cy="7439015"/>
            </a:xfrm>
            <a:custGeom>
              <a:avLst/>
              <a:gdLst>
                <a:gd name="connsiteX0" fmla="*/ 4009915 w 6740069"/>
                <a:gd name="connsiteY0" fmla="*/ 3990226 h 7439015"/>
                <a:gd name="connsiteX1" fmla="*/ 6740070 w 6740069"/>
                <a:gd name="connsiteY1" fmla="*/ 1548838 h 7439015"/>
                <a:gd name="connsiteX2" fmla="*/ 3721149 w 6740069"/>
                <a:gd name="connsiteY2" fmla="*/ 0 h 7439015"/>
                <a:gd name="connsiteX3" fmla="*/ 0 w 6740069"/>
                <a:gd name="connsiteY3" fmla="*/ 3721149 h 7439015"/>
                <a:gd name="connsiteX4" fmla="*/ 1207569 w 6740069"/>
                <a:gd name="connsiteY4" fmla="*/ 6464430 h 7439015"/>
                <a:gd name="connsiteX5" fmla="*/ 1246946 w 6740069"/>
                <a:gd name="connsiteY5" fmla="*/ 6500525 h 7439015"/>
                <a:gd name="connsiteX6" fmla="*/ 1378203 w 6740069"/>
                <a:gd name="connsiteY6" fmla="*/ 6612094 h 7439015"/>
                <a:gd name="connsiteX7" fmla="*/ 2392167 w 6740069"/>
                <a:gd name="connsiteY7" fmla="*/ 1831041 h 7439015"/>
                <a:gd name="connsiteX8" fmla="*/ 3927879 w 6740069"/>
                <a:gd name="connsiteY8" fmla="*/ 1831041 h 7439015"/>
                <a:gd name="connsiteX9" fmla="*/ 2762969 w 6740069"/>
                <a:gd name="connsiteY9" fmla="*/ 7314321 h 7439015"/>
                <a:gd name="connsiteX10" fmla="*/ 3721149 w 6740069"/>
                <a:gd name="connsiteY10" fmla="*/ 7439016 h 7439015"/>
                <a:gd name="connsiteX11" fmla="*/ 5046849 w 6740069"/>
                <a:gd name="connsiteY11" fmla="*/ 7196189 h 7439015"/>
                <a:gd name="connsiteX12" fmla="*/ 3790059 w 6740069"/>
                <a:gd name="connsiteY12" fmla="*/ 5525939 h 7439015"/>
                <a:gd name="connsiteX13" fmla="*/ 4009915 w 6740069"/>
                <a:gd name="connsiteY13" fmla="*/ 3990226 h 743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40069" h="7439015">
                  <a:moveTo>
                    <a:pt x="4009915" y="3990226"/>
                  </a:moveTo>
                  <a:lnTo>
                    <a:pt x="6740070" y="1548838"/>
                  </a:lnTo>
                  <a:cubicBezTo>
                    <a:pt x="6064094" y="610347"/>
                    <a:pt x="4964813" y="0"/>
                    <a:pt x="3721149" y="0"/>
                  </a:cubicBezTo>
                  <a:cubicBezTo>
                    <a:pt x="1666970" y="0"/>
                    <a:pt x="0" y="1666970"/>
                    <a:pt x="0" y="3721149"/>
                  </a:cubicBezTo>
                  <a:cubicBezTo>
                    <a:pt x="0" y="4807304"/>
                    <a:pt x="465964" y="5781891"/>
                    <a:pt x="1207569" y="6464430"/>
                  </a:cubicBezTo>
                  <a:cubicBezTo>
                    <a:pt x="1220694" y="6477555"/>
                    <a:pt x="1233820" y="6487400"/>
                    <a:pt x="1246946" y="6500525"/>
                  </a:cubicBezTo>
                  <a:cubicBezTo>
                    <a:pt x="1289605" y="6539902"/>
                    <a:pt x="1332263" y="6575998"/>
                    <a:pt x="1378203" y="6612094"/>
                  </a:cubicBezTo>
                  <a:lnTo>
                    <a:pt x="2392167" y="1831041"/>
                  </a:lnTo>
                  <a:lnTo>
                    <a:pt x="3927879" y="1831041"/>
                  </a:lnTo>
                  <a:lnTo>
                    <a:pt x="2762969" y="7314321"/>
                  </a:lnTo>
                  <a:cubicBezTo>
                    <a:pt x="3068143" y="7396357"/>
                    <a:pt x="3389724" y="7439016"/>
                    <a:pt x="3721149" y="7439016"/>
                  </a:cubicBezTo>
                  <a:cubicBezTo>
                    <a:pt x="4187112" y="7439016"/>
                    <a:pt x="4633388" y="7353698"/>
                    <a:pt x="5046849" y="7196189"/>
                  </a:cubicBezTo>
                  <a:lnTo>
                    <a:pt x="3790059" y="5525939"/>
                  </a:lnTo>
                  <a:cubicBezTo>
                    <a:pt x="3415975" y="5037005"/>
                    <a:pt x="3573484" y="4380718"/>
                    <a:pt x="4009915" y="3990226"/>
                  </a:cubicBezTo>
                  <a:close/>
                </a:path>
              </a:pathLst>
            </a:custGeom>
            <a:grpFill/>
            <a:ln w="328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7" name="Freihandform: Form 6">
              <a:extLst>
                <a:ext uri="{FF2B5EF4-FFF2-40B4-BE49-F238E27FC236}">
                  <a16:creationId xmlns:a16="http://schemas.microsoft.com/office/drawing/2014/main" id="{25FC715E-8ED6-45A2-A081-B44B0370BA2D}"/>
                </a:ext>
              </a:extLst>
            </p:cNvPr>
            <p:cNvSpPr/>
            <p:nvPr/>
          </p:nvSpPr>
          <p:spPr>
            <a:xfrm>
              <a:off x="3609432" y="2405191"/>
              <a:ext cx="2356070" cy="3776932"/>
            </a:xfrm>
            <a:custGeom>
              <a:avLst/>
              <a:gdLst>
                <a:gd name="connsiteX0" fmla="*/ 2356071 w 2356070"/>
                <a:gd name="connsiteY0" fmla="*/ 1023808 h 3776932"/>
                <a:gd name="connsiteX1" fmla="*/ 2211688 w 2356070"/>
                <a:gd name="connsiteY1" fmla="*/ 0 h 3776932"/>
                <a:gd name="connsiteX2" fmla="*/ 331425 w 2356070"/>
                <a:gd name="connsiteY2" fmla="*/ 1676814 h 3776932"/>
                <a:gd name="connsiteX3" fmla="*/ 0 w 2356070"/>
                <a:gd name="connsiteY3" fmla="*/ 2205125 h 3776932"/>
                <a:gd name="connsiteX4" fmla="*/ 196886 w 2356070"/>
                <a:gd name="connsiteY4" fmla="*/ 2621867 h 3776932"/>
                <a:gd name="connsiteX5" fmla="*/ 1135377 w 2356070"/>
                <a:gd name="connsiteY5" fmla="*/ 3776933 h 3776932"/>
                <a:gd name="connsiteX6" fmla="*/ 2356071 w 2356070"/>
                <a:gd name="connsiteY6" fmla="*/ 1023808 h 377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6070" h="3776932">
                  <a:moveTo>
                    <a:pt x="2356071" y="1023808"/>
                  </a:moveTo>
                  <a:cubicBezTo>
                    <a:pt x="2356071" y="669413"/>
                    <a:pt x="2306849" y="328144"/>
                    <a:pt x="2211688" y="0"/>
                  </a:cubicBezTo>
                  <a:lnTo>
                    <a:pt x="331425" y="1676814"/>
                  </a:lnTo>
                  <a:cubicBezTo>
                    <a:pt x="144383" y="1844167"/>
                    <a:pt x="0" y="1972143"/>
                    <a:pt x="0" y="2205125"/>
                  </a:cubicBezTo>
                  <a:cubicBezTo>
                    <a:pt x="0" y="2349508"/>
                    <a:pt x="78754" y="2467640"/>
                    <a:pt x="196886" y="2621867"/>
                  </a:cubicBezTo>
                  <a:lnTo>
                    <a:pt x="1135377" y="3776933"/>
                  </a:lnTo>
                  <a:cubicBezTo>
                    <a:pt x="1883544" y="3097676"/>
                    <a:pt x="2356071" y="2116526"/>
                    <a:pt x="2356071" y="1023808"/>
                  </a:cubicBezTo>
                  <a:close/>
                </a:path>
              </a:pathLst>
            </a:custGeom>
            <a:grpFill/>
            <a:ln w="328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grpSp>
    </p:spTree>
    <p:extLst>
      <p:ext uri="{BB962C8B-B14F-4D97-AF65-F5344CB8AC3E}">
        <p14:creationId xmlns:p14="http://schemas.microsoft.com/office/powerpoint/2010/main" val="29171497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a:extLst>
              <a:ext uri="{FF2B5EF4-FFF2-40B4-BE49-F238E27FC236}">
                <a16:creationId xmlns:a16="http://schemas.microsoft.com/office/drawing/2014/main" id="{CAE14711-0F17-4256-A602-24E3F53F35ED}"/>
              </a:ext>
            </a:extLst>
          </p:cNvPr>
          <p:cNvSpPr/>
          <p:nvPr/>
        </p:nvSpPr>
        <p:spPr bwMode="gray">
          <a:xfrm>
            <a:off x="0" y="0"/>
            <a:ext cx="8089900" cy="6858000"/>
          </a:xfrm>
          <a:prstGeom prst="rect">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a:solidFill>
                <a:schemeClr val="tx1"/>
              </a:solidFill>
            </a:endParaRPr>
          </a:p>
        </p:txBody>
      </p:sp>
      <p:graphicFrame>
        <p:nvGraphicFramePr>
          <p:cNvPr id="8" name="Objekt 7" hidden="1">
            <a:extLst>
              <a:ext uri="{FF2B5EF4-FFF2-40B4-BE49-F238E27FC236}">
                <a16:creationId xmlns:a16="http://schemas.microsoft.com/office/drawing/2014/main" id="{4BFD0171-66EE-44A6-9C9F-E3E3380C1F9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8" imgW="306" imgH="306" progId="TCLayout.ActiveDocument.1">
                  <p:embed/>
                </p:oleObj>
              </mc:Choice>
              <mc:Fallback>
                <p:oleObj name="think-cell Slide" r:id="rId8" imgW="306" imgH="306" progId="TCLayout.ActiveDocument.1">
                  <p:embed/>
                  <p:pic>
                    <p:nvPicPr>
                      <p:cNvPr id="8" name="Objekt 7" hidden="1">
                        <a:extLst>
                          <a:ext uri="{FF2B5EF4-FFF2-40B4-BE49-F238E27FC236}">
                            <a16:creationId xmlns:a16="http://schemas.microsoft.com/office/drawing/2014/main" id="{4BFD0171-66EE-44A6-9C9F-E3E3380C1F90}"/>
                          </a:ext>
                        </a:extLst>
                      </p:cNvPr>
                      <p:cNvPicPr/>
                      <p:nvPr/>
                    </p:nvPicPr>
                    <p:blipFill>
                      <a:blip r:embed="rId9"/>
                      <a:stretch>
                        <a:fillRect/>
                      </a:stretch>
                    </p:blipFill>
                    <p:spPr>
                      <a:xfrm>
                        <a:off x="1588" y="1588"/>
                        <a:ext cx="1588" cy="1588"/>
                      </a:xfrm>
                      <a:prstGeom prst="rect">
                        <a:avLst/>
                      </a:prstGeom>
                    </p:spPr>
                  </p:pic>
                </p:oleObj>
              </mc:Fallback>
            </mc:AlternateContent>
          </a:graphicData>
        </a:graphic>
      </p:graphicFrame>
      <p:sp>
        <p:nvSpPr>
          <p:cNvPr id="4" name="Fußzeilenplatzhalter 3">
            <a:extLst>
              <a:ext uri="{FF2B5EF4-FFF2-40B4-BE49-F238E27FC236}">
                <a16:creationId xmlns:a16="http://schemas.microsoft.com/office/drawing/2014/main" id="{99FDD3D6-CDD7-457F-9A02-36BC9DBE73AA}"/>
              </a:ext>
            </a:extLst>
          </p:cNvPr>
          <p:cNvSpPr>
            <a:spLocks noGrp="1"/>
          </p:cNvSpPr>
          <p:nvPr>
            <p:ph type="ftr" sz="quarter" idx="11"/>
            <p:custDataLst>
              <p:tags r:id="rId2"/>
            </p:custDataLst>
          </p:nvPr>
        </p:nvSpPr>
        <p:spPr/>
        <p:txBody>
          <a:bodyPr/>
          <a:lstStyle/>
          <a:p>
            <a:r>
              <a:rPr lang="en-GB"/>
              <a:t>Kapsch BusinessCom</a:t>
            </a:r>
          </a:p>
        </p:txBody>
      </p:sp>
      <p:sp>
        <p:nvSpPr>
          <p:cNvPr id="21" name="Foliennummernplatzhalter 20">
            <a:extLst>
              <a:ext uri="{FF2B5EF4-FFF2-40B4-BE49-F238E27FC236}">
                <a16:creationId xmlns:a16="http://schemas.microsoft.com/office/drawing/2014/main" id="{7A1DAAD5-3BC4-4A13-A97C-1F40727DDC39}"/>
              </a:ext>
            </a:extLst>
          </p:cNvPr>
          <p:cNvSpPr>
            <a:spLocks noGrp="1"/>
          </p:cNvSpPr>
          <p:nvPr>
            <p:ph type="sldNum" sz="quarter" idx="12"/>
          </p:nvPr>
        </p:nvSpPr>
        <p:spPr/>
        <p:txBody>
          <a:bodyPr/>
          <a:lstStyle/>
          <a:p>
            <a:fld id="{8FF9B0DE-3FEB-4AA0-B465-B80EF7C1333D}" type="slidenum">
              <a:rPr lang="en-GB" smtClean="0"/>
              <a:pPr/>
              <a:t>33</a:t>
            </a:fld>
            <a:endParaRPr lang="en-GB"/>
          </a:p>
        </p:txBody>
      </p:sp>
      <p:sp>
        <p:nvSpPr>
          <p:cNvPr id="46" name="Rechteck 45">
            <a:extLst>
              <a:ext uri="{FF2B5EF4-FFF2-40B4-BE49-F238E27FC236}">
                <a16:creationId xmlns:a16="http://schemas.microsoft.com/office/drawing/2014/main" id="{C3EF13C3-9DD5-458E-91F1-3C304247A04D}"/>
              </a:ext>
            </a:extLst>
          </p:cNvPr>
          <p:cNvSpPr/>
          <p:nvPr/>
        </p:nvSpPr>
        <p:spPr>
          <a:xfrm>
            <a:off x="335360" y="1771786"/>
            <a:ext cx="5642471" cy="4681550"/>
          </a:xfrm>
          <a:prstGeom prst="rect">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endParaRPr lang="de-AT" sz="1600">
              <a:solidFill>
                <a:schemeClr val="tx1"/>
              </a:solidFill>
            </a:endParaRPr>
          </a:p>
        </p:txBody>
      </p:sp>
      <p:sp>
        <p:nvSpPr>
          <p:cNvPr id="61" name="Tytuł 2">
            <a:extLst>
              <a:ext uri="{FF2B5EF4-FFF2-40B4-BE49-F238E27FC236}">
                <a16:creationId xmlns:a16="http://schemas.microsoft.com/office/drawing/2014/main" id="{B875A6F4-626A-4694-94F1-5DFB36FAD41F}"/>
              </a:ext>
            </a:extLst>
          </p:cNvPr>
          <p:cNvSpPr txBox="1">
            <a:spLocks/>
          </p:cNvSpPr>
          <p:nvPr/>
        </p:nvSpPr>
        <p:spPr bwMode="gray">
          <a:xfrm>
            <a:off x="334963" y="333375"/>
            <a:ext cx="7561234" cy="719361"/>
          </a:xfrm>
          <a:prstGeom prst="rect">
            <a:avLst/>
          </a:prstGeom>
        </p:spPr>
        <p:txBody>
          <a:bodyPr vert="horz" lIns="0" tIns="0" rIns="0" bIns="36000" rtlCol="0" anchor="b" anchorCtr="0">
            <a:noAutofit/>
          </a:bodyPr>
          <a:lstStyle>
            <a:lvl1pPr algn="l" defTabSz="914400" rtl="0" eaLnBrk="1" latinLnBrk="0" hangingPunct="1">
              <a:lnSpc>
                <a:spcPct val="100000"/>
              </a:lnSpc>
              <a:spcBef>
                <a:spcPct val="0"/>
              </a:spcBef>
              <a:buNone/>
              <a:defRPr sz="2400" b="1" kern="1200">
                <a:solidFill>
                  <a:schemeClr val="tx1"/>
                </a:solidFill>
                <a:latin typeface="+mj-lt"/>
                <a:ea typeface="+mj-ea"/>
                <a:cs typeface="+mj-cs"/>
              </a:defRPr>
            </a:lvl1pPr>
          </a:lstStyle>
          <a:p>
            <a:pPr lvl="0">
              <a:defRPr/>
            </a:pPr>
            <a:r>
              <a:rPr lang="de-AT" dirty="0">
                <a:solidFill>
                  <a:schemeClr val="bg1"/>
                </a:solidFill>
              </a:rPr>
              <a:t>Managed Service – Betriebsteam  </a:t>
            </a:r>
            <a:endParaRPr kumimoji="0" lang="pl-PL" sz="2400" b="1" i="0" u="none" strike="noStrike" kern="1200" cap="none" spc="0" normalizeH="0" baseline="0" noProof="0" dirty="0">
              <a:ln>
                <a:noFill/>
              </a:ln>
              <a:solidFill>
                <a:schemeClr val="bg1"/>
              </a:solidFill>
              <a:effectLst/>
              <a:uLnTx/>
              <a:uFillTx/>
              <a:latin typeface="Avenir Next LT Pro"/>
              <a:ea typeface="+mj-ea"/>
              <a:cs typeface="+mj-cs"/>
            </a:endParaRPr>
          </a:p>
        </p:txBody>
      </p:sp>
      <p:sp>
        <p:nvSpPr>
          <p:cNvPr id="62" name="Symbol zastępczy tekstu 7">
            <a:extLst>
              <a:ext uri="{FF2B5EF4-FFF2-40B4-BE49-F238E27FC236}">
                <a16:creationId xmlns:a16="http://schemas.microsoft.com/office/drawing/2014/main" id="{4647A2BE-81EB-407B-9DEE-263230B636AD}"/>
              </a:ext>
            </a:extLst>
          </p:cNvPr>
          <p:cNvSpPr txBox="1">
            <a:spLocks/>
          </p:cNvSpPr>
          <p:nvPr/>
        </p:nvSpPr>
        <p:spPr bwMode="gray">
          <a:xfrm>
            <a:off x="334963" y="1125538"/>
            <a:ext cx="7561262" cy="287337"/>
          </a:xfrm>
          <a:prstGeom prst="rect">
            <a:avLst/>
          </a:prstGeom>
        </p:spPr>
        <p:txBody>
          <a:bodyPr vert="horz" lIns="0" tIns="0" rIns="0" bIns="0" rtlCol="0" anchor="t">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600" b="0" i="1" kern="1200">
                <a:solidFill>
                  <a:srgbClr val="706F6F"/>
                </a:solidFill>
                <a:latin typeface="+mn-lt"/>
                <a:ea typeface="+mn-ea"/>
                <a:cs typeface="+mn-cs"/>
              </a:defRPr>
            </a:lvl1pPr>
            <a:lvl2pPr marL="0" indent="0" algn="l" defTabSz="914400" rtl="0" eaLnBrk="1" latinLnBrk="0" hangingPunct="1">
              <a:lnSpc>
                <a:spcPct val="100000"/>
              </a:lnSpc>
              <a:spcBef>
                <a:spcPts val="0"/>
              </a:spcBef>
              <a:spcAft>
                <a:spcPts val="0"/>
              </a:spcAft>
              <a:buFont typeface="Arial" panose="020B0604020202020204" pitchFamily="34" charset="0"/>
              <a:buNone/>
              <a:defRPr sz="1600" b="0" i="1" kern="1200">
                <a:solidFill>
                  <a:srgbClr val="706F6F"/>
                </a:solidFill>
                <a:latin typeface="+mn-lt"/>
                <a:ea typeface="+mn-ea"/>
                <a:cs typeface="+mn-cs"/>
              </a:defRPr>
            </a:lvl2pPr>
            <a:lvl3pPr marL="0" indent="0" algn="l" defTabSz="914400" rtl="0" eaLnBrk="1" latinLnBrk="0" hangingPunct="1">
              <a:lnSpc>
                <a:spcPct val="100000"/>
              </a:lnSpc>
              <a:spcBef>
                <a:spcPts val="0"/>
              </a:spcBef>
              <a:spcAft>
                <a:spcPts val="0"/>
              </a:spcAft>
              <a:buClr>
                <a:schemeClr val="tx2"/>
              </a:buClr>
              <a:buFont typeface="Wingdings 2" panose="05020102010507070707" pitchFamily="18" charset="2"/>
              <a:buNone/>
              <a:defRPr sz="1600" b="0" i="1" kern="1200">
                <a:solidFill>
                  <a:srgbClr val="706F6F"/>
                </a:solidFill>
                <a:latin typeface="+mn-lt"/>
                <a:ea typeface="+mn-ea"/>
                <a:cs typeface="+mn-cs"/>
              </a:defRPr>
            </a:lvl3pPr>
            <a:lvl4pPr marL="0" indent="0" algn="l" defTabSz="914400" rtl="0" eaLnBrk="1" latinLnBrk="0" hangingPunct="1">
              <a:lnSpc>
                <a:spcPct val="100000"/>
              </a:lnSpc>
              <a:spcBef>
                <a:spcPts val="0"/>
              </a:spcBef>
              <a:spcAft>
                <a:spcPts val="0"/>
              </a:spcAft>
              <a:buClr>
                <a:srgbClr val="706F6F"/>
              </a:buClr>
              <a:buFont typeface="Wingdings 2" panose="05020102010507070707" pitchFamily="18" charset="2"/>
              <a:buNone/>
              <a:defRPr sz="1600" b="0" i="1" kern="1200">
                <a:solidFill>
                  <a:srgbClr val="706F6F"/>
                </a:solidFill>
                <a:latin typeface="+mn-lt"/>
                <a:ea typeface="+mn-ea"/>
                <a:cs typeface="+mn-cs"/>
              </a:defRPr>
            </a:lvl4pPr>
            <a:lvl5pPr marL="0" indent="0" algn="l" defTabSz="914400" rtl="0" eaLnBrk="1" latinLnBrk="0" hangingPunct="1">
              <a:lnSpc>
                <a:spcPct val="100000"/>
              </a:lnSpc>
              <a:spcBef>
                <a:spcPts val="0"/>
              </a:spcBef>
              <a:spcAft>
                <a:spcPts val="0"/>
              </a:spcAft>
              <a:buClr>
                <a:srgbClr val="9D9D9C"/>
              </a:buClr>
              <a:buFont typeface="Wingdings 2" panose="05020102010507070707" pitchFamily="18" charset="2"/>
              <a:buNone/>
              <a:defRPr sz="1600" b="0" i="1" kern="1200">
                <a:solidFill>
                  <a:srgbClr val="706F6F"/>
                </a:solidFill>
                <a:latin typeface="+mn-lt"/>
                <a:ea typeface="+mn-ea"/>
                <a:cs typeface="+mn-cs"/>
              </a:defRPr>
            </a:lvl5pPr>
            <a:lvl6pPr marL="0" indent="0" algn="l" defTabSz="914400" rtl="0" eaLnBrk="1" latinLnBrk="0" hangingPunct="1">
              <a:lnSpc>
                <a:spcPct val="100000"/>
              </a:lnSpc>
              <a:spcBef>
                <a:spcPts val="0"/>
              </a:spcBef>
              <a:spcAft>
                <a:spcPts val="0"/>
              </a:spcAft>
              <a:buClr>
                <a:srgbClr val="C6C6C6"/>
              </a:buClr>
              <a:buFont typeface="Wingdings 2" panose="05020102010507070707" pitchFamily="18" charset="2"/>
              <a:buNone/>
              <a:defRPr sz="1600" b="0" i="1" kern="1200">
                <a:solidFill>
                  <a:srgbClr val="706F6F"/>
                </a:solidFill>
                <a:latin typeface="+mn-lt"/>
                <a:ea typeface="+mn-ea"/>
                <a:cs typeface="+mn-cs"/>
              </a:defRPr>
            </a:lvl6pPr>
            <a:lvl7pPr marL="0" indent="0" algn="l" defTabSz="914400" rtl="0" eaLnBrk="1" latinLnBrk="0" hangingPunct="1">
              <a:lnSpc>
                <a:spcPct val="100000"/>
              </a:lnSpc>
              <a:spcBef>
                <a:spcPts val="0"/>
              </a:spcBef>
              <a:spcAft>
                <a:spcPts val="0"/>
              </a:spcAft>
              <a:buClr>
                <a:srgbClr val="706F6F"/>
              </a:buClr>
              <a:buFont typeface="Symbol" panose="05050102010706020507" pitchFamily="18" charset="2"/>
              <a:buNone/>
              <a:defRPr sz="1600" b="0" i="1" kern="1200">
                <a:solidFill>
                  <a:srgbClr val="706F6F"/>
                </a:solidFill>
                <a:latin typeface="+mn-lt"/>
                <a:ea typeface="+mn-ea"/>
                <a:cs typeface="+mn-cs"/>
              </a:defRPr>
            </a:lvl7pPr>
            <a:lvl8pPr marL="0" indent="0" algn="l" defTabSz="914400" rtl="0" eaLnBrk="1" latinLnBrk="0" hangingPunct="1">
              <a:lnSpc>
                <a:spcPct val="100000"/>
              </a:lnSpc>
              <a:spcBef>
                <a:spcPts val="0"/>
              </a:spcBef>
              <a:spcAft>
                <a:spcPts val="0"/>
              </a:spcAft>
              <a:buClr>
                <a:srgbClr val="706F6F"/>
              </a:buClr>
              <a:buFont typeface="Symbol" panose="05050102010706020507" pitchFamily="18" charset="2"/>
              <a:buNone/>
              <a:defRPr sz="1600" b="0" i="1" kern="1200">
                <a:solidFill>
                  <a:srgbClr val="706F6F"/>
                </a:solidFill>
                <a:latin typeface="+mn-lt"/>
                <a:ea typeface="+mn-ea"/>
                <a:cs typeface="+mn-cs"/>
              </a:defRPr>
            </a:lvl8pPr>
            <a:lvl9pPr marL="0" indent="0" algn="l" defTabSz="914400" rtl="0" eaLnBrk="1" latinLnBrk="0" hangingPunct="1">
              <a:lnSpc>
                <a:spcPct val="100000"/>
              </a:lnSpc>
              <a:spcBef>
                <a:spcPts val="0"/>
              </a:spcBef>
              <a:spcAft>
                <a:spcPts val="0"/>
              </a:spcAft>
              <a:buClr>
                <a:srgbClr val="706F6F"/>
              </a:buClr>
              <a:buFont typeface="Symbol" panose="05050102010706020507" pitchFamily="18" charset="2"/>
              <a:buNone/>
              <a:defRPr sz="1600" b="0" i="1" kern="1200">
                <a:solidFill>
                  <a:srgbClr val="706F6F"/>
                </a:solidFill>
                <a:latin typeface="+mn-lt"/>
                <a:ea typeface="+mn-ea"/>
                <a:cs typeface="+mn-cs"/>
              </a:defRPr>
            </a:lvl9pPr>
          </a:lstStyle>
          <a:p>
            <a:r>
              <a:rPr lang="de-AT"/>
              <a:t>Involvierte Rollen.</a:t>
            </a:r>
          </a:p>
        </p:txBody>
      </p:sp>
      <p:sp>
        <p:nvSpPr>
          <p:cNvPr id="43" name="Textplatzhalter 2">
            <a:extLst>
              <a:ext uri="{FF2B5EF4-FFF2-40B4-BE49-F238E27FC236}">
                <a16:creationId xmlns:a16="http://schemas.microsoft.com/office/drawing/2014/main" id="{126CC0BE-C7F1-44E3-919F-7B0EE146B1B1}"/>
              </a:ext>
            </a:extLst>
          </p:cNvPr>
          <p:cNvSpPr txBox="1">
            <a:spLocks/>
          </p:cNvSpPr>
          <p:nvPr>
            <p:custDataLst>
              <p:tags r:id="rId3"/>
            </p:custDataLst>
          </p:nvPr>
        </p:nvSpPr>
        <p:spPr bwMode="gray">
          <a:xfrm>
            <a:off x="8238514" y="1929496"/>
            <a:ext cx="3618524" cy="1461404"/>
          </a:xfrm>
          <a:prstGeom prst="rect">
            <a:avLst/>
          </a:prstGeom>
          <a:solidFill>
            <a:schemeClr val="bg2"/>
          </a:solidFill>
        </p:spPr>
        <p:txBody>
          <a:bodyPr vert="horz" lIns="144000" tIns="144000" rIns="144000" bIns="14400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a:spcBef>
                <a:spcPts val="0"/>
              </a:spcBef>
              <a:spcAft>
                <a:spcPts val="0"/>
              </a:spcAft>
              <a:buClr>
                <a:schemeClr val="bg2"/>
              </a:buClr>
              <a:defRPr/>
            </a:pPr>
            <a:r>
              <a:rPr lang="de-AT" b="1" dirty="0">
                <a:solidFill>
                  <a:schemeClr val="bg1"/>
                </a:solidFill>
              </a:rPr>
              <a:t>SDM </a:t>
            </a:r>
            <a:br>
              <a:rPr lang="de-AT" b="1" dirty="0">
                <a:solidFill>
                  <a:schemeClr val="bg1"/>
                </a:solidFill>
              </a:rPr>
            </a:br>
            <a:r>
              <a:rPr lang="de-AT" dirty="0">
                <a:solidFill>
                  <a:schemeClr val="bg1"/>
                </a:solidFill>
              </a:rPr>
              <a:t>Der Service Delivery Manager (SDM) ist der zentrale Ansprechpartner für RBG-S, er verantwortet die vertragliche Leistungsbeziehung und den operativen Regelbetrieb. </a:t>
            </a:r>
            <a:endParaRPr lang="de-DE" dirty="0">
              <a:solidFill>
                <a:schemeClr val="bg1"/>
              </a:solidFill>
            </a:endParaRPr>
          </a:p>
        </p:txBody>
      </p:sp>
      <p:sp>
        <p:nvSpPr>
          <p:cNvPr id="44" name="Textplatzhalter 2">
            <a:extLst>
              <a:ext uri="{FF2B5EF4-FFF2-40B4-BE49-F238E27FC236}">
                <a16:creationId xmlns:a16="http://schemas.microsoft.com/office/drawing/2014/main" id="{04487EDD-E249-412C-AB68-D3492FC30A32}"/>
              </a:ext>
            </a:extLst>
          </p:cNvPr>
          <p:cNvSpPr txBox="1">
            <a:spLocks/>
          </p:cNvSpPr>
          <p:nvPr>
            <p:custDataLst>
              <p:tags r:id="rId4"/>
            </p:custDataLst>
          </p:nvPr>
        </p:nvSpPr>
        <p:spPr bwMode="gray">
          <a:xfrm>
            <a:off x="8238514" y="3551441"/>
            <a:ext cx="3618524" cy="1461404"/>
          </a:xfrm>
          <a:prstGeom prst="rect">
            <a:avLst/>
          </a:prstGeom>
          <a:solidFill>
            <a:schemeClr val="bg2"/>
          </a:solidFill>
        </p:spPr>
        <p:txBody>
          <a:bodyPr vert="horz" lIns="144000" tIns="144000" rIns="144000" bIns="14400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r>
              <a:rPr lang="de-AT" b="1">
                <a:solidFill>
                  <a:schemeClr val="bg1"/>
                </a:solidFill>
              </a:rPr>
              <a:t>C-TOM</a:t>
            </a:r>
            <a:br>
              <a:rPr lang="de-AT" b="1">
                <a:solidFill>
                  <a:schemeClr val="bg1"/>
                </a:solidFill>
              </a:rPr>
            </a:br>
            <a:r>
              <a:rPr lang="de-AT">
                <a:solidFill>
                  <a:schemeClr val="bg1"/>
                </a:solidFill>
              </a:rPr>
              <a:t>Der Customer-Technical Operation Manager (C-TOM) koordiniert Betriebsführungsagenden einzelner technische Fachbereiche und unterstützt den SDM.</a:t>
            </a:r>
          </a:p>
        </p:txBody>
      </p:sp>
      <p:sp>
        <p:nvSpPr>
          <p:cNvPr id="45" name="Textplatzhalter 2">
            <a:extLst>
              <a:ext uri="{FF2B5EF4-FFF2-40B4-BE49-F238E27FC236}">
                <a16:creationId xmlns:a16="http://schemas.microsoft.com/office/drawing/2014/main" id="{36051210-201D-443D-A2B1-5F2D507C3509}"/>
              </a:ext>
            </a:extLst>
          </p:cNvPr>
          <p:cNvSpPr txBox="1">
            <a:spLocks/>
          </p:cNvSpPr>
          <p:nvPr>
            <p:custDataLst>
              <p:tags r:id="rId5"/>
            </p:custDataLst>
          </p:nvPr>
        </p:nvSpPr>
        <p:spPr bwMode="gray">
          <a:xfrm>
            <a:off x="8238514" y="5078135"/>
            <a:ext cx="3618524" cy="1461404"/>
          </a:xfrm>
          <a:prstGeom prst="rect">
            <a:avLst/>
          </a:prstGeom>
          <a:solidFill>
            <a:schemeClr val="bg2"/>
          </a:solidFill>
        </p:spPr>
        <p:txBody>
          <a:bodyPr vert="horz" lIns="144000" tIns="144000" rIns="144000" bIns="14400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r>
              <a:rPr lang="de-AT" b="1" dirty="0">
                <a:solidFill>
                  <a:schemeClr val="bg1"/>
                </a:solidFill>
              </a:rPr>
              <a:t>TOM(s)</a:t>
            </a:r>
            <a:br>
              <a:rPr lang="de-AT" b="1" dirty="0">
                <a:solidFill>
                  <a:schemeClr val="bg1"/>
                </a:solidFill>
              </a:rPr>
            </a:br>
            <a:r>
              <a:rPr lang="de-DE" dirty="0">
                <a:solidFill>
                  <a:schemeClr val="bg1"/>
                </a:solidFill>
              </a:rPr>
              <a:t>Der </a:t>
            </a:r>
            <a:r>
              <a:rPr lang="de-AT" dirty="0">
                <a:solidFill>
                  <a:schemeClr val="bg1"/>
                </a:solidFill>
              </a:rPr>
              <a:t>Technical Operation Manager (</a:t>
            </a:r>
            <a:r>
              <a:rPr lang="de-DE" dirty="0">
                <a:solidFill>
                  <a:schemeClr val="bg1"/>
                </a:solidFill>
              </a:rPr>
              <a:t>TOM) ist für den Betrieb einzelner technischer Services verantwortlich.</a:t>
            </a:r>
            <a:r>
              <a:rPr lang="de-AT" dirty="0">
                <a:solidFill>
                  <a:schemeClr val="bg1"/>
                </a:solidFill>
              </a:rPr>
              <a:t> Er unterstützt </a:t>
            </a:r>
            <a:br>
              <a:rPr lang="de-AT" dirty="0">
                <a:solidFill>
                  <a:schemeClr val="bg1"/>
                </a:solidFill>
              </a:rPr>
            </a:br>
            <a:r>
              <a:rPr lang="de-AT" dirty="0">
                <a:solidFill>
                  <a:schemeClr val="bg1"/>
                </a:solidFill>
              </a:rPr>
              <a:t>C-TOM und SDM in technischer Hinsicht.</a:t>
            </a:r>
          </a:p>
        </p:txBody>
      </p:sp>
      <p:sp>
        <p:nvSpPr>
          <p:cNvPr id="7" name="Gleichschenkliges Dreieck 6">
            <a:extLst>
              <a:ext uri="{FF2B5EF4-FFF2-40B4-BE49-F238E27FC236}">
                <a16:creationId xmlns:a16="http://schemas.microsoft.com/office/drawing/2014/main" id="{23BAE3DA-D5D3-4755-9D87-40F00A0F1F2F}"/>
              </a:ext>
            </a:extLst>
          </p:cNvPr>
          <p:cNvSpPr/>
          <p:nvPr/>
        </p:nvSpPr>
        <p:spPr bwMode="gray">
          <a:xfrm rot="16200000">
            <a:off x="5496587" y="3860020"/>
            <a:ext cx="4592901" cy="593725"/>
          </a:xfrm>
          <a:prstGeom prst="triangle">
            <a:avLst>
              <a:gd name="adj" fmla="val 51796"/>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a:solidFill>
                <a:schemeClr val="tx1"/>
              </a:solidFill>
            </a:endParaRPr>
          </a:p>
        </p:txBody>
      </p:sp>
      <p:sp>
        <p:nvSpPr>
          <p:cNvPr id="3" name="Sechseck 2">
            <a:extLst>
              <a:ext uri="{FF2B5EF4-FFF2-40B4-BE49-F238E27FC236}">
                <a16:creationId xmlns:a16="http://schemas.microsoft.com/office/drawing/2014/main" id="{B2342A3B-1925-45BC-991E-9D9E2DA1B59A}"/>
              </a:ext>
            </a:extLst>
          </p:cNvPr>
          <p:cNvSpPr/>
          <p:nvPr/>
        </p:nvSpPr>
        <p:spPr bwMode="gray">
          <a:xfrm>
            <a:off x="2842502" y="1641946"/>
            <a:ext cx="1647645" cy="1475117"/>
          </a:xfrm>
          <a:prstGeom prst="hexagon">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200" dirty="0">
                <a:solidFill>
                  <a:schemeClr val="bg1"/>
                </a:solidFill>
              </a:rPr>
              <a:t>Service Delivery Management</a:t>
            </a:r>
          </a:p>
          <a:p>
            <a:pPr algn="ctr">
              <a:lnSpc>
                <a:spcPct val="110000"/>
              </a:lnSpc>
            </a:pPr>
            <a:r>
              <a:rPr lang="de-AT" sz="1200" dirty="0">
                <a:solidFill>
                  <a:schemeClr val="bg1"/>
                </a:solidFill>
              </a:rPr>
              <a:t>(SDM)</a:t>
            </a:r>
          </a:p>
        </p:txBody>
      </p:sp>
      <p:sp>
        <p:nvSpPr>
          <p:cNvPr id="15" name="Sechseck 14">
            <a:extLst>
              <a:ext uri="{FF2B5EF4-FFF2-40B4-BE49-F238E27FC236}">
                <a16:creationId xmlns:a16="http://schemas.microsoft.com/office/drawing/2014/main" id="{5D87157D-DECC-4527-B4D4-695DEC68A9A0}"/>
              </a:ext>
            </a:extLst>
          </p:cNvPr>
          <p:cNvSpPr/>
          <p:nvPr/>
        </p:nvSpPr>
        <p:spPr bwMode="gray">
          <a:xfrm>
            <a:off x="4190098" y="2425693"/>
            <a:ext cx="1647645" cy="1475117"/>
          </a:xfrm>
          <a:prstGeom prst="hexagon">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200" dirty="0">
                <a:solidFill>
                  <a:schemeClr val="bg1"/>
                </a:solidFill>
              </a:rPr>
              <a:t>Customer Technical Operation</a:t>
            </a:r>
          </a:p>
          <a:p>
            <a:pPr algn="ctr">
              <a:lnSpc>
                <a:spcPct val="110000"/>
              </a:lnSpc>
            </a:pPr>
            <a:r>
              <a:rPr lang="de-AT" sz="1200" dirty="0">
                <a:solidFill>
                  <a:schemeClr val="bg1"/>
                </a:solidFill>
              </a:rPr>
              <a:t>Manager </a:t>
            </a:r>
          </a:p>
          <a:p>
            <a:pPr algn="ctr">
              <a:lnSpc>
                <a:spcPct val="110000"/>
              </a:lnSpc>
            </a:pPr>
            <a:r>
              <a:rPr lang="de-AT" sz="1200" dirty="0">
                <a:solidFill>
                  <a:schemeClr val="bg1"/>
                </a:solidFill>
              </a:rPr>
              <a:t>(C-TOM)</a:t>
            </a:r>
          </a:p>
        </p:txBody>
      </p:sp>
      <p:sp>
        <p:nvSpPr>
          <p:cNvPr id="16" name="Sechseck 15">
            <a:extLst>
              <a:ext uri="{FF2B5EF4-FFF2-40B4-BE49-F238E27FC236}">
                <a16:creationId xmlns:a16="http://schemas.microsoft.com/office/drawing/2014/main" id="{B09551CC-A2FC-44B5-8EBC-292CEE798F49}"/>
              </a:ext>
            </a:extLst>
          </p:cNvPr>
          <p:cNvSpPr/>
          <p:nvPr/>
        </p:nvSpPr>
        <p:spPr bwMode="gray">
          <a:xfrm>
            <a:off x="1473557" y="2406509"/>
            <a:ext cx="1647645" cy="1475117"/>
          </a:xfrm>
          <a:prstGeom prst="hexagon">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200" dirty="0">
                <a:solidFill>
                  <a:schemeClr val="bg1"/>
                </a:solidFill>
              </a:rPr>
              <a:t>Account Management</a:t>
            </a:r>
          </a:p>
          <a:p>
            <a:pPr algn="ctr">
              <a:lnSpc>
                <a:spcPct val="110000"/>
              </a:lnSpc>
            </a:pPr>
            <a:r>
              <a:rPr lang="de-AT" sz="1200" dirty="0">
                <a:solidFill>
                  <a:schemeClr val="bg1"/>
                </a:solidFill>
              </a:rPr>
              <a:t>(KAM)</a:t>
            </a:r>
          </a:p>
        </p:txBody>
      </p:sp>
      <p:sp>
        <p:nvSpPr>
          <p:cNvPr id="17" name="Sechseck 16">
            <a:extLst>
              <a:ext uri="{FF2B5EF4-FFF2-40B4-BE49-F238E27FC236}">
                <a16:creationId xmlns:a16="http://schemas.microsoft.com/office/drawing/2014/main" id="{DBAE87A9-0C53-429B-B17C-C859D2D646F2}"/>
              </a:ext>
            </a:extLst>
          </p:cNvPr>
          <p:cNvSpPr/>
          <p:nvPr/>
        </p:nvSpPr>
        <p:spPr bwMode="gray">
          <a:xfrm>
            <a:off x="4169828" y="3974003"/>
            <a:ext cx="1647645" cy="1475117"/>
          </a:xfrm>
          <a:prstGeom prst="hexagon">
            <a:avLst/>
          </a:prstGeom>
          <a:solidFill>
            <a:schemeClr val="tx2">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200" dirty="0">
                <a:solidFill>
                  <a:schemeClr val="bg1"/>
                </a:solidFill>
              </a:rPr>
              <a:t>Technical Operation</a:t>
            </a:r>
          </a:p>
          <a:p>
            <a:pPr algn="ctr">
              <a:lnSpc>
                <a:spcPct val="110000"/>
              </a:lnSpc>
            </a:pPr>
            <a:r>
              <a:rPr lang="de-AT" sz="1200" dirty="0">
                <a:solidFill>
                  <a:schemeClr val="bg1"/>
                </a:solidFill>
              </a:rPr>
              <a:t>Management</a:t>
            </a:r>
          </a:p>
        </p:txBody>
      </p:sp>
      <p:sp>
        <p:nvSpPr>
          <p:cNvPr id="18" name="Sechseck 17">
            <a:extLst>
              <a:ext uri="{FF2B5EF4-FFF2-40B4-BE49-F238E27FC236}">
                <a16:creationId xmlns:a16="http://schemas.microsoft.com/office/drawing/2014/main" id="{6BA1AF6F-CE86-4982-B6DB-852DACAB3D58}"/>
              </a:ext>
            </a:extLst>
          </p:cNvPr>
          <p:cNvSpPr/>
          <p:nvPr/>
        </p:nvSpPr>
        <p:spPr bwMode="gray">
          <a:xfrm>
            <a:off x="1473558" y="3962782"/>
            <a:ext cx="1647645" cy="1475117"/>
          </a:xfrm>
          <a:prstGeom prst="hexagon">
            <a:avLst/>
          </a:prstGeom>
          <a:solidFill>
            <a:schemeClr val="tx2">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10000"/>
              </a:lnSpc>
            </a:pPr>
            <a:r>
              <a:rPr lang="de-AT" sz="1200" dirty="0">
                <a:solidFill>
                  <a:schemeClr val="bg1"/>
                </a:solidFill>
              </a:rPr>
              <a:t>KBC Technologie Experten</a:t>
            </a:r>
          </a:p>
        </p:txBody>
      </p:sp>
      <p:sp>
        <p:nvSpPr>
          <p:cNvPr id="20" name="Sechseck 19">
            <a:extLst>
              <a:ext uri="{FF2B5EF4-FFF2-40B4-BE49-F238E27FC236}">
                <a16:creationId xmlns:a16="http://schemas.microsoft.com/office/drawing/2014/main" id="{53923C98-CA06-44EF-8F7D-FED693BDDDCF}"/>
              </a:ext>
            </a:extLst>
          </p:cNvPr>
          <p:cNvSpPr/>
          <p:nvPr/>
        </p:nvSpPr>
        <p:spPr bwMode="gray">
          <a:xfrm>
            <a:off x="2799875" y="4738566"/>
            <a:ext cx="1647645" cy="1475117"/>
          </a:xfrm>
          <a:prstGeom prst="hexagon">
            <a:avLst/>
          </a:prstGeom>
          <a:solidFill>
            <a:schemeClr val="tx2">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200" dirty="0">
                <a:solidFill>
                  <a:schemeClr val="bg1"/>
                </a:solidFill>
              </a:rPr>
              <a:t>KBC Service Organisation &amp; Tools</a:t>
            </a:r>
          </a:p>
        </p:txBody>
      </p:sp>
      <p:sp>
        <p:nvSpPr>
          <p:cNvPr id="22" name="Sechseck 21">
            <a:extLst>
              <a:ext uri="{FF2B5EF4-FFF2-40B4-BE49-F238E27FC236}">
                <a16:creationId xmlns:a16="http://schemas.microsoft.com/office/drawing/2014/main" id="{F7B5B5FD-E2A7-4EF0-94DE-0D3EFFE0E509}"/>
              </a:ext>
            </a:extLst>
          </p:cNvPr>
          <p:cNvSpPr/>
          <p:nvPr/>
        </p:nvSpPr>
        <p:spPr bwMode="gray">
          <a:xfrm>
            <a:off x="2826259" y="3190256"/>
            <a:ext cx="1647645" cy="1475117"/>
          </a:xfrm>
          <a:prstGeom prst="hexagon">
            <a:avLst/>
          </a:prstGeom>
          <a:solidFill>
            <a:schemeClr val="tx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600" dirty="0">
                <a:solidFill>
                  <a:schemeClr val="bg1"/>
                </a:solidFill>
              </a:rPr>
              <a:t>Kunde</a:t>
            </a:r>
            <a:endParaRPr lang="de-AT" sz="1200" dirty="0">
              <a:solidFill>
                <a:schemeClr val="bg1"/>
              </a:solidFill>
            </a:endParaRPr>
          </a:p>
        </p:txBody>
      </p:sp>
      <p:pic>
        <p:nvPicPr>
          <p:cNvPr id="26" name="Grafik 25">
            <a:extLst>
              <a:ext uri="{FF2B5EF4-FFF2-40B4-BE49-F238E27FC236}">
                <a16:creationId xmlns:a16="http://schemas.microsoft.com/office/drawing/2014/main" id="{78D3A428-59EE-4877-9273-62FE6A994967}"/>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362261" y="3162336"/>
            <a:ext cx="323874" cy="215916"/>
          </a:xfrm>
          <a:prstGeom prst="rect">
            <a:avLst/>
          </a:prstGeom>
        </p:spPr>
      </p:pic>
      <p:pic>
        <p:nvPicPr>
          <p:cNvPr id="27" name="Grafik 26">
            <a:extLst>
              <a:ext uri="{FF2B5EF4-FFF2-40B4-BE49-F238E27FC236}">
                <a16:creationId xmlns:a16="http://schemas.microsoft.com/office/drawing/2014/main" id="{FD1E706E-1A0C-4577-9D19-9D71570BB94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493713" y="2784430"/>
            <a:ext cx="323874" cy="215916"/>
          </a:xfrm>
          <a:prstGeom prst="rect">
            <a:avLst/>
          </a:prstGeom>
        </p:spPr>
      </p:pic>
      <p:pic>
        <p:nvPicPr>
          <p:cNvPr id="29" name="Grafik 28">
            <a:extLst>
              <a:ext uri="{FF2B5EF4-FFF2-40B4-BE49-F238E27FC236}">
                <a16:creationId xmlns:a16="http://schemas.microsoft.com/office/drawing/2014/main" id="{256BEBF0-76C8-4C56-8A06-476FD7F0AB1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534684" y="3321042"/>
            <a:ext cx="323874" cy="215916"/>
          </a:xfrm>
          <a:prstGeom prst="rect">
            <a:avLst/>
          </a:prstGeom>
        </p:spPr>
      </p:pic>
    </p:spTree>
    <p:extLst>
      <p:ext uri="{BB962C8B-B14F-4D97-AF65-F5344CB8AC3E}">
        <p14:creationId xmlns:p14="http://schemas.microsoft.com/office/powerpoint/2010/main" val="13967558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6A6C88CB-458C-4771-AAD7-F7075B784FEF}"/>
              </a:ext>
            </a:extLst>
          </p:cNvPr>
          <p:cNvSpPr>
            <a:spLocks noGrp="1"/>
          </p:cNvSpPr>
          <p:nvPr>
            <p:ph type="ftr" sz="quarter" idx="11"/>
          </p:nvPr>
        </p:nvSpPr>
        <p:spPr/>
        <p:txBody>
          <a:bodyPr/>
          <a:lstStyle/>
          <a:p>
            <a:r>
              <a:rPr lang="de-AT"/>
              <a:t>Kapsch BusinessCom</a:t>
            </a:r>
          </a:p>
        </p:txBody>
      </p:sp>
      <p:sp>
        <p:nvSpPr>
          <p:cNvPr id="4" name="Foliennummernplatzhalter 3">
            <a:extLst>
              <a:ext uri="{FF2B5EF4-FFF2-40B4-BE49-F238E27FC236}">
                <a16:creationId xmlns:a16="http://schemas.microsoft.com/office/drawing/2014/main" id="{E680C3A8-EBC0-45A7-839F-3DC0CBE9B787}"/>
              </a:ext>
            </a:extLst>
          </p:cNvPr>
          <p:cNvSpPr>
            <a:spLocks noGrp="1"/>
          </p:cNvSpPr>
          <p:nvPr>
            <p:ph type="sldNum" sz="quarter" idx="12"/>
          </p:nvPr>
        </p:nvSpPr>
        <p:spPr/>
        <p:txBody>
          <a:bodyPr/>
          <a:lstStyle/>
          <a:p>
            <a:fld id="{8FF9B0DE-3FEB-4AA0-B465-B80EF7C1333D}" type="slidenum">
              <a:rPr lang="de-AT" smtClean="0"/>
              <a:t>34</a:t>
            </a:fld>
            <a:endParaRPr lang="de-AT"/>
          </a:p>
        </p:txBody>
      </p:sp>
      <p:sp>
        <p:nvSpPr>
          <p:cNvPr id="2" name="Titel 1">
            <a:extLst>
              <a:ext uri="{FF2B5EF4-FFF2-40B4-BE49-F238E27FC236}">
                <a16:creationId xmlns:a16="http://schemas.microsoft.com/office/drawing/2014/main" id="{3529CEE7-2365-45D9-A733-A0255ADF8E98}"/>
              </a:ext>
            </a:extLst>
          </p:cNvPr>
          <p:cNvSpPr>
            <a:spLocks noGrp="1"/>
          </p:cNvSpPr>
          <p:nvPr>
            <p:ph type="title" idx="4294967295"/>
          </p:nvPr>
        </p:nvSpPr>
        <p:spPr>
          <a:xfrm>
            <a:off x="297873" y="333375"/>
            <a:ext cx="7561263" cy="719138"/>
          </a:xfrm>
        </p:spPr>
        <p:txBody>
          <a:bodyPr/>
          <a:lstStyle/>
          <a:p>
            <a:r>
              <a:rPr lang="de-AT" dirty="0" err="1"/>
              <a:t>Continual</a:t>
            </a:r>
            <a:r>
              <a:rPr lang="de-AT" dirty="0"/>
              <a:t> Service </a:t>
            </a:r>
            <a:r>
              <a:rPr lang="de-AT" dirty="0" err="1"/>
              <a:t>Improvement</a:t>
            </a:r>
            <a:r>
              <a:rPr lang="de-AT" dirty="0"/>
              <a:t>.</a:t>
            </a:r>
          </a:p>
        </p:txBody>
      </p:sp>
      <p:sp>
        <p:nvSpPr>
          <p:cNvPr id="6" name="Inhaltsplatzhalter 5">
            <a:extLst>
              <a:ext uri="{FF2B5EF4-FFF2-40B4-BE49-F238E27FC236}">
                <a16:creationId xmlns:a16="http://schemas.microsoft.com/office/drawing/2014/main" id="{4DDCB21C-CEA8-421D-B8E5-A285CC546E1C}"/>
              </a:ext>
            </a:extLst>
          </p:cNvPr>
          <p:cNvSpPr>
            <a:spLocks noGrp="1"/>
          </p:cNvSpPr>
          <p:nvPr>
            <p:ph idx="4294967295"/>
          </p:nvPr>
        </p:nvSpPr>
        <p:spPr>
          <a:xfrm>
            <a:off x="166254" y="1700213"/>
            <a:ext cx="6048375" cy="4824412"/>
          </a:xfrm>
        </p:spPr>
        <p:txBody>
          <a:bodyPr/>
          <a:lstStyle/>
          <a:p>
            <a:pPr marL="465750" lvl="2" indent="-285750">
              <a:buFont typeface="Wingdings" panose="05000000000000000000" pitchFamily="2" charset="2"/>
              <a:buChar char="§"/>
            </a:pPr>
            <a:r>
              <a:rPr lang="de-AT" dirty="0"/>
              <a:t>Sicherstellung der </a:t>
            </a:r>
            <a:r>
              <a:rPr lang="de-AT" b="1" dirty="0"/>
              <a:t>Stabilität </a:t>
            </a:r>
            <a:r>
              <a:rPr lang="de-AT" dirty="0"/>
              <a:t>der Systeme</a:t>
            </a:r>
          </a:p>
          <a:p>
            <a:pPr marL="645750" lvl="3" indent="-285750">
              <a:buFont typeface="Wingdings" panose="05000000000000000000" pitchFamily="2" charset="2"/>
              <a:buChar char="§"/>
            </a:pPr>
            <a:r>
              <a:rPr lang="de-AT" dirty="0"/>
              <a:t>Patchmanagement</a:t>
            </a:r>
          </a:p>
          <a:p>
            <a:pPr marL="645750" lvl="3" indent="-285750">
              <a:buFont typeface="Wingdings" panose="05000000000000000000" pitchFamily="2" charset="2"/>
              <a:buChar char="§"/>
            </a:pPr>
            <a:endParaRPr lang="de-AT" dirty="0"/>
          </a:p>
          <a:p>
            <a:pPr marL="465750" lvl="2" indent="-285750">
              <a:buFont typeface="Wingdings" panose="05000000000000000000" pitchFamily="2" charset="2"/>
              <a:buChar char="§"/>
            </a:pPr>
            <a:r>
              <a:rPr lang="de-AT" b="1" dirty="0"/>
              <a:t>Performance</a:t>
            </a:r>
            <a:r>
              <a:rPr lang="de-AT" dirty="0"/>
              <a:t> immer im Blick</a:t>
            </a:r>
          </a:p>
          <a:p>
            <a:pPr marL="645750" lvl="3" indent="-285750">
              <a:buFont typeface="Wingdings" panose="05000000000000000000" pitchFamily="2" charset="2"/>
              <a:buChar char="§"/>
            </a:pPr>
            <a:r>
              <a:rPr lang="de-AT" dirty="0" err="1"/>
              <a:t>Capacity</a:t>
            </a:r>
            <a:r>
              <a:rPr lang="de-AT" dirty="0"/>
              <a:t> Management</a:t>
            </a:r>
          </a:p>
          <a:p>
            <a:pPr marL="645750" lvl="3" indent="-285750">
              <a:buFont typeface="Wingdings" panose="05000000000000000000" pitchFamily="2" charset="2"/>
              <a:buChar char="§"/>
            </a:pPr>
            <a:endParaRPr lang="de-AT" dirty="0"/>
          </a:p>
          <a:p>
            <a:pPr marL="465750" lvl="2" indent="-285750">
              <a:buFont typeface="Wingdings" panose="05000000000000000000" pitchFamily="2" charset="2"/>
              <a:buChar char="§"/>
            </a:pPr>
            <a:r>
              <a:rPr lang="de-AT" b="1" dirty="0"/>
              <a:t>Minimierung</a:t>
            </a:r>
            <a:r>
              <a:rPr lang="de-AT" dirty="0"/>
              <a:t> der </a:t>
            </a:r>
            <a:r>
              <a:rPr lang="de-AT" b="1" dirty="0"/>
              <a:t>Geschäftsfälle</a:t>
            </a:r>
          </a:p>
          <a:p>
            <a:pPr marL="645750" lvl="3" indent="-285750">
              <a:buFont typeface="Wingdings" panose="05000000000000000000" pitchFamily="2" charset="2"/>
              <a:buChar char="§"/>
            </a:pPr>
            <a:r>
              <a:rPr lang="de-AT" dirty="0"/>
              <a:t>laufende Anpassung des Monitorings</a:t>
            </a:r>
          </a:p>
          <a:p>
            <a:pPr lvl="3" indent="0">
              <a:buNone/>
            </a:pPr>
            <a:endParaRPr lang="de-AT" dirty="0"/>
          </a:p>
          <a:p>
            <a:pPr marL="465750" lvl="2" indent="-285750">
              <a:buFont typeface="Arial" panose="020B0604020202020204" pitchFamily="34" charset="0"/>
              <a:buChar char="•"/>
            </a:pPr>
            <a:r>
              <a:rPr lang="de-AT" dirty="0"/>
              <a:t>Steigerung der </a:t>
            </a:r>
            <a:r>
              <a:rPr lang="de-AT" b="1" dirty="0"/>
              <a:t>Effizienz </a:t>
            </a:r>
            <a:r>
              <a:rPr lang="de-AT" dirty="0"/>
              <a:t>in der Zusammenarbeit</a:t>
            </a:r>
          </a:p>
          <a:p>
            <a:pPr marL="645750" lvl="3" indent="-285750">
              <a:buFont typeface="Arial" panose="020B0604020202020204" pitchFamily="34" charset="0"/>
              <a:buChar char="•"/>
            </a:pPr>
            <a:r>
              <a:rPr lang="de-AT" dirty="0"/>
              <a:t>Laufende Analyse und Vorschläge zur Optimierung der Zusammenarbeit (Service Prozesse)</a:t>
            </a:r>
            <a:br>
              <a:rPr lang="de-AT" dirty="0"/>
            </a:br>
            <a:endParaRPr lang="de-AT" dirty="0"/>
          </a:p>
          <a:p>
            <a:pPr marL="465750" lvl="2" indent="-285750">
              <a:buFont typeface="Arial" panose="020B0604020202020204" pitchFamily="34" charset="0"/>
              <a:buChar char="•"/>
            </a:pPr>
            <a:r>
              <a:rPr lang="de-AT" dirty="0"/>
              <a:t>Regelmäßiges </a:t>
            </a:r>
            <a:r>
              <a:rPr lang="de-AT" b="1" dirty="0"/>
              <a:t>Innovationsworkshops</a:t>
            </a:r>
            <a:r>
              <a:rPr lang="de-AT" dirty="0"/>
              <a:t> zu neuen Technologien und Optimierungsmöglichkeiten</a:t>
            </a:r>
          </a:p>
          <a:p>
            <a:endParaRPr lang="de-AT" dirty="0"/>
          </a:p>
          <a:p>
            <a:endParaRPr lang="de-AT" dirty="0"/>
          </a:p>
        </p:txBody>
      </p:sp>
      <p:sp>
        <p:nvSpPr>
          <p:cNvPr id="5" name="Textplatzhalter 4">
            <a:extLst>
              <a:ext uri="{FF2B5EF4-FFF2-40B4-BE49-F238E27FC236}">
                <a16:creationId xmlns:a16="http://schemas.microsoft.com/office/drawing/2014/main" id="{4DF9213D-A6E9-4F9D-847D-8733E51E4F4E}"/>
              </a:ext>
            </a:extLst>
          </p:cNvPr>
          <p:cNvSpPr>
            <a:spLocks noGrp="1"/>
          </p:cNvSpPr>
          <p:nvPr>
            <p:ph type="body" sz="quarter" idx="4294967295"/>
          </p:nvPr>
        </p:nvSpPr>
        <p:spPr>
          <a:xfrm>
            <a:off x="297872" y="1125327"/>
            <a:ext cx="7561263" cy="287337"/>
          </a:xfrm>
        </p:spPr>
        <p:txBody>
          <a:bodyPr>
            <a:normAutofit fontScale="77500" lnSpcReduction="20000"/>
          </a:bodyPr>
          <a:lstStyle/>
          <a:p>
            <a:r>
              <a:rPr lang="de-AT" dirty="0"/>
              <a:t>Optimierung von Betrieb, Services und Prozessen.</a:t>
            </a:r>
          </a:p>
        </p:txBody>
      </p:sp>
      <p:pic>
        <p:nvPicPr>
          <p:cNvPr id="7" name="Grafik 6">
            <a:extLst>
              <a:ext uri="{FF2B5EF4-FFF2-40B4-BE49-F238E27FC236}">
                <a16:creationId xmlns:a16="http://schemas.microsoft.com/office/drawing/2014/main" id="{D570CF80-89CF-4337-A516-BA982174691F}"/>
              </a:ext>
            </a:extLst>
          </p:cNvPr>
          <p:cNvPicPr>
            <a:picLocks noChangeAspect="1"/>
          </p:cNvPicPr>
          <p:nvPr/>
        </p:nvPicPr>
        <p:blipFill>
          <a:blip r:embed="rId2"/>
          <a:stretch>
            <a:fillRect/>
          </a:stretch>
        </p:blipFill>
        <p:spPr>
          <a:xfrm>
            <a:off x="7032104" y="1772816"/>
            <a:ext cx="4358769" cy="4349367"/>
          </a:xfrm>
          <a:prstGeom prst="rect">
            <a:avLst/>
          </a:prstGeom>
        </p:spPr>
      </p:pic>
    </p:spTree>
    <p:extLst>
      <p:ext uri="{BB962C8B-B14F-4D97-AF65-F5344CB8AC3E}">
        <p14:creationId xmlns:p14="http://schemas.microsoft.com/office/powerpoint/2010/main" val="3928161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hteck 47">
            <a:extLst>
              <a:ext uri="{FF2B5EF4-FFF2-40B4-BE49-F238E27FC236}">
                <a16:creationId xmlns:a16="http://schemas.microsoft.com/office/drawing/2014/main" id="{F362585C-08D7-4D16-AC16-7A6C3AB5462C}"/>
              </a:ext>
            </a:extLst>
          </p:cNvPr>
          <p:cNvSpPr/>
          <p:nvPr/>
        </p:nvSpPr>
        <p:spPr bwMode="gray">
          <a:xfrm>
            <a:off x="7564013" y="1257680"/>
            <a:ext cx="4315002" cy="686232"/>
          </a:xfrm>
          <a:prstGeom prst="rect">
            <a:avLst/>
          </a:prstGeom>
          <a:solidFill>
            <a:sysClr val="window" lastClr="FFFFFF">
              <a:lumMod val="95000"/>
              <a:alpha val="78000"/>
            </a:sysClr>
          </a:solidFill>
          <a:ln w="25400" cap="flat" cmpd="sng" algn="ctr">
            <a:noFill/>
            <a:prstDash val="solid"/>
          </a:ln>
          <a:effectLst/>
        </p:spPr>
        <p:txBody>
          <a:bodyPr lIns="548640" rtlCol="0" anchor="ctr"/>
          <a:lstStyle/>
          <a:p>
            <a:pPr lvl="2" algn="r"/>
            <a:r>
              <a:rPr lang="de-AT" b="1" cap="all" dirty="0">
                <a:solidFill>
                  <a:prstClr val="black">
                    <a:lumMod val="85000"/>
                    <a:lumOff val="15000"/>
                  </a:prstClr>
                </a:solidFill>
                <a:latin typeface="+mj-lt"/>
              </a:rPr>
              <a:t>Innovation &amp; </a:t>
            </a:r>
            <a:br>
              <a:rPr lang="de-AT" b="1" cap="all" dirty="0">
                <a:solidFill>
                  <a:prstClr val="black">
                    <a:lumMod val="85000"/>
                    <a:lumOff val="15000"/>
                  </a:prstClr>
                </a:solidFill>
                <a:latin typeface="+mj-lt"/>
              </a:rPr>
            </a:br>
            <a:r>
              <a:rPr lang="de-AT" b="1" cap="all" dirty="0">
                <a:solidFill>
                  <a:prstClr val="black">
                    <a:lumMod val="85000"/>
                    <a:lumOff val="15000"/>
                  </a:prstClr>
                </a:solidFill>
                <a:latin typeface="+mj-lt"/>
              </a:rPr>
              <a:t>Transformation</a:t>
            </a:r>
          </a:p>
        </p:txBody>
      </p:sp>
      <p:sp>
        <p:nvSpPr>
          <p:cNvPr id="47" name="Rechteck 46">
            <a:extLst>
              <a:ext uri="{FF2B5EF4-FFF2-40B4-BE49-F238E27FC236}">
                <a16:creationId xmlns:a16="http://schemas.microsoft.com/office/drawing/2014/main" id="{71EC5B2B-B95C-4D6E-ABEF-98766493CB7B}"/>
              </a:ext>
            </a:extLst>
          </p:cNvPr>
          <p:cNvSpPr/>
          <p:nvPr/>
        </p:nvSpPr>
        <p:spPr bwMode="gray">
          <a:xfrm>
            <a:off x="327636" y="1258925"/>
            <a:ext cx="7207068" cy="691507"/>
          </a:xfrm>
          <a:prstGeom prst="rect">
            <a:avLst/>
          </a:prstGeom>
          <a:solidFill>
            <a:schemeClr val="accent1">
              <a:lumMod val="20000"/>
              <a:lumOff val="80000"/>
              <a:alpha val="78000"/>
            </a:schemeClr>
          </a:solidFill>
          <a:ln w="25400" cap="flat" cmpd="sng" algn="ctr">
            <a:noFill/>
            <a:prstDash val="solid"/>
          </a:ln>
          <a:effectLst/>
        </p:spPr>
        <p:txBody>
          <a:bodyPr rIns="640080" rtlCol="0" anchor="ctr"/>
          <a:lstStyle/>
          <a:p>
            <a:r>
              <a:rPr lang="de-AT" sz="2000" b="1" cap="all">
                <a:solidFill>
                  <a:prstClr val="black">
                    <a:lumMod val="85000"/>
                    <a:lumOff val="15000"/>
                  </a:prstClr>
                </a:solidFill>
                <a:latin typeface="+mj-lt"/>
              </a:rPr>
              <a:t>YEARLY </a:t>
            </a:r>
            <a:br>
              <a:rPr lang="de-AT" sz="2000" b="1" cap="all">
                <a:solidFill>
                  <a:prstClr val="black">
                    <a:lumMod val="85000"/>
                    <a:lumOff val="15000"/>
                  </a:prstClr>
                </a:solidFill>
                <a:latin typeface="+mj-lt"/>
              </a:rPr>
            </a:br>
            <a:r>
              <a:rPr lang="de-AT" sz="1200">
                <a:solidFill>
                  <a:prstClr val="black">
                    <a:lumMod val="85000"/>
                    <a:lumOff val="15000"/>
                  </a:prstClr>
                </a:solidFill>
                <a:latin typeface="+mj-lt"/>
              </a:rPr>
              <a:t>Strategie Meeting</a:t>
            </a:r>
          </a:p>
        </p:txBody>
      </p:sp>
      <p:sp>
        <p:nvSpPr>
          <p:cNvPr id="4" name="Fußzeilenplatzhalter 3">
            <a:extLst>
              <a:ext uri="{FF2B5EF4-FFF2-40B4-BE49-F238E27FC236}">
                <a16:creationId xmlns:a16="http://schemas.microsoft.com/office/drawing/2014/main" id="{B07ABA82-EBC7-487E-B6D6-1ED52F1DCCFC}"/>
              </a:ext>
            </a:extLst>
          </p:cNvPr>
          <p:cNvSpPr>
            <a:spLocks noGrp="1"/>
          </p:cNvSpPr>
          <p:nvPr>
            <p:ph type="ftr" sz="quarter" idx="11"/>
          </p:nvPr>
        </p:nvSpPr>
        <p:spPr bwMode="gray">
          <a:xfrm>
            <a:off x="784656" y="6318250"/>
            <a:ext cx="1029539" cy="323079"/>
          </a:xfrm>
          <a:prstGeom prst="rect">
            <a:avLst/>
          </a:prstGeom>
        </p:spPr>
        <p:txBody>
          <a:bodyPr vert="horz" lIns="0" tIns="0" rIns="0" bIns="0" rtlCol="0" anchor="ctr">
            <a:noAutofit/>
          </a:bodyPr>
          <a:lstStyle>
            <a:defPPr>
              <a:defRPr lang="de-DE"/>
            </a:defPPr>
            <a:lvl1pPr marL="0" algn="r" defTabSz="914400" rtl="0" eaLnBrk="1" latinLnBrk="0" hangingPunct="1">
              <a:defRPr sz="800" i="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AT" dirty="0"/>
              <a:t>K-</a:t>
            </a:r>
            <a:r>
              <a:rPr lang="de-AT" dirty="0" err="1"/>
              <a:t>BusinessCom</a:t>
            </a:r>
            <a:r>
              <a:rPr lang="de-AT" dirty="0"/>
              <a:t> AG</a:t>
            </a:r>
            <a:endParaRPr lang="de-AT" i="1" dirty="0"/>
          </a:p>
        </p:txBody>
      </p:sp>
      <p:sp>
        <p:nvSpPr>
          <p:cNvPr id="5" name="Foliennummernplatzhalter 4">
            <a:extLst>
              <a:ext uri="{FF2B5EF4-FFF2-40B4-BE49-F238E27FC236}">
                <a16:creationId xmlns:a16="http://schemas.microsoft.com/office/drawing/2014/main" id="{2567C7DB-1F43-46DE-8B27-17280DE0832A}"/>
              </a:ext>
            </a:extLst>
          </p:cNvPr>
          <p:cNvSpPr>
            <a:spLocks noGrp="1"/>
          </p:cNvSpPr>
          <p:nvPr>
            <p:ph type="sldNum" sz="quarter" idx="12"/>
          </p:nvPr>
        </p:nvSpPr>
        <p:spPr bwMode="gray">
          <a:prstGeom prst="rect">
            <a:avLst/>
          </a:prstGeom>
        </p:spPr>
        <p:txBody>
          <a:bodyPr vert="horz" lIns="0" tIns="0" rIns="0" bIns="0" rtlCol="0" anchor="ctr">
            <a:noAutofit/>
          </a:bodyPr>
          <a:lstStyle>
            <a:defPPr>
              <a:defRPr lang="de-DE"/>
            </a:defPPr>
            <a:lvl1pPr marL="0" algn="l" defTabSz="914400" rtl="0" eaLnBrk="1" latinLnBrk="0" hangingPunct="1">
              <a:defRPr sz="800" i="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FF9B0DE-3FEB-4AA0-B465-B80EF7C1333D}" type="slidenum">
              <a:rPr lang="de-AT" smtClean="0"/>
              <a:pPr/>
              <a:t>35</a:t>
            </a:fld>
            <a:endParaRPr lang="de-AT" i="1"/>
          </a:p>
        </p:txBody>
      </p:sp>
      <p:sp>
        <p:nvSpPr>
          <p:cNvPr id="6" name="Titel 5">
            <a:extLst>
              <a:ext uri="{FF2B5EF4-FFF2-40B4-BE49-F238E27FC236}">
                <a16:creationId xmlns:a16="http://schemas.microsoft.com/office/drawing/2014/main" id="{F0B9A0D3-5EF9-43FF-B092-C27E66B711EC}"/>
              </a:ext>
            </a:extLst>
          </p:cNvPr>
          <p:cNvSpPr>
            <a:spLocks noGrp="1"/>
          </p:cNvSpPr>
          <p:nvPr>
            <p:ph type="title" idx="4294967295"/>
          </p:nvPr>
        </p:nvSpPr>
        <p:spPr>
          <a:xfrm>
            <a:off x="443345" y="205881"/>
            <a:ext cx="7561263" cy="500433"/>
          </a:xfrm>
        </p:spPr>
        <p:txBody>
          <a:bodyPr>
            <a:normAutofit fontScale="90000"/>
          </a:bodyPr>
          <a:lstStyle/>
          <a:p>
            <a:r>
              <a:rPr lang="de-AT" dirty="0"/>
              <a:t>Zusammenarbeitsmodell. </a:t>
            </a:r>
          </a:p>
        </p:txBody>
      </p:sp>
      <p:sp>
        <p:nvSpPr>
          <p:cNvPr id="3" name="Textplatzhalter 2">
            <a:extLst>
              <a:ext uri="{FF2B5EF4-FFF2-40B4-BE49-F238E27FC236}">
                <a16:creationId xmlns:a16="http://schemas.microsoft.com/office/drawing/2014/main" id="{2195CA9E-486C-474F-AF57-88F9490817AE}"/>
              </a:ext>
            </a:extLst>
          </p:cNvPr>
          <p:cNvSpPr>
            <a:spLocks noGrp="1"/>
          </p:cNvSpPr>
          <p:nvPr>
            <p:ph type="body" sz="quarter" idx="4294967295"/>
          </p:nvPr>
        </p:nvSpPr>
        <p:spPr>
          <a:xfrm>
            <a:off x="443345" y="758230"/>
            <a:ext cx="8220075" cy="287337"/>
          </a:xfrm>
        </p:spPr>
        <p:txBody>
          <a:bodyPr vert="horz" lIns="0" tIns="0" rIns="0" bIns="0" rtlCol="0" anchor="t">
            <a:noAutofit/>
          </a:bodyPr>
          <a:lstStyle/>
          <a:p>
            <a:r>
              <a:rPr lang="de-AT" dirty="0"/>
              <a:t>Betriebsorganisation nach Standard-Governance Modell. </a:t>
            </a:r>
          </a:p>
        </p:txBody>
      </p:sp>
      <p:sp>
        <p:nvSpPr>
          <p:cNvPr id="8" name="Freeform: Shape 4">
            <a:extLst>
              <a:ext uri="{FF2B5EF4-FFF2-40B4-BE49-F238E27FC236}">
                <a16:creationId xmlns:a16="http://schemas.microsoft.com/office/drawing/2014/main" id="{68D2033E-2450-4C66-8B4B-A4FD3D0E216B}"/>
              </a:ext>
            </a:extLst>
          </p:cNvPr>
          <p:cNvSpPr/>
          <p:nvPr/>
        </p:nvSpPr>
        <p:spPr>
          <a:xfrm>
            <a:off x="327636" y="2267079"/>
            <a:ext cx="7211023" cy="688537"/>
          </a:xfrm>
          <a:custGeom>
            <a:avLst/>
            <a:gdLst>
              <a:gd name="connsiteX0" fmla="*/ 0 w 4487003"/>
              <a:gd name="connsiteY0" fmla="*/ 0 h 688537"/>
              <a:gd name="connsiteX1" fmla="*/ 4487003 w 4487003"/>
              <a:gd name="connsiteY1" fmla="*/ 0 h 688537"/>
              <a:gd name="connsiteX2" fmla="*/ 3952354 w 4487003"/>
              <a:gd name="connsiteY2" fmla="*/ 688537 h 688537"/>
              <a:gd name="connsiteX3" fmla="*/ 0 w 4487003"/>
              <a:gd name="connsiteY3" fmla="*/ 688537 h 688537"/>
              <a:gd name="connsiteX4" fmla="*/ 0 w 4487003"/>
              <a:gd name="connsiteY4" fmla="*/ 0 h 688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87003" h="688537">
                <a:moveTo>
                  <a:pt x="0" y="0"/>
                </a:moveTo>
                <a:lnTo>
                  <a:pt x="4487003" y="0"/>
                </a:lnTo>
                <a:lnTo>
                  <a:pt x="3952354" y="688537"/>
                </a:lnTo>
                <a:lnTo>
                  <a:pt x="0" y="688537"/>
                </a:lnTo>
                <a:lnTo>
                  <a:pt x="0" y="0"/>
                </a:lnTo>
                <a:close/>
              </a:path>
            </a:pathLst>
          </a:custGeom>
          <a:solidFill>
            <a:schemeClr val="accent2">
              <a:lumMod val="20000"/>
              <a:lumOff val="80000"/>
              <a:alpha val="78000"/>
            </a:schemeClr>
          </a:solidFill>
          <a:ln w="25400" cap="flat" cmpd="sng" algn="ctr">
            <a:noFill/>
            <a:prstDash val="solid"/>
          </a:ln>
          <a:effectLst/>
        </p:spPr>
        <p:txBody>
          <a:bodyPr rot="0" spcFirstLastPara="0" vert="horz" wrap="square" lIns="91440" tIns="45720" rIns="64008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de-AT" sz="2000" b="1" i="0" u="none" strike="noStrike" kern="1200" cap="all" spc="0" normalizeH="0" baseline="0" noProof="0" dirty="0">
                <a:ln>
                  <a:noFill/>
                </a:ln>
                <a:solidFill>
                  <a:prstClr val="black">
                    <a:lumMod val="85000"/>
                    <a:lumOff val="15000"/>
                  </a:prstClr>
                </a:solidFill>
                <a:effectLst/>
                <a:uLnTx/>
                <a:uFillTx/>
                <a:latin typeface="+mj-lt"/>
                <a:ea typeface="+mn-ea"/>
                <a:cs typeface="+mn-cs"/>
              </a:rPr>
              <a:t>QUARTERLY</a:t>
            </a:r>
            <a:br>
              <a:rPr kumimoji="0" lang="de-AT" sz="2000" b="1" i="0" u="none" strike="noStrike" kern="1200" cap="all" spc="0" normalizeH="0" baseline="0" noProof="0" dirty="0">
                <a:ln>
                  <a:noFill/>
                </a:ln>
                <a:solidFill>
                  <a:prstClr val="black">
                    <a:lumMod val="85000"/>
                    <a:lumOff val="15000"/>
                  </a:prstClr>
                </a:solidFill>
                <a:effectLst/>
                <a:uLnTx/>
                <a:uFillTx/>
                <a:latin typeface="+mj-lt"/>
                <a:ea typeface="+mn-ea"/>
                <a:cs typeface="+mn-cs"/>
              </a:rPr>
            </a:br>
            <a:r>
              <a:rPr lang="de-AT" sz="1200" dirty="0">
                <a:solidFill>
                  <a:prstClr val="black">
                    <a:lumMod val="85000"/>
                    <a:lumOff val="15000"/>
                  </a:prstClr>
                </a:solidFill>
                <a:latin typeface="+mj-lt"/>
              </a:rPr>
              <a:t>Lenkungskreis</a:t>
            </a:r>
          </a:p>
        </p:txBody>
      </p:sp>
      <p:sp>
        <p:nvSpPr>
          <p:cNvPr id="10" name="Freeform: Shape 6">
            <a:extLst>
              <a:ext uri="{FF2B5EF4-FFF2-40B4-BE49-F238E27FC236}">
                <a16:creationId xmlns:a16="http://schemas.microsoft.com/office/drawing/2014/main" id="{24A08354-0A8B-4F2C-89B3-470BB4E22F11}"/>
              </a:ext>
            </a:extLst>
          </p:cNvPr>
          <p:cNvSpPr/>
          <p:nvPr/>
        </p:nvSpPr>
        <p:spPr>
          <a:xfrm>
            <a:off x="342282" y="3294873"/>
            <a:ext cx="6205903" cy="673603"/>
          </a:xfrm>
          <a:custGeom>
            <a:avLst/>
            <a:gdLst>
              <a:gd name="connsiteX0" fmla="*/ 0 w 3773000"/>
              <a:gd name="connsiteY0" fmla="*/ 0 h 688537"/>
              <a:gd name="connsiteX1" fmla="*/ 3773000 w 3773000"/>
              <a:gd name="connsiteY1" fmla="*/ 0 h 688537"/>
              <a:gd name="connsiteX2" fmla="*/ 3238351 w 3773000"/>
              <a:gd name="connsiteY2" fmla="*/ 688537 h 688537"/>
              <a:gd name="connsiteX3" fmla="*/ 0 w 3773000"/>
              <a:gd name="connsiteY3" fmla="*/ 688537 h 688537"/>
              <a:gd name="connsiteX4" fmla="*/ 0 w 3773000"/>
              <a:gd name="connsiteY4" fmla="*/ 0 h 688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3000" h="688537">
                <a:moveTo>
                  <a:pt x="0" y="0"/>
                </a:moveTo>
                <a:lnTo>
                  <a:pt x="3773000" y="0"/>
                </a:lnTo>
                <a:lnTo>
                  <a:pt x="3238351" y="688537"/>
                </a:lnTo>
                <a:lnTo>
                  <a:pt x="0" y="688537"/>
                </a:lnTo>
                <a:lnTo>
                  <a:pt x="0" y="0"/>
                </a:lnTo>
                <a:close/>
              </a:path>
            </a:pathLst>
          </a:custGeom>
          <a:solidFill>
            <a:schemeClr val="accent3">
              <a:lumMod val="20000"/>
              <a:lumOff val="80000"/>
              <a:alpha val="78000"/>
            </a:schemeClr>
          </a:solidFill>
          <a:ln w="25400" cap="flat" cmpd="sng" algn="ctr">
            <a:noFill/>
            <a:prstDash val="solid"/>
          </a:ln>
          <a:effectLst/>
        </p:spPr>
        <p:txBody>
          <a:bodyPr rot="0" spcFirstLastPara="0" vert="horz" wrap="square" lIns="91440" tIns="45720" rIns="64008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de-AT" sz="2000" b="1" i="0" u="none" strike="noStrike" kern="1200" cap="all" spc="0" normalizeH="0" baseline="0" noProof="0">
                <a:ln>
                  <a:noFill/>
                </a:ln>
                <a:solidFill>
                  <a:prstClr val="black">
                    <a:lumMod val="85000"/>
                    <a:lumOff val="15000"/>
                  </a:prstClr>
                </a:solidFill>
                <a:effectLst/>
                <a:uLnTx/>
                <a:uFillTx/>
                <a:latin typeface="+mj-lt"/>
                <a:ea typeface="+mn-ea"/>
                <a:cs typeface="+mn-cs"/>
              </a:rPr>
              <a:t>MONTHLY</a:t>
            </a:r>
          </a:p>
          <a:p>
            <a:pPr marL="0" marR="0" lvl="0" indent="0" defTabSz="914400" rtl="0" eaLnBrk="1" fontAlgn="auto" latinLnBrk="0" hangingPunct="1">
              <a:lnSpc>
                <a:spcPct val="100000"/>
              </a:lnSpc>
              <a:spcBef>
                <a:spcPts val="0"/>
              </a:spcBef>
              <a:spcAft>
                <a:spcPts val="0"/>
              </a:spcAft>
              <a:buClrTx/>
              <a:buSzTx/>
              <a:buFontTx/>
              <a:buNone/>
              <a:tabLst/>
              <a:defRPr/>
            </a:pPr>
            <a:r>
              <a:rPr lang="de-AT" sz="1200">
                <a:solidFill>
                  <a:prstClr val="black">
                    <a:lumMod val="85000"/>
                    <a:lumOff val="15000"/>
                  </a:prstClr>
                </a:solidFill>
                <a:latin typeface="+mj-lt"/>
              </a:rPr>
              <a:t>Service Management JF</a:t>
            </a:r>
            <a:endParaRPr kumimoji="0" lang="de-AT" sz="1200" i="0" u="none" strike="noStrike" kern="1200" spc="0" normalizeH="0" noProof="0">
              <a:ln>
                <a:noFill/>
              </a:ln>
              <a:solidFill>
                <a:prstClr val="black">
                  <a:lumMod val="85000"/>
                  <a:lumOff val="15000"/>
                </a:prstClr>
              </a:solidFill>
              <a:effectLst/>
              <a:uLnTx/>
              <a:uFillTx/>
              <a:latin typeface="+mj-lt"/>
              <a:ea typeface="+mn-ea"/>
              <a:cs typeface="+mn-cs"/>
            </a:endParaRPr>
          </a:p>
        </p:txBody>
      </p:sp>
      <p:sp>
        <p:nvSpPr>
          <p:cNvPr id="13" name="Freeform: Shape 9">
            <a:extLst>
              <a:ext uri="{FF2B5EF4-FFF2-40B4-BE49-F238E27FC236}">
                <a16:creationId xmlns:a16="http://schemas.microsoft.com/office/drawing/2014/main" id="{7B2B1024-021C-466A-BA89-B0AEE8E06841}"/>
              </a:ext>
            </a:extLst>
          </p:cNvPr>
          <p:cNvSpPr/>
          <p:nvPr/>
        </p:nvSpPr>
        <p:spPr>
          <a:xfrm>
            <a:off x="6693843" y="3326589"/>
            <a:ext cx="5163195" cy="1136756"/>
          </a:xfrm>
          <a:custGeom>
            <a:avLst/>
            <a:gdLst>
              <a:gd name="connsiteX0" fmla="*/ 0 w 3065321"/>
              <a:gd name="connsiteY0" fmla="*/ 0 h 688537"/>
              <a:gd name="connsiteX1" fmla="*/ 3065321 w 3065321"/>
              <a:gd name="connsiteY1" fmla="*/ 0 h 688537"/>
              <a:gd name="connsiteX2" fmla="*/ 3065321 w 3065321"/>
              <a:gd name="connsiteY2" fmla="*/ 688537 h 688537"/>
              <a:gd name="connsiteX3" fmla="*/ 534648 w 3065321"/>
              <a:gd name="connsiteY3" fmla="*/ 688537 h 688537"/>
              <a:gd name="connsiteX4" fmla="*/ 0 w 3065321"/>
              <a:gd name="connsiteY4" fmla="*/ 0 h 688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5321" h="688537">
                <a:moveTo>
                  <a:pt x="0" y="0"/>
                </a:moveTo>
                <a:lnTo>
                  <a:pt x="3065321" y="0"/>
                </a:lnTo>
                <a:lnTo>
                  <a:pt x="3065321" y="688537"/>
                </a:lnTo>
                <a:lnTo>
                  <a:pt x="534648" y="688537"/>
                </a:lnTo>
                <a:lnTo>
                  <a:pt x="0" y="0"/>
                </a:lnTo>
                <a:close/>
              </a:path>
            </a:pathLst>
          </a:custGeom>
          <a:solidFill>
            <a:sysClr val="window" lastClr="FFFFFF">
              <a:lumMod val="95000"/>
              <a:alpha val="78000"/>
            </a:sysClr>
          </a:solidFill>
          <a:ln w="25400" cap="flat" cmpd="sng" algn="ctr">
            <a:noFill/>
            <a:prstDash val="solid"/>
          </a:ln>
          <a:effectLst/>
        </p:spPr>
        <p:txBody>
          <a:bodyPr lIns="5486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de-AT" b="1" cap="all">
                <a:solidFill>
                  <a:schemeClr val="tx1"/>
                </a:solidFill>
                <a:latin typeface="+mj-lt"/>
              </a:rPr>
              <a:t>Operativer</a:t>
            </a:r>
            <a:br>
              <a:rPr lang="de-AT" b="1" cap="all">
                <a:solidFill>
                  <a:schemeClr val="tx1"/>
                </a:solidFill>
                <a:latin typeface="+mj-lt"/>
              </a:rPr>
            </a:br>
            <a:r>
              <a:rPr lang="de-AT" b="1" cap="all">
                <a:solidFill>
                  <a:schemeClr val="tx1"/>
                </a:solidFill>
                <a:latin typeface="+mj-lt"/>
              </a:rPr>
              <a:t>Betrieb </a:t>
            </a:r>
          </a:p>
        </p:txBody>
      </p:sp>
      <p:sp>
        <p:nvSpPr>
          <p:cNvPr id="25" name="Rechteck 24">
            <a:extLst>
              <a:ext uri="{FF2B5EF4-FFF2-40B4-BE49-F238E27FC236}">
                <a16:creationId xmlns:a16="http://schemas.microsoft.com/office/drawing/2014/main" id="{E2EF2120-A39A-459F-B41D-399844E98694}"/>
              </a:ext>
            </a:extLst>
          </p:cNvPr>
          <p:cNvSpPr/>
          <p:nvPr/>
        </p:nvSpPr>
        <p:spPr bwMode="gray">
          <a:xfrm rot="18430346" flipV="1">
            <a:off x="1766309" y="3553052"/>
            <a:ext cx="4392000" cy="73267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a:solidFill>
                <a:schemeClr val="tx1"/>
              </a:solidFill>
            </a:endParaRPr>
          </a:p>
        </p:txBody>
      </p:sp>
      <p:sp>
        <p:nvSpPr>
          <p:cNvPr id="51" name="Ellipse 50">
            <a:extLst>
              <a:ext uri="{FF2B5EF4-FFF2-40B4-BE49-F238E27FC236}">
                <a16:creationId xmlns:a16="http://schemas.microsoft.com/office/drawing/2014/main" id="{83E05FD3-129F-4089-A2D4-4E7BEF9AAF7C}"/>
              </a:ext>
            </a:extLst>
          </p:cNvPr>
          <p:cNvSpPr/>
          <p:nvPr/>
        </p:nvSpPr>
        <p:spPr bwMode="gray">
          <a:xfrm>
            <a:off x="2379190" y="3113045"/>
            <a:ext cx="1440000" cy="1017974"/>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lnSpc>
                <a:spcPct val="110000"/>
              </a:lnSpc>
            </a:pPr>
            <a:r>
              <a:rPr lang="de-AT" sz="1000" b="1" dirty="0">
                <a:solidFill>
                  <a:schemeClr val="tx1"/>
                </a:solidFill>
              </a:rPr>
              <a:t>Service Delivery </a:t>
            </a:r>
            <a:r>
              <a:rPr lang="de-AT" sz="1000" b="1" dirty="0" err="1">
                <a:solidFill>
                  <a:schemeClr val="tx1"/>
                </a:solidFill>
              </a:rPr>
              <a:t>Mgmt</a:t>
            </a:r>
            <a:r>
              <a:rPr lang="de-AT" sz="1000" b="1" dirty="0">
                <a:solidFill>
                  <a:schemeClr val="tx1"/>
                </a:solidFill>
              </a:rPr>
              <a:t> (SDM)</a:t>
            </a:r>
            <a:endParaRPr lang="de-DE" dirty="0">
              <a:solidFill>
                <a:schemeClr val="tx1"/>
              </a:solidFill>
            </a:endParaRPr>
          </a:p>
        </p:txBody>
      </p:sp>
      <p:grpSp>
        <p:nvGrpSpPr>
          <p:cNvPr id="7" name="Gruppieren 6">
            <a:extLst>
              <a:ext uri="{FF2B5EF4-FFF2-40B4-BE49-F238E27FC236}">
                <a16:creationId xmlns:a16="http://schemas.microsoft.com/office/drawing/2014/main" id="{446BE2C7-2D1E-4711-9885-C99B78E1D6E1}"/>
              </a:ext>
            </a:extLst>
          </p:cNvPr>
          <p:cNvGrpSpPr/>
          <p:nvPr/>
        </p:nvGrpSpPr>
        <p:grpSpPr>
          <a:xfrm>
            <a:off x="7030142" y="1243028"/>
            <a:ext cx="1067740" cy="820687"/>
            <a:chOff x="7008162" y="2039041"/>
            <a:chExt cx="1067740" cy="820687"/>
          </a:xfrm>
        </p:grpSpPr>
        <p:sp>
          <p:nvSpPr>
            <p:cNvPr id="19" name="Freeform: Shape 19">
              <a:extLst>
                <a:ext uri="{FF2B5EF4-FFF2-40B4-BE49-F238E27FC236}">
                  <a16:creationId xmlns:a16="http://schemas.microsoft.com/office/drawing/2014/main" id="{627A0E35-06E0-4EA7-91EE-4D9B2E15EF11}"/>
                </a:ext>
              </a:extLst>
            </p:cNvPr>
            <p:cNvSpPr/>
            <p:nvPr/>
          </p:nvSpPr>
          <p:spPr>
            <a:xfrm>
              <a:off x="7008162" y="2039041"/>
              <a:ext cx="1067740" cy="820687"/>
            </a:xfrm>
            <a:custGeom>
              <a:avLst/>
              <a:gdLst>
                <a:gd name="connsiteX0" fmla="*/ 533870 w 1067740"/>
                <a:gd name="connsiteY0" fmla="*/ 0 h 820687"/>
                <a:gd name="connsiteX1" fmla="*/ 1067740 w 1067740"/>
                <a:gd name="connsiteY1" fmla="*/ 687535 h 820687"/>
                <a:gd name="connsiteX2" fmla="*/ 533870 w 1067740"/>
                <a:gd name="connsiteY2" fmla="*/ 820687 h 820687"/>
                <a:gd name="connsiteX3" fmla="*/ 0 w 1067740"/>
                <a:gd name="connsiteY3" fmla="*/ 687535 h 820687"/>
              </a:gdLst>
              <a:ahLst/>
              <a:cxnLst>
                <a:cxn ang="0">
                  <a:pos x="connsiteX0" y="connsiteY0"/>
                </a:cxn>
                <a:cxn ang="0">
                  <a:pos x="connsiteX1" y="connsiteY1"/>
                </a:cxn>
                <a:cxn ang="0">
                  <a:pos x="connsiteX2" y="connsiteY2"/>
                </a:cxn>
                <a:cxn ang="0">
                  <a:pos x="connsiteX3" y="connsiteY3"/>
                </a:cxn>
              </a:cxnLst>
              <a:rect l="l" t="t" r="r" b="b"/>
              <a:pathLst>
                <a:path w="1067740" h="820687">
                  <a:moveTo>
                    <a:pt x="533870" y="0"/>
                  </a:moveTo>
                  <a:lnTo>
                    <a:pt x="1067740" y="687535"/>
                  </a:lnTo>
                  <a:lnTo>
                    <a:pt x="533870" y="820687"/>
                  </a:lnTo>
                  <a:lnTo>
                    <a:pt x="0" y="687535"/>
                  </a:lnTo>
                  <a:close/>
                </a:path>
              </a:pathLst>
            </a:custGeom>
            <a:solidFill>
              <a:schemeClr val="bg2">
                <a:lumMod val="75000"/>
              </a:schemeClr>
            </a:solidFill>
            <a:ln w="25400"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mj-lt"/>
                <a:ea typeface="+mn-ea"/>
                <a:cs typeface="+mn-cs"/>
              </a:endParaRPr>
            </a:p>
          </p:txBody>
        </p:sp>
        <p:sp>
          <p:nvSpPr>
            <p:cNvPr id="21" name="Freeform: Shape 21">
              <a:extLst>
                <a:ext uri="{FF2B5EF4-FFF2-40B4-BE49-F238E27FC236}">
                  <a16:creationId xmlns:a16="http://schemas.microsoft.com/office/drawing/2014/main" id="{14A0B34E-5E92-4F32-A2A9-BB6CD2156F17}"/>
                </a:ext>
              </a:extLst>
            </p:cNvPr>
            <p:cNvSpPr/>
            <p:nvPr/>
          </p:nvSpPr>
          <p:spPr>
            <a:xfrm>
              <a:off x="7542032" y="2039041"/>
              <a:ext cx="533870" cy="820687"/>
            </a:xfrm>
            <a:custGeom>
              <a:avLst/>
              <a:gdLst>
                <a:gd name="connsiteX0" fmla="*/ 0 w 533870"/>
                <a:gd name="connsiteY0" fmla="*/ 0 h 820687"/>
                <a:gd name="connsiteX1" fmla="*/ 533870 w 533870"/>
                <a:gd name="connsiteY1" fmla="*/ 687535 h 820687"/>
                <a:gd name="connsiteX2" fmla="*/ 0 w 533870"/>
                <a:gd name="connsiteY2" fmla="*/ 820687 h 820687"/>
                <a:gd name="connsiteX3" fmla="*/ 0 w 533870"/>
                <a:gd name="connsiteY3" fmla="*/ 0 h 820687"/>
              </a:gdLst>
              <a:ahLst/>
              <a:cxnLst>
                <a:cxn ang="0">
                  <a:pos x="connsiteX0" y="connsiteY0"/>
                </a:cxn>
                <a:cxn ang="0">
                  <a:pos x="connsiteX1" y="connsiteY1"/>
                </a:cxn>
                <a:cxn ang="0">
                  <a:pos x="connsiteX2" y="connsiteY2"/>
                </a:cxn>
                <a:cxn ang="0">
                  <a:pos x="connsiteX3" y="connsiteY3"/>
                </a:cxn>
              </a:cxnLst>
              <a:rect l="l" t="t" r="r" b="b"/>
              <a:pathLst>
                <a:path w="533870" h="820687">
                  <a:moveTo>
                    <a:pt x="0" y="0"/>
                  </a:moveTo>
                  <a:lnTo>
                    <a:pt x="533870" y="687535"/>
                  </a:lnTo>
                  <a:lnTo>
                    <a:pt x="0" y="820687"/>
                  </a:lnTo>
                  <a:lnTo>
                    <a:pt x="0" y="0"/>
                  </a:lnTo>
                  <a:close/>
                </a:path>
              </a:pathLst>
            </a:custGeom>
            <a:solidFill>
              <a:schemeClr val="bg2">
                <a:lumMod val="50000"/>
              </a:schemeClr>
            </a:solidFill>
            <a:ln w="25400"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mj-lt"/>
                <a:ea typeface="+mn-ea"/>
                <a:cs typeface="+mn-cs"/>
              </a:endParaRPr>
            </a:p>
          </p:txBody>
        </p:sp>
      </p:grpSp>
      <p:grpSp>
        <p:nvGrpSpPr>
          <p:cNvPr id="26" name="Gruppieren 25">
            <a:extLst>
              <a:ext uri="{FF2B5EF4-FFF2-40B4-BE49-F238E27FC236}">
                <a16:creationId xmlns:a16="http://schemas.microsoft.com/office/drawing/2014/main" id="{0FB67906-A2EA-448A-84A9-5A6501F7E411}"/>
              </a:ext>
            </a:extLst>
          </p:cNvPr>
          <p:cNvGrpSpPr/>
          <p:nvPr/>
        </p:nvGrpSpPr>
        <p:grpSpPr>
          <a:xfrm>
            <a:off x="5590772" y="2947817"/>
            <a:ext cx="3902524" cy="1516248"/>
            <a:chOff x="5590772" y="4014926"/>
            <a:chExt cx="3902524" cy="1516248"/>
          </a:xfrm>
        </p:grpSpPr>
        <p:sp>
          <p:nvSpPr>
            <p:cNvPr id="15" name="Freeform: Shape 14">
              <a:extLst>
                <a:ext uri="{FF2B5EF4-FFF2-40B4-BE49-F238E27FC236}">
                  <a16:creationId xmlns:a16="http://schemas.microsoft.com/office/drawing/2014/main" id="{4ACD6D42-4142-4DCC-9D6D-C1EC09774892}"/>
                </a:ext>
              </a:extLst>
            </p:cNvPr>
            <p:cNvSpPr/>
            <p:nvPr/>
          </p:nvSpPr>
          <p:spPr>
            <a:xfrm rot="10800000">
              <a:off x="6110423" y="4014926"/>
              <a:ext cx="2856898" cy="1287648"/>
            </a:xfrm>
            <a:custGeom>
              <a:avLst/>
              <a:gdLst>
                <a:gd name="connsiteX0" fmla="*/ 1951263 w 3902523"/>
                <a:gd name="connsiteY0" fmla="*/ 1516248 h 1516248"/>
                <a:gd name="connsiteX1" fmla="*/ 525976 w 3902523"/>
                <a:gd name="connsiteY1" fmla="*/ 1160769 h 1516248"/>
                <a:gd name="connsiteX2" fmla="*/ 724017 w 3902523"/>
                <a:gd name="connsiteY2" fmla="*/ 1114983 h 1516248"/>
                <a:gd name="connsiteX3" fmla="*/ 718983 w 3902523"/>
                <a:gd name="connsiteY3" fmla="*/ 1109797 h 1516248"/>
                <a:gd name="connsiteX4" fmla="*/ 519650 w 3902523"/>
                <a:gd name="connsiteY4" fmla="*/ 1155882 h 1516248"/>
                <a:gd name="connsiteX5" fmla="*/ 0 w 3902523"/>
                <a:gd name="connsiteY5" fmla="*/ 486661 h 1516248"/>
                <a:gd name="connsiteX6" fmla="*/ 1951262 w 3902523"/>
                <a:gd name="connsiteY6" fmla="*/ 0 h 1516248"/>
                <a:gd name="connsiteX7" fmla="*/ 3902523 w 3902523"/>
                <a:gd name="connsiteY7" fmla="*/ 486661 h 1516248"/>
                <a:gd name="connsiteX8" fmla="*/ 3382874 w 3902523"/>
                <a:gd name="connsiteY8" fmla="*/ 1155882 h 1516248"/>
                <a:gd name="connsiteX9" fmla="*/ 3184027 w 3902523"/>
                <a:gd name="connsiteY9" fmla="*/ 1109910 h 1516248"/>
                <a:gd name="connsiteX10" fmla="*/ 3175851 w 3902523"/>
                <a:gd name="connsiteY10" fmla="*/ 1114370 h 1516248"/>
                <a:gd name="connsiteX11" fmla="*/ 3376548 w 3902523"/>
                <a:gd name="connsiteY11" fmla="*/ 1160770 h 1516248"/>
                <a:gd name="connsiteX0" fmla="*/ 1951263 w 3902523"/>
                <a:gd name="connsiteY0" fmla="*/ 1516248 h 1516248"/>
                <a:gd name="connsiteX1" fmla="*/ 525976 w 3902523"/>
                <a:gd name="connsiteY1" fmla="*/ 1160769 h 1516248"/>
                <a:gd name="connsiteX2" fmla="*/ 724017 w 3902523"/>
                <a:gd name="connsiteY2" fmla="*/ 1114983 h 1516248"/>
                <a:gd name="connsiteX3" fmla="*/ 718983 w 3902523"/>
                <a:gd name="connsiteY3" fmla="*/ 1109797 h 1516248"/>
                <a:gd name="connsiteX4" fmla="*/ 519650 w 3902523"/>
                <a:gd name="connsiteY4" fmla="*/ 1155882 h 1516248"/>
                <a:gd name="connsiteX5" fmla="*/ 0 w 3902523"/>
                <a:gd name="connsiteY5" fmla="*/ 486661 h 1516248"/>
                <a:gd name="connsiteX6" fmla="*/ 1951262 w 3902523"/>
                <a:gd name="connsiteY6" fmla="*/ 0 h 1516248"/>
                <a:gd name="connsiteX7" fmla="*/ 3902523 w 3902523"/>
                <a:gd name="connsiteY7" fmla="*/ 486661 h 1516248"/>
                <a:gd name="connsiteX8" fmla="*/ 3382874 w 3902523"/>
                <a:gd name="connsiteY8" fmla="*/ 1155882 h 1516248"/>
                <a:gd name="connsiteX9" fmla="*/ 3184027 w 3902523"/>
                <a:gd name="connsiteY9" fmla="*/ 1109910 h 1516248"/>
                <a:gd name="connsiteX10" fmla="*/ 3376548 w 3902523"/>
                <a:gd name="connsiteY10" fmla="*/ 1160770 h 1516248"/>
                <a:gd name="connsiteX11" fmla="*/ 1951263 w 3902523"/>
                <a:gd name="connsiteY11" fmla="*/ 1516248 h 1516248"/>
                <a:gd name="connsiteX0" fmla="*/ 1951263 w 3902523"/>
                <a:gd name="connsiteY0" fmla="*/ 1516248 h 1516248"/>
                <a:gd name="connsiteX1" fmla="*/ 525976 w 3902523"/>
                <a:gd name="connsiteY1" fmla="*/ 1160769 h 1516248"/>
                <a:gd name="connsiteX2" fmla="*/ 724017 w 3902523"/>
                <a:gd name="connsiteY2" fmla="*/ 1114983 h 1516248"/>
                <a:gd name="connsiteX3" fmla="*/ 718983 w 3902523"/>
                <a:gd name="connsiteY3" fmla="*/ 1109797 h 1516248"/>
                <a:gd name="connsiteX4" fmla="*/ 519650 w 3902523"/>
                <a:gd name="connsiteY4" fmla="*/ 1155882 h 1516248"/>
                <a:gd name="connsiteX5" fmla="*/ 0 w 3902523"/>
                <a:gd name="connsiteY5" fmla="*/ 486661 h 1516248"/>
                <a:gd name="connsiteX6" fmla="*/ 1951262 w 3902523"/>
                <a:gd name="connsiteY6" fmla="*/ 0 h 1516248"/>
                <a:gd name="connsiteX7" fmla="*/ 3902523 w 3902523"/>
                <a:gd name="connsiteY7" fmla="*/ 486661 h 1516248"/>
                <a:gd name="connsiteX8" fmla="*/ 3382874 w 3902523"/>
                <a:gd name="connsiteY8" fmla="*/ 1155882 h 1516248"/>
                <a:gd name="connsiteX9" fmla="*/ 3376548 w 3902523"/>
                <a:gd name="connsiteY9" fmla="*/ 1160770 h 1516248"/>
                <a:gd name="connsiteX10" fmla="*/ 1951263 w 3902523"/>
                <a:gd name="connsiteY10" fmla="*/ 1516248 h 1516248"/>
                <a:gd name="connsiteX0" fmla="*/ 1951263 w 3902523"/>
                <a:gd name="connsiteY0" fmla="*/ 1516248 h 1516248"/>
                <a:gd name="connsiteX1" fmla="*/ 525976 w 3902523"/>
                <a:gd name="connsiteY1" fmla="*/ 1160769 h 1516248"/>
                <a:gd name="connsiteX2" fmla="*/ 724017 w 3902523"/>
                <a:gd name="connsiteY2" fmla="*/ 1114983 h 1516248"/>
                <a:gd name="connsiteX3" fmla="*/ 718983 w 3902523"/>
                <a:gd name="connsiteY3" fmla="*/ 1109797 h 1516248"/>
                <a:gd name="connsiteX4" fmla="*/ 519650 w 3902523"/>
                <a:gd name="connsiteY4" fmla="*/ 1155882 h 1516248"/>
                <a:gd name="connsiteX5" fmla="*/ 0 w 3902523"/>
                <a:gd name="connsiteY5" fmla="*/ 486661 h 1516248"/>
                <a:gd name="connsiteX6" fmla="*/ 1951262 w 3902523"/>
                <a:gd name="connsiteY6" fmla="*/ 0 h 1516248"/>
                <a:gd name="connsiteX7" fmla="*/ 3902523 w 3902523"/>
                <a:gd name="connsiteY7" fmla="*/ 486661 h 1516248"/>
                <a:gd name="connsiteX8" fmla="*/ 3382874 w 3902523"/>
                <a:gd name="connsiteY8" fmla="*/ 1155882 h 1516248"/>
                <a:gd name="connsiteX9" fmla="*/ 1951263 w 3902523"/>
                <a:gd name="connsiteY9" fmla="*/ 1516248 h 1516248"/>
                <a:gd name="connsiteX0" fmla="*/ 1951263 w 3902523"/>
                <a:gd name="connsiteY0" fmla="*/ 1516248 h 1516248"/>
                <a:gd name="connsiteX1" fmla="*/ 525976 w 3902523"/>
                <a:gd name="connsiteY1" fmla="*/ 1160769 h 1516248"/>
                <a:gd name="connsiteX2" fmla="*/ 724017 w 3902523"/>
                <a:gd name="connsiteY2" fmla="*/ 1114983 h 1516248"/>
                <a:gd name="connsiteX3" fmla="*/ 519650 w 3902523"/>
                <a:gd name="connsiteY3" fmla="*/ 1155882 h 1516248"/>
                <a:gd name="connsiteX4" fmla="*/ 0 w 3902523"/>
                <a:gd name="connsiteY4" fmla="*/ 486661 h 1516248"/>
                <a:gd name="connsiteX5" fmla="*/ 1951262 w 3902523"/>
                <a:gd name="connsiteY5" fmla="*/ 0 h 1516248"/>
                <a:gd name="connsiteX6" fmla="*/ 3902523 w 3902523"/>
                <a:gd name="connsiteY6" fmla="*/ 486661 h 1516248"/>
                <a:gd name="connsiteX7" fmla="*/ 3382874 w 3902523"/>
                <a:gd name="connsiteY7" fmla="*/ 1155882 h 1516248"/>
                <a:gd name="connsiteX8" fmla="*/ 1951263 w 3902523"/>
                <a:gd name="connsiteY8" fmla="*/ 1516248 h 1516248"/>
                <a:gd name="connsiteX0" fmla="*/ 1951263 w 3902523"/>
                <a:gd name="connsiteY0" fmla="*/ 1516248 h 1516248"/>
                <a:gd name="connsiteX1" fmla="*/ 525976 w 3902523"/>
                <a:gd name="connsiteY1" fmla="*/ 1160769 h 1516248"/>
                <a:gd name="connsiteX2" fmla="*/ 519650 w 3902523"/>
                <a:gd name="connsiteY2" fmla="*/ 1155882 h 1516248"/>
                <a:gd name="connsiteX3" fmla="*/ 0 w 3902523"/>
                <a:gd name="connsiteY3" fmla="*/ 486661 h 1516248"/>
                <a:gd name="connsiteX4" fmla="*/ 1951262 w 3902523"/>
                <a:gd name="connsiteY4" fmla="*/ 0 h 1516248"/>
                <a:gd name="connsiteX5" fmla="*/ 3902523 w 3902523"/>
                <a:gd name="connsiteY5" fmla="*/ 486661 h 1516248"/>
                <a:gd name="connsiteX6" fmla="*/ 3382874 w 3902523"/>
                <a:gd name="connsiteY6" fmla="*/ 1155882 h 1516248"/>
                <a:gd name="connsiteX7" fmla="*/ 1951263 w 3902523"/>
                <a:gd name="connsiteY7" fmla="*/ 1516248 h 1516248"/>
                <a:gd name="connsiteX0" fmla="*/ 1951263 w 3902523"/>
                <a:gd name="connsiteY0" fmla="*/ 1516248 h 1516248"/>
                <a:gd name="connsiteX1" fmla="*/ 525976 w 3902523"/>
                <a:gd name="connsiteY1" fmla="*/ 1160769 h 1516248"/>
                <a:gd name="connsiteX2" fmla="*/ 0 w 3902523"/>
                <a:gd name="connsiteY2" fmla="*/ 486661 h 1516248"/>
                <a:gd name="connsiteX3" fmla="*/ 1951262 w 3902523"/>
                <a:gd name="connsiteY3" fmla="*/ 0 h 1516248"/>
                <a:gd name="connsiteX4" fmla="*/ 3902523 w 3902523"/>
                <a:gd name="connsiteY4" fmla="*/ 486661 h 1516248"/>
                <a:gd name="connsiteX5" fmla="*/ 3382874 w 3902523"/>
                <a:gd name="connsiteY5" fmla="*/ 1155882 h 1516248"/>
                <a:gd name="connsiteX6" fmla="*/ 1951263 w 3902523"/>
                <a:gd name="connsiteY6" fmla="*/ 1516248 h 1516248"/>
                <a:gd name="connsiteX0" fmla="*/ 1951263 w 3382874"/>
                <a:gd name="connsiteY0" fmla="*/ 1516248 h 1516248"/>
                <a:gd name="connsiteX1" fmla="*/ 525976 w 3382874"/>
                <a:gd name="connsiteY1" fmla="*/ 1160769 h 1516248"/>
                <a:gd name="connsiteX2" fmla="*/ 0 w 3382874"/>
                <a:gd name="connsiteY2" fmla="*/ 486661 h 1516248"/>
                <a:gd name="connsiteX3" fmla="*/ 1951262 w 3382874"/>
                <a:gd name="connsiteY3" fmla="*/ 0 h 1516248"/>
                <a:gd name="connsiteX4" fmla="*/ 3382874 w 3382874"/>
                <a:gd name="connsiteY4" fmla="*/ 1155882 h 1516248"/>
                <a:gd name="connsiteX5" fmla="*/ 1951263 w 3382874"/>
                <a:gd name="connsiteY5" fmla="*/ 1516248 h 1516248"/>
                <a:gd name="connsiteX0" fmla="*/ 1425287 w 2856898"/>
                <a:gd name="connsiteY0" fmla="*/ 1516248 h 1516248"/>
                <a:gd name="connsiteX1" fmla="*/ 0 w 2856898"/>
                <a:gd name="connsiteY1" fmla="*/ 1160769 h 1516248"/>
                <a:gd name="connsiteX2" fmla="*/ 1425286 w 2856898"/>
                <a:gd name="connsiteY2" fmla="*/ 0 h 1516248"/>
                <a:gd name="connsiteX3" fmla="*/ 2856898 w 2856898"/>
                <a:gd name="connsiteY3" fmla="*/ 1155882 h 1516248"/>
                <a:gd name="connsiteX4" fmla="*/ 1425287 w 2856898"/>
                <a:gd name="connsiteY4" fmla="*/ 1516248 h 1516248"/>
                <a:gd name="connsiteX0" fmla="*/ 1425287 w 2856898"/>
                <a:gd name="connsiteY0" fmla="*/ 1287648 h 1287648"/>
                <a:gd name="connsiteX1" fmla="*/ 0 w 2856898"/>
                <a:gd name="connsiteY1" fmla="*/ 932169 h 1287648"/>
                <a:gd name="connsiteX2" fmla="*/ 1399886 w 2856898"/>
                <a:gd name="connsiteY2" fmla="*/ 0 h 1287648"/>
                <a:gd name="connsiteX3" fmla="*/ 2856898 w 2856898"/>
                <a:gd name="connsiteY3" fmla="*/ 927282 h 1287648"/>
                <a:gd name="connsiteX4" fmla="*/ 1425287 w 2856898"/>
                <a:gd name="connsiteY4" fmla="*/ 1287648 h 1287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6898" h="1287648">
                  <a:moveTo>
                    <a:pt x="1425287" y="1287648"/>
                  </a:moveTo>
                  <a:lnTo>
                    <a:pt x="0" y="932169"/>
                  </a:lnTo>
                  <a:lnTo>
                    <a:pt x="1399886" y="0"/>
                  </a:lnTo>
                  <a:lnTo>
                    <a:pt x="2856898" y="927282"/>
                  </a:lnTo>
                  <a:lnTo>
                    <a:pt x="1425287" y="1287648"/>
                  </a:lnTo>
                  <a:close/>
                </a:path>
              </a:pathLst>
            </a:custGeom>
            <a:solidFill>
              <a:schemeClr val="bg1">
                <a:lumMod val="75000"/>
              </a:schemeClr>
            </a:solidFill>
            <a:ln w="25400"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mj-lt"/>
                <a:ea typeface="+mn-ea"/>
                <a:cs typeface="+mn-cs"/>
              </a:endParaRPr>
            </a:p>
          </p:txBody>
        </p:sp>
        <p:sp>
          <p:nvSpPr>
            <p:cNvPr id="18" name="Freeform: Shape 18">
              <a:extLst>
                <a:ext uri="{FF2B5EF4-FFF2-40B4-BE49-F238E27FC236}">
                  <a16:creationId xmlns:a16="http://schemas.microsoft.com/office/drawing/2014/main" id="{7420B097-783D-4373-92B2-D0A6963C68A6}"/>
                </a:ext>
              </a:extLst>
            </p:cNvPr>
            <p:cNvSpPr/>
            <p:nvPr/>
          </p:nvSpPr>
          <p:spPr>
            <a:xfrm>
              <a:off x="5590772" y="4375292"/>
              <a:ext cx="3902523" cy="1155882"/>
            </a:xfrm>
            <a:custGeom>
              <a:avLst/>
              <a:gdLst>
                <a:gd name="connsiteX0" fmla="*/ 3382873 w 3902523"/>
                <a:gd name="connsiteY0" fmla="*/ 0 h 1155882"/>
                <a:gd name="connsiteX1" fmla="*/ 3902523 w 3902523"/>
                <a:gd name="connsiteY1" fmla="*/ 669221 h 1155882"/>
                <a:gd name="connsiteX2" fmla="*/ 1951261 w 3902523"/>
                <a:gd name="connsiteY2" fmla="*/ 1155882 h 1155882"/>
                <a:gd name="connsiteX3" fmla="*/ 0 w 3902523"/>
                <a:gd name="connsiteY3" fmla="*/ 669221 h 1155882"/>
                <a:gd name="connsiteX4" fmla="*/ 519649 w 3902523"/>
                <a:gd name="connsiteY4" fmla="*/ 0 h 1155882"/>
                <a:gd name="connsiteX5" fmla="*/ 1951261 w 3902523"/>
                <a:gd name="connsiteY5" fmla="*/ 330981 h 1155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02523" h="1155882">
                  <a:moveTo>
                    <a:pt x="3382873" y="0"/>
                  </a:moveTo>
                  <a:lnTo>
                    <a:pt x="3902523" y="669221"/>
                  </a:lnTo>
                  <a:lnTo>
                    <a:pt x="1951261" y="1155882"/>
                  </a:lnTo>
                  <a:lnTo>
                    <a:pt x="0" y="669221"/>
                  </a:lnTo>
                  <a:lnTo>
                    <a:pt x="519649" y="0"/>
                  </a:lnTo>
                  <a:lnTo>
                    <a:pt x="1951261" y="330981"/>
                  </a:lnTo>
                  <a:close/>
                </a:path>
              </a:pathLst>
            </a:custGeom>
            <a:solidFill>
              <a:schemeClr val="bg2">
                <a:lumMod val="75000"/>
              </a:schemeClr>
            </a:solidFill>
            <a:ln w="25400"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mj-lt"/>
                <a:ea typeface="+mn-ea"/>
                <a:cs typeface="+mn-cs"/>
              </a:endParaRPr>
            </a:p>
          </p:txBody>
        </p:sp>
        <p:sp>
          <p:nvSpPr>
            <p:cNvPr id="23" name="Freeform: Shape 23">
              <a:extLst>
                <a:ext uri="{FF2B5EF4-FFF2-40B4-BE49-F238E27FC236}">
                  <a16:creationId xmlns:a16="http://schemas.microsoft.com/office/drawing/2014/main" id="{4998C729-1418-4175-9EE7-18890CA1983E}"/>
                </a:ext>
              </a:extLst>
            </p:cNvPr>
            <p:cNvSpPr/>
            <p:nvPr/>
          </p:nvSpPr>
          <p:spPr>
            <a:xfrm>
              <a:off x="7542033" y="4375292"/>
              <a:ext cx="1951263" cy="1155882"/>
            </a:xfrm>
            <a:custGeom>
              <a:avLst/>
              <a:gdLst>
                <a:gd name="connsiteX0" fmla="*/ 1431613 w 1951263"/>
                <a:gd name="connsiteY0" fmla="*/ 0 h 1155882"/>
                <a:gd name="connsiteX1" fmla="*/ 1951263 w 1951263"/>
                <a:gd name="connsiteY1" fmla="*/ 669221 h 1155882"/>
                <a:gd name="connsiteX2" fmla="*/ 1 w 1951263"/>
                <a:gd name="connsiteY2" fmla="*/ 1155882 h 1155882"/>
                <a:gd name="connsiteX3" fmla="*/ 0 w 1951263"/>
                <a:gd name="connsiteY3" fmla="*/ 1155882 h 1155882"/>
                <a:gd name="connsiteX4" fmla="*/ 0 w 1951263"/>
                <a:gd name="connsiteY4" fmla="*/ 330981 h 1155882"/>
                <a:gd name="connsiteX5" fmla="*/ 1 w 1951263"/>
                <a:gd name="connsiteY5" fmla="*/ 330981 h 1155882"/>
                <a:gd name="connsiteX6" fmla="*/ 1431613 w 1951263"/>
                <a:gd name="connsiteY6" fmla="*/ 0 h 1155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1263" h="1155882">
                  <a:moveTo>
                    <a:pt x="1431613" y="0"/>
                  </a:moveTo>
                  <a:lnTo>
                    <a:pt x="1951263" y="669221"/>
                  </a:lnTo>
                  <a:lnTo>
                    <a:pt x="1" y="1155882"/>
                  </a:lnTo>
                  <a:lnTo>
                    <a:pt x="0" y="1155882"/>
                  </a:lnTo>
                  <a:lnTo>
                    <a:pt x="0" y="330981"/>
                  </a:lnTo>
                  <a:lnTo>
                    <a:pt x="1" y="330981"/>
                  </a:lnTo>
                  <a:lnTo>
                    <a:pt x="1431613" y="0"/>
                  </a:lnTo>
                  <a:close/>
                </a:path>
              </a:pathLst>
            </a:custGeom>
            <a:solidFill>
              <a:schemeClr val="bg2">
                <a:lumMod val="50000"/>
              </a:schemeClr>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mj-lt"/>
                <a:ea typeface="+mn-ea"/>
                <a:cs typeface="+mn-cs"/>
              </a:endParaRPr>
            </a:p>
          </p:txBody>
        </p:sp>
      </p:grpSp>
      <p:sp>
        <p:nvSpPr>
          <p:cNvPr id="41" name="Ellipse 40">
            <a:extLst>
              <a:ext uri="{FF2B5EF4-FFF2-40B4-BE49-F238E27FC236}">
                <a16:creationId xmlns:a16="http://schemas.microsoft.com/office/drawing/2014/main" id="{EAC6234C-3F3D-420A-A1DE-25CB278AC762}"/>
              </a:ext>
            </a:extLst>
          </p:cNvPr>
          <p:cNvSpPr/>
          <p:nvPr/>
        </p:nvSpPr>
        <p:spPr bwMode="gray">
          <a:xfrm>
            <a:off x="3645080" y="1100222"/>
            <a:ext cx="1440000" cy="1017974"/>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lnSpc>
                <a:spcPct val="110000"/>
              </a:lnSpc>
            </a:pPr>
            <a:r>
              <a:rPr lang="de-AT" sz="1000" b="1" dirty="0">
                <a:solidFill>
                  <a:schemeClr val="tx1"/>
                </a:solidFill>
              </a:rPr>
              <a:t> Account Manager, SDM, Consultants</a:t>
            </a:r>
          </a:p>
        </p:txBody>
      </p:sp>
      <p:sp>
        <p:nvSpPr>
          <p:cNvPr id="44" name="Rechteck 43">
            <a:extLst>
              <a:ext uri="{FF2B5EF4-FFF2-40B4-BE49-F238E27FC236}">
                <a16:creationId xmlns:a16="http://schemas.microsoft.com/office/drawing/2014/main" id="{DA40BDF7-D5D4-4819-956F-49AA25F69E7E}"/>
              </a:ext>
            </a:extLst>
          </p:cNvPr>
          <p:cNvSpPr/>
          <p:nvPr/>
        </p:nvSpPr>
        <p:spPr bwMode="gray">
          <a:xfrm rot="18430346" flipV="1">
            <a:off x="2010284" y="4091130"/>
            <a:ext cx="4842351" cy="732674"/>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a:solidFill>
                <a:schemeClr val="tx1"/>
              </a:solidFill>
            </a:endParaRPr>
          </a:p>
        </p:txBody>
      </p:sp>
      <p:sp>
        <p:nvSpPr>
          <p:cNvPr id="49" name="Ellipse 48">
            <a:extLst>
              <a:ext uri="{FF2B5EF4-FFF2-40B4-BE49-F238E27FC236}">
                <a16:creationId xmlns:a16="http://schemas.microsoft.com/office/drawing/2014/main" id="{FCFFAEBF-4768-476F-9496-2DF113F60688}"/>
              </a:ext>
            </a:extLst>
          </p:cNvPr>
          <p:cNvSpPr/>
          <p:nvPr/>
        </p:nvSpPr>
        <p:spPr bwMode="gray">
          <a:xfrm>
            <a:off x="4807763" y="1122203"/>
            <a:ext cx="1440000" cy="1018800"/>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lnSpc>
                <a:spcPct val="110000"/>
              </a:lnSpc>
            </a:pPr>
            <a:r>
              <a:rPr lang="de-AT" sz="1000" b="1">
                <a:solidFill>
                  <a:schemeClr val="tx1"/>
                </a:solidFill>
              </a:rPr>
              <a:t>CIO, Service Management</a:t>
            </a:r>
            <a:endParaRPr lang="de-DE">
              <a:solidFill>
                <a:schemeClr val="tx1"/>
              </a:solidFill>
            </a:endParaRPr>
          </a:p>
        </p:txBody>
      </p:sp>
      <p:sp>
        <p:nvSpPr>
          <p:cNvPr id="53" name="Ellipse 52">
            <a:extLst>
              <a:ext uri="{FF2B5EF4-FFF2-40B4-BE49-F238E27FC236}">
                <a16:creationId xmlns:a16="http://schemas.microsoft.com/office/drawing/2014/main" id="{BF7D311B-C530-41C4-BD3E-E59CC3B1B540}"/>
              </a:ext>
            </a:extLst>
          </p:cNvPr>
          <p:cNvSpPr/>
          <p:nvPr/>
        </p:nvSpPr>
        <p:spPr bwMode="gray">
          <a:xfrm>
            <a:off x="3642156" y="3113045"/>
            <a:ext cx="1608519" cy="1011473"/>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lnSpc>
                <a:spcPct val="110000"/>
              </a:lnSpc>
            </a:pPr>
            <a:r>
              <a:rPr lang="de-AT" sz="1000" b="1">
                <a:solidFill>
                  <a:schemeClr val="tx1"/>
                </a:solidFill>
                <a:ea typeface="+mn-lt"/>
                <a:cs typeface="+mn-lt"/>
              </a:rPr>
              <a:t>Service </a:t>
            </a:r>
            <a:endParaRPr lang="de-DE">
              <a:solidFill>
                <a:schemeClr val="tx1"/>
              </a:solidFill>
              <a:ea typeface="+mn-lt"/>
              <a:cs typeface="+mn-lt"/>
            </a:endParaRPr>
          </a:p>
          <a:p>
            <a:pPr algn="ctr">
              <a:lnSpc>
                <a:spcPct val="110000"/>
              </a:lnSpc>
            </a:pPr>
            <a:r>
              <a:rPr lang="de-AT" sz="1000" b="1">
                <a:solidFill>
                  <a:schemeClr val="tx1"/>
                </a:solidFill>
                <a:ea typeface="+mn-lt"/>
                <a:cs typeface="+mn-lt"/>
              </a:rPr>
              <a:t>Management</a:t>
            </a:r>
            <a:endParaRPr lang="de-AT" sz="1000" b="1">
              <a:solidFill>
                <a:schemeClr val="tx1"/>
              </a:solidFill>
            </a:endParaRPr>
          </a:p>
        </p:txBody>
      </p:sp>
      <p:sp>
        <p:nvSpPr>
          <p:cNvPr id="42" name="Ellipse 41">
            <a:extLst>
              <a:ext uri="{FF2B5EF4-FFF2-40B4-BE49-F238E27FC236}">
                <a16:creationId xmlns:a16="http://schemas.microsoft.com/office/drawing/2014/main" id="{FAFEE4EE-B347-473B-A051-85498704AB9F}"/>
              </a:ext>
            </a:extLst>
          </p:cNvPr>
          <p:cNvSpPr/>
          <p:nvPr/>
        </p:nvSpPr>
        <p:spPr bwMode="gray">
          <a:xfrm>
            <a:off x="4332868" y="2066407"/>
            <a:ext cx="1440000" cy="1018800"/>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lnSpc>
                <a:spcPct val="110000"/>
              </a:lnSpc>
            </a:pPr>
            <a:r>
              <a:rPr lang="de-AT" sz="1000" b="1">
                <a:solidFill>
                  <a:schemeClr val="tx1"/>
                </a:solidFill>
              </a:rPr>
              <a:t>Service Management</a:t>
            </a:r>
          </a:p>
        </p:txBody>
      </p:sp>
      <p:sp>
        <p:nvSpPr>
          <p:cNvPr id="50" name="Ellipse 49">
            <a:extLst>
              <a:ext uri="{FF2B5EF4-FFF2-40B4-BE49-F238E27FC236}">
                <a16:creationId xmlns:a16="http://schemas.microsoft.com/office/drawing/2014/main" id="{3093E6B3-9BFA-4403-B720-FC91C4FE81E9}"/>
              </a:ext>
            </a:extLst>
          </p:cNvPr>
          <p:cNvSpPr/>
          <p:nvPr/>
        </p:nvSpPr>
        <p:spPr bwMode="gray">
          <a:xfrm>
            <a:off x="2899252" y="2103041"/>
            <a:ext cx="1440000" cy="1017974"/>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0" tIns="45720" rIns="0" bIns="45720" rtlCol="0" anchor="ctr"/>
          <a:lstStyle/>
          <a:p>
            <a:pPr algn="ctr">
              <a:lnSpc>
                <a:spcPct val="110000"/>
              </a:lnSpc>
            </a:pPr>
            <a:r>
              <a:rPr lang="de-AT" sz="1000" b="1" dirty="0">
                <a:solidFill>
                  <a:schemeClr val="tx1"/>
                </a:solidFill>
              </a:rPr>
              <a:t>Account Manager, SDM</a:t>
            </a:r>
          </a:p>
        </p:txBody>
      </p:sp>
      <p:sp>
        <p:nvSpPr>
          <p:cNvPr id="2" name="Textfeld 1">
            <a:extLst>
              <a:ext uri="{FF2B5EF4-FFF2-40B4-BE49-F238E27FC236}">
                <a16:creationId xmlns:a16="http://schemas.microsoft.com/office/drawing/2014/main" id="{D8866272-4B74-4C4F-9944-EB8A30A09148}"/>
              </a:ext>
            </a:extLst>
          </p:cNvPr>
          <p:cNvSpPr txBox="1"/>
          <p:nvPr/>
        </p:nvSpPr>
        <p:spPr bwMode="gray">
          <a:xfrm>
            <a:off x="3885211" y="4167175"/>
            <a:ext cx="1292234" cy="296169"/>
          </a:xfrm>
          <a:prstGeom prst="rect">
            <a:avLst/>
          </a:prstGeom>
          <a:noFill/>
        </p:spPr>
        <p:txBody>
          <a:bodyPr wrap="square" lIns="0" tIns="0" rIns="0" bIns="0" rtlCol="0">
            <a:noAutofit/>
          </a:bodyPr>
          <a:lstStyle/>
          <a:p>
            <a:pPr algn="l">
              <a:lnSpc>
                <a:spcPct val="110000"/>
              </a:lnSpc>
              <a:spcBef>
                <a:spcPts val="600"/>
              </a:spcBef>
              <a:spcAft>
                <a:spcPts val="200"/>
              </a:spcAft>
              <a:buClr>
                <a:schemeClr val="tx2"/>
              </a:buClr>
            </a:pPr>
            <a:r>
              <a:rPr lang="de-AT" sz="2000" b="1" i="1" dirty="0"/>
              <a:t>Kunde</a:t>
            </a:r>
          </a:p>
        </p:txBody>
      </p:sp>
      <p:sp>
        <p:nvSpPr>
          <p:cNvPr id="11" name="Freeform: Shape 7">
            <a:extLst>
              <a:ext uri="{FF2B5EF4-FFF2-40B4-BE49-F238E27FC236}">
                <a16:creationId xmlns:a16="http://schemas.microsoft.com/office/drawing/2014/main" id="{B14FE932-EECC-4763-86FD-A3DA104BA7F5}"/>
              </a:ext>
            </a:extLst>
          </p:cNvPr>
          <p:cNvSpPr/>
          <p:nvPr/>
        </p:nvSpPr>
        <p:spPr>
          <a:xfrm>
            <a:off x="6854352" y="2235642"/>
            <a:ext cx="5002682" cy="686232"/>
          </a:xfrm>
          <a:custGeom>
            <a:avLst/>
            <a:gdLst>
              <a:gd name="connsiteX0" fmla="*/ 0 w 3779323"/>
              <a:gd name="connsiteY0" fmla="*/ 0 h 688537"/>
              <a:gd name="connsiteX1" fmla="*/ 3779323 w 3779323"/>
              <a:gd name="connsiteY1" fmla="*/ 0 h 688537"/>
              <a:gd name="connsiteX2" fmla="*/ 3779323 w 3779323"/>
              <a:gd name="connsiteY2" fmla="*/ 688537 h 688537"/>
              <a:gd name="connsiteX3" fmla="*/ 534648 w 3779323"/>
              <a:gd name="connsiteY3" fmla="*/ 688537 h 688537"/>
              <a:gd name="connsiteX4" fmla="*/ 0 w 3779323"/>
              <a:gd name="connsiteY4" fmla="*/ 0 h 688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79323" h="688537">
                <a:moveTo>
                  <a:pt x="0" y="0"/>
                </a:moveTo>
                <a:lnTo>
                  <a:pt x="3779323" y="0"/>
                </a:lnTo>
                <a:lnTo>
                  <a:pt x="3779323" y="688537"/>
                </a:lnTo>
                <a:lnTo>
                  <a:pt x="534648" y="688537"/>
                </a:lnTo>
                <a:lnTo>
                  <a:pt x="0" y="0"/>
                </a:lnTo>
                <a:close/>
              </a:path>
            </a:pathLst>
          </a:custGeom>
          <a:solidFill>
            <a:sysClr val="window" lastClr="FFFFFF">
              <a:lumMod val="95000"/>
              <a:alpha val="78000"/>
            </a:sysClr>
          </a:solidFill>
          <a:ln w="25400" cap="flat" cmpd="sng" algn="ctr">
            <a:noFill/>
            <a:prstDash val="solid"/>
          </a:ln>
          <a:effectLst/>
        </p:spPr>
        <p:txBody>
          <a:bodyPr lIns="54864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r"/>
            <a:r>
              <a:rPr lang="de-AT" b="1" cap="all">
                <a:solidFill>
                  <a:prstClr val="black">
                    <a:lumMod val="85000"/>
                    <a:lumOff val="15000"/>
                  </a:prstClr>
                </a:solidFill>
                <a:latin typeface="+mj-lt"/>
              </a:rPr>
              <a:t>Optimierung &amp;</a:t>
            </a:r>
            <a:br>
              <a:rPr lang="de-AT" b="1" cap="all">
                <a:solidFill>
                  <a:prstClr val="black">
                    <a:lumMod val="85000"/>
                    <a:lumOff val="15000"/>
                  </a:prstClr>
                </a:solidFill>
                <a:latin typeface="+mj-lt"/>
              </a:rPr>
            </a:br>
            <a:r>
              <a:rPr lang="de-AT" b="1" cap="all">
                <a:solidFill>
                  <a:prstClr val="black">
                    <a:lumMod val="85000"/>
                    <a:lumOff val="15000"/>
                  </a:prstClr>
                </a:solidFill>
                <a:latin typeface="+mj-lt"/>
              </a:rPr>
              <a:t>anpassung</a:t>
            </a:r>
          </a:p>
        </p:txBody>
      </p:sp>
      <p:grpSp>
        <p:nvGrpSpPr>
          <p:cNvPr id="9" name="Gruppieren 8">
            <a:extLst>
              <a:ext uri="{FF2B5EF4-FFF2-40B4-BE49-F238E27FC236}">
                <a16:creationId xmlns:a16="http://schemas.microsoft.com/office/drawing/2014/main" id="{A0642904-F54C-4151-9D6B-FBF63EF9AB61}"/>
              </a:ext>
            </a:extLst>
          </p:cNvPr>
          <p:cNvGrpSpPr/>
          <p:nvPr/>
        </p:nvGrpSpPr>
        <p:grpSpPr>
          <a:xfrm>
            <a:off x="6294628" y="2065009"/>
            <a:ext cx="2480155" cy="1168078"/>
            <a:chOff x="6301955" y="2780426"/>
            <a:chExt cx="2480155" cy="1168078"/>
          </a:xfrm>
        </p:grpSpPr>
        <p:sp>
          <p:nvSpPr>
            <p:cNvPr id="16" name="Freeform: Shape 15">
              <a:extLst>
                <a:ext uri="{FF2B5EF4-FFF2-40B4-BE49-F238E27FC236}">
                  <a16:creationId xmlns:a16="http://schemas.microsoft.com/office/drawing/2014/main" id="{B8EBF10C-7BDD-4C17-BDD9-7DCBE9A3BBC3}"/>
                </a:ext>
              </a:extLst>
            </p:cNvPr>
            <p:cNvSpPr/>
            <p:nvPr/>
          </p:nvSpPr>
          <p:spPr>
            <a:xfrm rot="10800000">
              <a:off x="6833764" y="2780426"/>
              <a:ext cx="1411045" cy="996628"/>
            </a:xfrm>
            <a:custGeom>
              <a:avLst/>
              <a:gdLst>
                <a:gd name="connsiteX0" fmla="*/ 1240077 w 2480154"/>
                <a:gd name="connsiteY0" fmla="*/ 1168078 h 1168078"/>
                <a:gd name="connsiteX1" fmla="*/ 537299 w 2480154"/>
                <a:gd name="connsiteY1" fmla="*/ 992799 h 1168078"/>
                <a:gd name="connsiteX2" fmla="*/ 531810 w 2480154"/>
                <a:gd name="connsiteY2" fmla="*/ 994168 h 1168078"/>
                <a:gd name="connsiteX3" fmla="*/ 0 w 2480154"/>
                <a:gd name="connsiteY3" fmla="*/ 309286 h 1168078"/>
                <a:gd name="connsiteX4" fmla="*/ 1240077 w 2480154"/>
                <a:gd name="connsiteY4" fmla="*/ 0 h 1168078"/>
                <a:gd name="connsiteX5" fmla="*/ 2480154 w 2480154"/>
                <a:gd name="connsiteY5" fmla="*/ 309286 h 1168078"/>
                <a:gd name="connsiteX6" fmla="*/ 1948344 w 2480154"/>
                <a:gd name="connsiteY6" fmla="*/ 994168 h 1168078"/>
                <a:gd name="connsiteX7" fmla="*/ 1942856 w 2480154"/>
                <a:gd name="connsiteY7" fmla="*/ 992799 h 1168078"/>
                <a:gd name="connsiteX0" fmla="*/ 1240077 w 2480154"/>
                <a:gd name="connsiteY0" fmla="*/ 1168078 h 1168078"/>
                <a:gd name="connsiteX1" fmla="*/ 537299 w 2480154"/>
                <a:gd name="connsiteY1" fmla="*/ 992799 h 1168078"/>
                <a:gd name="connsiteX2" fmla="*/ 531810 w 2480154"/>
                <a:gd name="connsiteY2" fmla="*/ 994168 h 1168078"/>
                <a:gd name="connsiteX3" fmla="*/ 0 w 2480154"/>
                <a:gd name="connsiteY3" fmla="*/ 309286 h 1168078"/>
                <a:gd name="connsiteX4" fmla="*/ 1240077 w 2480154"/>
                <a:gd name="connsiteY4" fmla="*/ 0 h 1168078"/>
                <a:gd name="connsiteX5" fmla="*/ 2480154 w 2480154"/>
                <a:gd name="connsiteY5" fmla="*/ 309286 h 1168078"/>
                <a:gd name="connsiteX6" fmla="*/ 1948344 w 2480154"/>
                <a:gd name="connsiteY6" fmla="*/ 994168 h 1168078"/>
                <a:gd name="connsiteX7" fmla="*/ 1240077 w 2480154"/>
                <a:gd name="connsiteY7" fmla="*/ 1168078 h 1168078"/>
                <a:gd name="connsiteX0" fmla="*/ 1240077 w 2480154"/>
                <a:gd name="connsiteY0" fmla="*/ 1168078 h 1168078"/>
                <a:gd name="connsiteX1" fmla="*/ 537299 w 2480154"/>
                <a:gd name="connsiteY1" fmla="*/ 992799 h 1168078"/>
                <a:gd name="connsiteX2" fmla="*/ 0 w 2480154"/>
                <a:gd name="connsiteY2" fmla="*/ 309286 h 1168078"/>
                <a:gd name="connsiteX3" fmla="*/ 1240077 w 2480154"/>
                <a:gd name="connsiteY3" fmla="*/ 0 h 1168078"/>
                <a:gd name="connsiteX4" fmla="*/ 2480154 w 2480154"/>
                <a:gd name="connsiteY4" fmla="*/ 309286 h 1168078"/>
                <a:gd name="connsiteX5" fmla="*/ 1948344 w 2480154"/>
                <a:gd name="connsiteY5" fmla="*/ 994168 h 1168078"/>
                <a:gd name="connsiteX6" fmla="*/ 1240077 w 2480154"/>
                <a:gd name="connsiteY6" fmla="*/ 1168078 h 1168078"/>
                <a:gd name="connsiteX0" fmla="*/ 1240077 w 1948344"/>
                <a:gd name="connsiteY0" fmla="*/ 1168078 h 1168078"/>
                <a:gd name="connsiteX1" fmla="*/ 537299 w 1948344"/>
                <a:gd name="connsiteY1" fmla="*/ 992799 h 1168078"/>
                <a:gd name="connsiteX2" fmla="*/ 0 w 1948344"/>
                <a:gd name="connsiteY2" fmla="*/ 309286 h 1168078"/>
                <a:gd name="connsiteX3" fmla="*/ 1240077 w 1948344"/>
                <a:gd name="connsiteY3" fmla="*/ 0 h 1168078"/>
                <a:gd name="connsiteX4" fmla="*/ 1948344 w 1948344"/>
                <a:gd name="connsiteY4" fmla="*/ 994168 h 1168078"/>
                <a:gd name="connsiteX5" fmla="*/ 1240077 w 1948344"/>
                <a:gd name="connsiteY5" fmla="*/ 1168078 h 1168078"/>
                <a:gd name="connsiteX0" fmla="*/ 702778 w 1411045"/>
                <a:gd name="connsiteY0" fmla="*/ 1168078 h 1168078"/>
                <a:gd name="connsiteX1" fmla="*/ 0 w 1411045"/>
                <a:gd name="connsiteY1" fmla="*/ 992799 h 1168078"/>
                <a:gd name="connsiteX2" fmla="*/ 702778 w 1411045"/>
                <a:gd name="connsiteY2" fmla="*/ 0 h 1168078"/>
                <a:gd name="connsiteX3" fmla="*/ 1411045 w 1411045"/>
                <a:gd name="connsiteY3" fmla="*/ 994168 h 1168078"/>
                <a:gd name="connsiteX4" fmla="*/ 702778 w 1411045"/>
                <a:gd name="connsiteY4" fmla="*/ 1168078 h 1168078"/>
                <a:gd name="connsiteX0" fmla="*/ 702778 w 1411045"/>
                <a:gd name="connsiteY0" fmla="*/ 996628 h 996628"/>
                <a:gd name="connsiteX1" fmla="*/ 0 w 1411045"/>
                <a:gd name="connsiteY1" fmla="*/ 821349 h 996628"/>
                <a:gd name="connsiteX2" fmla="*/ 696428 w 1411045"/>
                <a:gd name="connsiteY2" fmla="*/ 0 h 996628"/>
                <a:gd name="connsiteX3" fmla="*/ 1411045 w 1411045"/>
                <a:gd name="connsiteY3" fmla="*/ 822718 h 996628"/>
                <a:gd name="connsiteX4" fmla="*/ 702778 w 1411045"/>
                <a:gd name="connsiteY4" fmla="*/ 996628 h 9966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1045" h="996628">
                  <a:moveTo>
                    <a:pt x="702778" y="996628"/>
                  </a:moveTo>
                  <a:lnTo>
                    <a:pt x="0" y="821349"/>
                  </a:lnTo>
                  <a:lnTo>
                    <a:pt x="696428" y="0"/>
                  </a:lnTo>
                  <a:lnTo>
                    <a:pt x="1411045" y="822718"/>
                  </a:lnTo>
                  <a:lnTo>
                    <a:pt x="702778" y="996628"/>
                  </a:lnTo>
                  <a:close/>
                </a:path>
              </a:pathLst>
            </a:custGeom>
            <a:solidFill>
              <a:schemeClr val="bg1">
                <a:lumMod val="75000"/>
              </a:schemeClr>
            </a:solidFill>
            <a:ln w="25400"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mj-lt"/>
                <a:ea typeface="+mn-ea"/>
                <a:cs typeface="+mn-cs"/>
              </a:endParaRPr>
            </a:p>
          </p:txBody>
        </p:sp>
        <p:sp>
          <p:nvSpPr>
            <p:cNvPr id="20" name="Freeform: Shape 20">
              <a:extLst>
                <a:ext uri="{FF2B5EF4-FFF2-40B4-BE49-F238E27FC236}">
                  <a16:creationId xmlns:a16="http://schemas.microsoft.com/office/drawing/2014/main" id="{761355CE-753D-4956-ADD4-68CF56D7D9DF}"/>
                </a:ext>
              </a:extLst>
            </p:cNvPr>
            <p:cNvSpPr/>
            <p:nvPr/>
          </p:nvSpPr>
          <p:spPr>
            <a:xfrm>
              <a:off x="6301955" y="2954336"/>
              <a:ext cx="2480154" cy="994168"/>
            </a:xfrm>
            <a:custGeom>
              <a:avLst/>
              <a:gdLst>
                <a:gd name="connsiteX0" fmla="*/ 1948344 w 2480154"/>
                <a:gd name="connsiteY0" fmla="*/ 0 h 994168"/>
                <a:gd name="connsiteX1" fmla="*/ 2480154 w 2480154"/>
                <a:gd name="connsiteY1" fmla="*/ 684882 h 994168"/>
                <a:gd name="connsiteX2" fmla="*/ 1240077 w 2480154"/>
                <a:gd name="connsiteY2" fmla="*/ 994168 h 994168"/>
                <a:gd name="connsiteX3" fmla="*/ 0 w 2480154"/>
                <a:gd name="connsiteY3" fmla="*/ 684882 h 994168"/>
                <a:gd name="connsiteX4" fmla="*/ 531810 w 2480154"/>
                <a:gd name="connsiteY4" fmla="*/ 0 h 994168"/>
                <a:gd name="connsiteX5" fmla="*/ 1240077 w 2480154"/>
                <a:gd name="connsiteY5" fmla="*/ 176648 h 994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80154" h="994168">
                  <a:moveTo>
                    <a:pt x="1948344" y="0"/>
                  </a:moveTo>
                  <a:lnTo>
                    <a:pt x="2480154" y="684882"/>
                  </a:lnTo>
                  <a:lnTo>
                    <a:pt x="1240077" y="994168"/>
                  </a:lnTo>
                  <a:lnTo>
                    <a:pt x="0" y="684882"/>
                  </a:lnTo>
                  <a:lnTo>
                    <a:pt x="531810" y="0"/>
                  </a:lnTo>
                  <a:lnTo>
                    <a:pt x="1240077" y="176648"/>
                  </a:lnTo>
                  <a:close/>
                </a:path>
              </a:pathLst>
            </a:custGeom>
            <a:solidFill>
              <a:schemeClr val="bg2">
                <a:lumMod val="75000"/>
              </a:schemeClr>
            </a:solidFill>
            <a:ln w="25400" cap="flat" cmpd="sng" algn="ctr">
              <a:noFill/>
              <a:prstDash val="solid"/>
            </a:ln>
            <a:effectLst/>
          </p:spPr>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mj-lt"/>
                <a:ea typeface="+mn-ea"/>
                <a:cs typeface="+mn-cs"/>
              </a:endParaRPr>
            </a:p>
          </p:txBody>
        </p:sp>
        <p:sp>
          <p:nvSpPr>
            <p:cNvPr id="22" name="Freeform: Shape 22">
              <a:extLst>
                <a:ext uri="{FF2B5EF4-FFF2-40B4-BE49-F238E27FC236}">
                  <a16:creationId xmlns:a16="http://schemas.microsoft.com/office/drawing/2014/main" id="{E02E9CBE-481E-4266-80E2-FA04F4647E5A}"/>
                </a:ext>
              </a:extLst>
            </p:cNvPr>
            <p:cNvSpPr/>
            <p:nvPr/>
          </p:nvSpPr>
          <p:spPr>
            <a:xfrm>
              <a:off x="7542033" y="2954336"/>
              <a:ext cx="1240077" cy="994168"/>
            </a:xfrm>
            <a:custGeom>
              <a:avLst/>
              <a:gdLst>
                <a:gd name="connsiteX0" fmla="*/ 708267 w 1240077"/>
                <a:gd name="connsiteY0" fmla="*/ 0 h 994168"/>
                <a:gd name="connsiteX1" fmla="*/ 1240077 w 1240077"/>
                <a:gd name="connsiteY1" fmla="*/ 684882 h 994168"/>
                <a:gd name="connsiteX2" fmla="*/ 0 w 1240077"/>
                <a:gd name="connsiteY2" fmla="*/ 994168 h 994168"/>
                <a:gd name="connsiteX3" fmla="*/ 0 w 1240077"/>
                <a:gd name="connsiteY3" fmla="*/ 176648 h 994168"/>
                <a:gd name="connsiteX4" fmla="*/ 708267 w 1240077"/>
                <a:gd name="connsiteY4" fmla="*/ 0 h 9941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0077" h="994168">
                  <a:moveTo>
                    <a:pt x="708267" y="0"/>
                  </a:moveTo>
                  <a:lnTo>
                    <a:pt x="1240077" y="684882"/>
                  </a:lnTo>
                  <a:lnTo>
                    <a:pt x="0" y="994168"/>
                  </a:lnTo>
                  <a:lnTo>
                    <a:pt x="0" y="176648"/>
                  </a:lnTo>
                  <a:lnTo>
                    <a:pt x="708267" y="0"/>
                  </a:lnTo>
                  <a:close/>
                </a:path>
              </a:pathLst>
            </a:custGeom>
            <a:solidFill>
              <a:schemeClr val="bg2">
                <a:lumMod val="50000"/>
              </a:schemeClr>
            </a:soli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prstClr val="white"/>
                </a:solidFill>
                <a:effectLst/>
                <a:uLnTx/>
                <a:uFillTx/>
                <a:latin typeface="+mj-lt"/>
                <a:ea typeface="+mn-ea"/>
                <a:cs typeface="+mn-cs"/>
              </a:endParaRPr>
            </a:p>
          </p:txBody>
        </p:sp>
      </p:grpSp>
      <p:pic>
        <p:nvPicPr>
          <p:cNvPr id="17" name="Grafik 16">
            <a:extLst>
              <a:ext uri="{FF2B5EF4-FFF2-40B4-BE49-F238E27FC236}">
                <a16:creationId xmlns:a16="http://schemas.microsoft.com/office/drawing/2014/main" id="{D4245267-B7E5-4405-890B-43B0F0ECA59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858994" y="4091566"/>
            <a:ext cx="442562" cy="442562"/>
          </a:xfrm>
          <a:prstGeom prst="rect">
            <a:avLst/>
          </a:prstGeom>
        </p:spPr>
      </p:pic>
      <p:sp>
        <p:nvSpPr>
          <p:cNvPr id="24" name="Textfeld 23">
            <a:extLst>
              <a:ext uri="{FF2B5EF4-FFF2-40B4-BE49-F238E27FC236}">
                <a16:creationId xmlns:a16="http://schemas.microsoft.com/office/drawing/2014/main" id="{32BD739F-6B84-4416-88FE-549A2E39C667}"/>
              </a:ext>
            </a:extLst>
          </p:cNvPr>
          <p:cNvSpPr txBox="1"/>
          <p:nvPr/>
        </p:nvSpPr>
        <p:spPr bwMode="gray">
          <a:xfrm>
            <a:off x="1814195" y="4306072"/>
            <a:ext cx="1680494" cy="456111"/>
          </a:xfrm>
          <a:prstGeom prst="rect">
            <a:avLst/>
          </a:prstGeom>
          <a:noFill/>
        </p:spPr>
        <p:txBody>
          <a:bodyPr wrap="none" lIns="0" tIns="0" rIns="0" bIns="0" rtlCol="0">
            <a:noAutofit/>
          </a:bodyPr>
          <a:lstStyle/>
          <a:p>
            <a:pPr algn="l">
              <a:lnSpc>
                <a:spcPct val="110000"/>
              </a:lnSpc>
              <a:spcBef>
                <a:spcPts val="600"/>
              </a:spcBef>
              <a:spcAft>
                <a:spcPts val="200"/>
              </a:spcAft>
              <a:buClr>
                <a:schemeClr val="tx2"/>
              </a:buClr>
            </a:pPr>
            <a:r>
              <a:rPr lang="de-AT" sz="1050" b="1" dirty="0"/>
              <a:t>K-</a:t>
            </a:r>
            <a:r>
              <a:rPr lang="de-AT" sz="1050" b="1" dirty="0" err="1"/>
              <a:t>Businesscom</a:t>
            </a:r>
            <a:endParaRPr lang="de-AT" sz="1050" b="1" dirty="0"/>
          </a:p>
        </p:txBody>
      </p:sp>
      <p:sp>
        <p:nvSpPr>
          <p:cNvPr id="12" name="Textfeld 11">
            <a:extLst>
              <a:ext uri="{FF2B5EF4-FFF2-40B4-BE49-F238E27FC236}">
                <a16:creationId xmlns:a16="http://schemas.microsoft.com/office/drawing/2014/main" id="{BABE1C40-33CA-4EB0-8CD0-A3505739B3C4}"/>
              </a:ext>
            </a:extLst>
          </p:cNvPr>
          <p:cNvSpPr txBox="1"/>
          <p:nvPr/>
        </p:nvSpPr>
        <p:spPr bwMode="gray">
          <a:xfrm>
            <a:off x="347437" y="4980157"/>
            <a:ext cx="11677679" cy="1385840"/>
          </a:xfrm>
          <a:prstGeom prst="rect">
            <a:avLst/>
          </a:prstGeom>
          <a:noFill/>
        </p:spPr>
        <p:txBody>
          <a:bodyPr wrap="square" lIns="0" tIns="0" rIns="0" bIns="0" rtlCol="0" anchor="t">
            <a:noAutofit/>
          </a:bodyPr>
          <a:lstStyle/>
          <a:p>
            <a:pPr marL="179705" indent="-179705">
              <a:lnSpc>
                <a:spcPct val="110000"/>
              </a:lnSpc>
              <a:spcBef>
                <a:spcPts val="600"/>
              </a:spcBef>
              <a:spcAft>
                <a:spcPts val="200"/>
              </a:spcAft>
              <a:buClr>
                <a:schemeClr val="tx2"/>
              </a:buClr>
              <a:buFont typeface="Wingdings 2" panose="05020102010507070707" pitchFamily="18" charset="2"/>
              <a:buChar char=""/>
            </a:pPr>
            <a:r>
              <a:rPr lang="de-AT" sz="1200" dirty="0"/>
              <a:t>Managed Services beinhalten neben den Funktionalen Serviceleistungen auch immer die sogenannten </a:t>
            </a:r>
            <a:r>
              <a:rPr lang="de-AT" sz="1200" b="1" dirty="0"/>
              <a:t>Cross </a:t>
            </a:r>
            <a:r>
              <a:rPr lang="de-AT" sz="1200" b="1" dirty="0" err="1"/>
              <a:t>Functional</a:t>
            </a:r>
            <a:r>
              <a:rPr lang="de-AT" sz="1200" b="1" dirty="0"/>
              <a:t> Services</a:t>
            </a:r>
            <a:r>
              <a:rPr lang="de-AT" sz="1200" dirty="0"/>
              <a:t>. Dazu zählen im Wesentlichen der </a:t>
            </a:r>
            <a:r>
              <a:rPr lang="de-AT" sz="1200" b="1" dirty="0"/>
              <a:t>Service Desk </a:t>
            </a:r>
            <a:r>
              <a:rPr lang="de-AT" sz="1200" dirty="0"/>
              <a:t>(Ticket Management), </a:t>
            </a:r>
            <a:r>
              <a:rPr lang="de-AT" sz="1200" b="1" dirty="0"/>
              <a:t>Service Delivery Management </a:t>
            </a:r>
            <a:r>
              <a:rPr lang="de-AT" sz="1200" dirty="0"/>
              <a:t>(Service Verantwortung) und das </a:t>
            </a:r>
            <a:r>
              <a:rPr lang="de-AT" sz="1200" b="1" dirty="0"/>
              <a:t>Service Reporting </a:t>
            </a:r>
            <a:r>
              <a:rPr lang="de-AT" sz="1200" dirty="0"/>
              <a:t>(Service Quality – SLA Erfüllung). Die Cross Functional Services und die damit verbundenen Serviceprozesse sind standardisiert im KBC ITSM System abgebildet. </a:t>
            </a:r>
            <a:endParaRPr lang="en-US"/>
          </a:p>
          <a:p>
            <a:pPr marL="179705" indent="-179705" algn="l">
              <a:lnSpc>
                <a:spcPct val="110000"/>
              </a:lnSpc>
              <a:spcBef>
                <a:spcPts val="600"/>
              </a:spcBef>
              <a:spcAft>
                <a:spcPts val="200"/>
              </a:spcAft>
              <a:buClr>
                <a:schemeClr val="tx2"/>
              </a:buClr>
              <a:buFont typeface="Wingdings 2" panose="05020102010507070707" pitchFamily="18" charset="2"/>
              <a:buChar char=""/>
            </a:pPr>
            <a:r>
              <a:rPr lang="de-AT" sz="1200" dirty="0"/>
              <a:t>Fester Bestandteil ist auch die in der Abbildung dargestellte </a:t>
            </a:r>
            <a:r>
              <a:rPr lang="de-AT" sz="1200" b="1" dirty="0"/>
              <a:t>Service Governance </a:t>
            </a:r>
            <a:r>
              <a:rPr lang="de-AT" sz="1200" dirty="0"/>
              <a:t>die neben den Serviceprozessen und dem </a:t>
            </a:r>
            <a:r>
              <a:rPr lang="de-AT" sz="1200" dirty="0" err="1"/>
              <a:t>Servicereporting</a:t>
            </a:r>
            <a:r>
              <a:rPr lang="de-AT" sz="1200" dirty="0"/>
              <a:t> ein zentrales Element der Zusammenarbeit im Managed Service Bereich darstellt.</a:t>
            </a:r>
          </a:p>
        </p:txBody>
      </p:sp>
    </p:spTree>
    <p:extLst>
      <p:ext uri="{BB962C8B-B14F-4D97-AF65-F5344CB8AC3E}">
        <p14:creationId xmlns:p14="http://schemas.microsoft.com/office/powerpoint/2010/main" val="4261955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35DBC67E-7F35-415D-9341-8A7AED4A6501}"/>
              </a:ext>
            </a:extLst>
          </p:cNvPr>
          <p:cNvSpPr>
            <a:spLocks noGrp="1"/>
          </p:cNvSpPr>
          <p:nvPr>
            <p:ph type="ftr" sz="quarter" idx="11"/>
          </p:nvPr>
        </p:nvSpPr>
        <p:spPr/>
        <p:txBody>
          <a:bodyPr/>
          <a:lstStyle/>
          <a:p>
            <a:r>
              <a:rPr lang="de-AT"/>
              <a:t>Kapsch BusinessCom</a:t>
            </a:r>
          </a:p>
        </p:txBody>
      </p:sp>
      <p:sp>
        <p:nvSpPr>
          <p:cNvPr id="4" name="Foliennummernplatzhalter 3">
            <a:extLst>
              <a:ext uri="{FF2B5EF4-FFF2-40B4-BE49-F238E27FC236}">
                <a16:creationId xmlns:a16="http://schemas.microsoft.com/office/drawing/2014/main" id="{F2ABA064-7A1E-4C28-ACA6-4EC1F0B5D93B}"/>
              </a:ext>
            </a:extLst>
          </p:cNvPr>
          <p:cNvSpPr>
            <a:spLocks noGrp="1"/>
          </p:cNvSpPr>
          <p:nvPr>
            <p:ph type="sldNum" sz="quarter" idx="12"/>
          </p:nvPr>
        </p:nvSpPr>
        <p:spPr/>
        <p:txBody>
          <a:bodyPr/>
          <a:lstStyle/>
          <a:p>
            <a:fld id="{8FF9B0DE-3FEB-4AA0-B465-B80EF7C1333D}" type="slidenum">
              <a:rPr lang="de-AT" smtClean="0"/>
              <a:t>36</a:t>
            </a:fld>
            <a:endParaRPr lang="de-AT"/>
          </a:p>
        </p:txBody>
      </p:sp>
      <p:sp>
        <p:nvSpPr>
          <p:cNvPr id="2" name="Titel 1">
            <a:extLst>
              <a:ext uri="{FF2B5EF4-FFF2-40B4-BE49-F238E27FC236}">
                <a16:creationId xmlns:a16="http://schemas.microsoft.com/office/drawing/2014/main" id="{B10A0053-5638-473C-84E1-894472B455A0}"/>
              </a:ext>
            </a:extLst>
          </p:cNvPr>
          <p:cNvSpPr>
            <a:spLocks noGrp="1"/>
          </p:cNvSpPr>
          <p:nvPr>
            <p:ph type="title" idx="4294967295"/>
          </p:nvPr>
        </p:nvSpPr>
        <p:spPr>
          <a:xfrm>
            <a:off x="173182" y="333375"/>
            <a:ext cx="7561263" cy="719138"/>
          </a:xfrm>
        </p:spPr>
        <p:txBody>
          <a:bodyPr/>
          <a:lstStyle/>
          <a:p>
            <a:r>
              <a:rPr lang="de-AT" dirty="0"/>
              <a:t>KBC Service Management Prozesse.</a:t>
            </a:r>
          </a:p>
        </p:txBody>
      </p:sp>
      <p:sp>
        <p:nvSpPr>
          <p:cNvPr id="6" name="Inhaltsplatzhalter 5">
            <a:extLst>
              <a:ext uri="{FF2B5EF4-FFF2-40B4-BE49-F238E27FC236}">
                <a16:creationId xmlns:a16="http://schemas.microsoft.com/office/drawing/2014/main" id="{327B7B09-36C0-4037-95FA-78B953E6E4F2}"/>
              </a:ext>
            </a:extLst>
          </p:cNvPr>
          <p:cNvSpPr>
            <a:spLocks noGrp="1"/>
          </p:cNvSpPr>
          <p:nvPr>
            <p:ph idx="4294967295"/>
          </p:nvPr>
        </p:nvSpPr>
        <p:spPr>
          <a:xfrm>
            <a:off x="173182" y="2033588"/>
            <a:ext cx="5184775" cy="4144962"/>
          </a:xfrm>
        </p:spPr>
        <p:txBody>
          <a:bodyPr vert="horz" lIns="0" tIns="0" rIns="0" bIns="0" rtlCol="0" anchor="t">
            <a:noAutofit/>
          </a:bodyPr>
          <a:lstStyle/>
          <a:p>
            <a:r>
              <a:rPr lang="de-AT" sz="1600" b="1" dirty="0"/>
              <a:t>ITSM nach dem ITIL Standard</a:t>
            </a:r>
          </a:p>
          <a:p>
            <a:pPr marL="285750" indent="-285750">
              <a:buClr>
                <a:schemeClr val="bg2"/>
              </a:buClr>
              <a:buFont typeface="Wingdings" panose="05000000000000000000" pitchFamily="2" charset="2"/>
              <a:buChar char="§"/>
            </a:pPr>
            <a:r>
              <a:rPr lang="de-AT" dirty="0"/>
              <a:t>Service Prozesse:</a:t>
            </a:r>
          </a:p>
          <a:p>
            <a:pPr marL="465455" lvl="2" indent="-285750">
              <a:buClr>
                <a:schemeClr val="bg2"/>
              </a:buClr>
              <a:buFont typeface="Wingdings" panose="05000000000000000000" pitchFamily="2" charset="2"/>
              <a:buChar char="§"/>
            </a:pPr>
            <a:r>
              <a:rPr lang="de-AT" dirty="0"/>
              <a:t>Incident- &amp; Problem Management</a:t>
            </a:r>
          </a:p>
          <a:p>
            <a:pPr marL="465455" lvl="2" indent="-285750">
              <a:buClr>
                <a:schemeClr val="bg2"/>
              </a:buClr>
              <a:buFont typeface="Wingdings" panose="05000000000000000000" pitchFamily="2" charset="2"/>
              <a:buChar char="§"/>
            </a:pPr>
            <a:r>
              <a:rPr lang="de-AT" b="1" dirty="0"/>
              <a:t>Change- &amp; Release Management</a:t>
            </a:r>
          </a:p>
          <a:p>
            <a:pPr marL="465455" lvl="2" indent="-285750">
              <a:buClr>
                <a:schemeClr val="bg2"/>
              </a:buClr>
              <a:buFont typeface="Wingdings" panose="05000000000000000000" pitchFamily="2" charset="2"/>
              <a:buChar char="§"/>
            </a:pPr>
            <a:r>
              <a:rPr lang="de-AT" dirty="0"/>
              <a:t>Asset &amp; Configuration Management</a:t>
            </a:r>
          </a:p>
          <a:p>
            <a:pPr marL="465455" lvl="2" indent="-285750">
              <a:buClr>
                <a:schemeClr val="bg2"/>
              </a:buClr>
              <a:buFont typeface="Wingdings" panose="05000000000000000000" pitchFamily="2" charset="2"/>
              <a:buChar char="§"/>
            </a:pPr>
            <a:r>
              <a:rPr lang="de-AT" dirty="0" err="1"/>
              <a:t>Capacity</a:t>
            </a:r>
            <a:r>
              <a:rPr lang="de-AT" dirty="0"/>
              <a:t>- &amp; Servicelevel Management</a:t>
            </a:r>
          </a:p>
          <a:p>
            <a:pPr marL="285750" indent="-285750">
              <a:buClr>
                <a:schemeClr val="bg2"/>
              </a:buClr>
              <a:buFont typeface="Wingdings" panose="05000000000000000000" pitchFamily="2" charset="2"/>
              <a:buChar char="§"/>
            </a:pPr>
            <a:r>
              <a:rPr lang="de-AT" dirty="0"/>
              <a:t>Vollständige Integration in KSMS</a:t>
            </a:r>
          </a:p>
          <a:p>
            <a:pPr marL="285750" indent="-285750">
              <a:buClr>
                <a:schemeClr val="bg2"/>
              </a:buClr>
              <a:buFont typeface="Wingdings" panose="05000000000000000000" pitchFamily="2" charset="2"/>
              <a:buChar char="§"/>
            </a:pPr>
            <a:r>
              <a:rPr lang="de-AT" dirty="0"/>
              <a:t>Automatisiertes Reporting</a:t>
            </a:r>
          </a:p>
          <a:p>
            <a:pPr marL="285750" indent="-285750">
              <a:buClr>
                <a:schemeClr val="bg2"/>
              </a:buClr>
              <a:buFont typeface="Wingdings" panose="05000000000000000000" pitchFamily="2" charset="2"/>
              <a:buChar char="§"/>
            </a:pPr>
            <a:r>
              <a:rPr lang="de-AT" dirty="0"/>
              <a:t>Service Portal mit Rollenbasierten Ansichten</a:t>
            </a:r>
          </a:p>
          <a:p>
            <a:pPr marL="285750" indent="-285750">
              <a:buClr>
                <a:schemeClr val="bg2"/>
              </a:buClr>
              <a:buFont typeface="Wingdings" panose="05000000000000000000" pitchFamily="2" charset="2"/>
              <a:buChar char="§"/>
            </a:pPr>
            <a:r>
              <a:rPr lang="de-AT" dirty="0"/>
              <a:t>Zertifiziert nach </a:t>
            </a:r>
            <a:r>
              <a:rPr lang="de-AT" b="1" dirty="0"/>
              <a:t>ISO/IEC 20000-1:2011</a:t>
            </a:r>
          </a:p>
          <a:p>
            <a:pPr>
              <a:buClr>
                <a:schemeClr val="bg2"/>
              </a:buClr>
            </a:pPr>
            <a:endParaRPr lang="de-AT" b="1" dirty="0"/>
          </a:p>
          <a:p>
            <a:pPr>
              <a:buClr>
                <a:schemeClr val="bg2"/>
              </a:buClr>
            </a:pPr>
            <a:r>
              <a:rPr lang="de-AT" b="1" dirty="0"/>
              <a:t>*</a:t>
            </a:r>
            <a:r>
              <a:rPr lang="de-AT" sz="1100" dirty="0"/>
              <a:t>KSMS – Kapsch Service Management System</a:t>
            </a:r>
            <a:endParaRPr lang="de-AT" dirty="0"/>
          </a:p>
        </p:txBody>
      </p:sp>
      <p:sp>
        <p:nvSpPr>
          <p:cNvPr id="5" name="Textplatzhalter 4">
            <a:extLst>
              <a:ext uri="{FF2B5EF4-FFF2-40B4-BE49-F238E27FC236}">
                <a16:creationId xmlns:a16="http://schemas.microsoft.com/office/drawing/2014/main" id="{772859D2-2BB5-4208-9DDA-00795CAB16D8}"/>
              </a:ext>
            </a:extLst>
          </p:cNvPr>
          <p:cNvSpPr>
            <a:spLocks noGrp="1"/>
          </p:cNvSpPr>
          <p:nvPr>
            <p:ph type="body" sz="quarter" idx="4294967295"/>
          </p:nvPr>
        </p:nvSpPr>
        <p:spPr>
          <a:xfrm>
            <a:off x="173182" y="1125538"/>
            <a:ext cx="7561263" cy="287337"/>
          </a:xfrm>
        </p:spPr>
        <p:txBody>
          <a:bodyPr>
            <a:normAutofit fontScale="77500" lnSpcReduction="20000"/>
          </a:bodyPr>
          <a:lstStyle/>
          <a:p>
            <a:r>
              <a:rPr lang="de-AT"/>
              <a:t>Gelebte Standards für mehr Qualität.</a:t>
            </a:r>
          </a:p>
        </p:txBody>
      </p:sp>
      <p:sp>
        <p:nvSpPr>
          <p:cNvPr id="13" name="Rechteck 12">
            <a:extLst>
              <a:ext uri="{FF2B5EF4-FFF2-40B4-BE49-F238E27FC236}">
                <a16:creationId xmlns:a16="http://schemas.microsoft.com/office/drawing/2014/main" id="{07A384EA-D889-4EE4-93ED-6CF9B90EEC42}"/>
              </a:ext>
            </a:extLst>
          </p:cNvPr>
          <p:cNvSpPr/>
          <p:nvPr/>
        </p:nvSpPr>
        <p:spPr bwMode="gray">
          <a:xfrm rot="16200000">
            <a:off x="4910103" y="3434489"/>
            <a:ext cx="2281350" cy="436812"/>
          </a:xfrm>
          <a:prstGeom prst="rect">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100" dirty="0">
                <a:solidFill>
                  <a:schemeClr val="tx1"/>
                </a:solidFill>
              </a:rPr>
              <a:t>Einmeldung</a:t>
            </a:r>
          </a:p>
        </p:txBody>
      </p:sp>
      <p:sp>
        <p:nvSpPr>
          <p:cNvPr id="14" name="Pfeil: Fünfeck 13">
            <a:extLst>
              <a:ext uri="{FF2B5EF4-FFF2-40B4-BE49-F238E27FC236}">
                <a16:creationId xmlns:a16="http://schemas.microsoft.com/office/drawing/2014/main" id="{C7D013FB-27ED-4BDC-A007-2394B9F81BF0}"/>
              </a:ext>
            </a:extLst>
          </p:cNvPr>
          <p:cNvSpPr/>
          <p:nvPr/>
        </p:nvSpPr>
        <p:spPr bwMode="gray">
          <a:xfrm>
            <a:off x="6479091" y="2512220"/>
            <a:ext cx="5551128" cy="598285"/>
          </a:xfrm>
          <a:prstGeom prst="homePlat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400" dirty="0">
                <a:solidFill>
                  <a:schemeClr val="tx1"/>
                </a:solidFill>
              </a:rPr>
              <a:t>Incident</a:t>
            </a:r>
          </a:p>
          <a:p>
            <a:pPr algn="ctr">
              <a:lnSpc>
                <a:spcPct val="110000"/>
              </a:lnSpc>
            </a:pPr>
            <a:endParaRPr lang="de-AT" sz="1400" dirty="0">
              <a:solidFill>
                <a:schemeClr val="tx1"/>
              </a:solidFill>
            </a:endParaRPr>
          </a:p>
        </p:txBody>
      </p:sp>
      <p:sp>
        <p:nvSpPr>
          <p:cNvPr id="15" name="Pfeil: Fünfeck 14">
            <a:extLst>
              <a:ext uri="{FF2B5EF4-FFF2-40B4-BE49-F238E27FC236}">
                <a16:creationId xmlns:a16="http://schemas.microsoft.com/office/drawing/2014/main" id="{A08AA8A2-1C20-4064-8534-8641802B832D}"/>
              </a:ext>
            </a:extLst>
          </p:cNvPr>
          <p:cNvSpPr/>
          <p:nvPr/>
        </p:nvSpPr>
        <p:spPr bwMode="gray">
          <a:xfrm>
            <a:off x="6479091" y="3277388"/>
            <a:ext cx="5551128" cy="598285"/>
          </a:xfrm>
          <a:prstGeom prst="homePlat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400" dirty="0">
                <a:solidFill>
                  <a:schemeClr val="tx1"/>
                </a:solidFill>
              </a:rPr>
              <a:t>Standard Changes</a:t>
            </a:r>
          </a:p>
          <a:p>
            <a:pPr algn="ctr">
              <a:lnSpc>
                <a:spcPct val="110000"/>
              </a:lnSpc>
            </a:pPr>
            <a:endParaRPr lang="de-AT" sz="1400" dirty="0">
              <a:solidFill>
                <a:schemeClr val="tx1"/>
              </a:solidFill>
            </a:endParaRPr>
          </a:p>
        </p:txBody>
      </p:sp>
      <p:sp>
        <p:nvSpPr>
          <p:cNvPr id="34" name="Pfeil: nach unten 33">
            <a:extLst>
              <a:ext uri="{FF2B5EF4-FFF2-40B4-BE49-F238E27FC236}">
                <a16:creationId xmlns:a16="http://schemas.microsoft.com/office/drawing/2014/main" id="{65BE9776-FD8B-4C56-97A3-E90825DC5CDA}"/>
              </a:ext>
            </a:extLst>
          </p:cNvPr>
          <p:cNvSpPr/>
          <p:nvPr/>
        </p:nvSpPr>
        <p:spPr bwMode="gray">
          <a:xfrm>
            <a:off x="10266084" y="3812861"/>
            <a:ext cx="271261" cy="1255600"/>
          </a:xfrm>
          <a:prstGeom prst="downArrow">
            <a:avLst>
              <a:gd name="adj1" fmla="val 50000"/>
              <a:gd name="adj2" fmla="val 50000"/>
            </a:avLst>
          </a:prstGeom>
          <a:solidFill>
            <a:schemeClr val="tx1">
              <a:lumMod val="50000"/>
              <a:lumOff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dirty="0" err="1">
              <a:solidFill>
                <a:schemeClr val="tx1"/>
              </a:solidFill>
            </a:endParaRPr>
          </a:p>
        </p:txBody>
      </p:sp>
      <p:sp>
        <p:nvSpPr>
          <p:cNvPr id="18" name="Pfeil: Fünfeck 17">
            <a:extLst>
              <a:ext uri="{FF2B5EF4-FFF2-40B4-BE49-F238E27FC236}">
                <a16:creationId xmlns:a16="http://schemas.microsoft.com/office/drawing/2014/main" id="{CEEE3B40-EA6D-44F9-A0F0-1B53032FBF94}"/>
              </a:ext>
            </a:extLst>
          </p:cNvPr>
          <p:cNvSpPr/>
          <p:nvPr/>
        </p:nvSpPr>
        <p:spPr bwMode="gray">
          <a:xfrm>
            <a:off x="5841499" y="2025558"/>
            <a:ext cx="6188720" cy="274490"/>
          </a:xfrm>
          <a:prstGeom prst="homePlate">
            <a:avLst>
              <a:gd name="adj" fmla="val 73631"/>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000" dirty="0">
                <a:solidFill>
                  <a:schemeClr val="tx1"/>
                </a:solidFill>
              </a:rPr>
              <a:t>Servicelevel Management</a:t>
            </a:r>
          </a:p>
        </p:txBody>
      </p:sp>
      <p:sp>
        <p:nvSpPr>
          <p:cNvPr id="19" name="Rechteck 18">
            <a:extLst>
              <a:ext uri="{FF2B5EF4-FFF2-40B4-BE49-F238E27FC236}">
                <a16:creationId xmlns:a16="http://schemas.microsoft.com/office/drawing/2014/main" id="{E8FD6854-C716-45FC-8986-A719521BAD58}"/>
              </a:ext>
            </a:extLst>
          </p:cNvPr>
          <p:cNvSpPr/>
          <p:nvPr/>
        </p:nvSpPr>
        <p:spPr bwMode="gray">
          <a:xfrm>
            <a:off x="4822964" y="3153637"/>
            <a:ext cx="767953" cy="2359539"/>
          </a:xfrm>
          <a:prstGeom prst="rect">
            <a:avLst/>
          </a:prstGeom>
          <a:solidFill>
            <a:srgbClr val="EDEDED"/>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400" dirty="0">
                <a:solidFill>
                  <a:schemeClr val="tx1"/>
                </a:solidFill>
              </a:rPr>
              <a:t>Kunde</a:t>
            </a:r>
          </a:p>
          <a:p>
            <a:pPr algn="ctr">
              <a:lnSpc>
                <a:spcPct val="110000"/>
              </a:lnSpc>
            </a:pPr>
            <a:endParaRPr lang="de-AT" sz="1400" dirty="0">
              <a:solidFill>
                <a:schemeClr val="tx1"/>
              </a:solidFill>
            </a:endParaRPr>
          </a:p>
          <a:p>
            <a:pPr algn="ctr">
              <a:lnSpc>
                <a:spcPct val="110000"/>
              </a:lnSpc>
            </a:pPr>
            <a:r>
              <a:rPr lang="de-AT" sz="1100" dirty="0">
                <a:solidFill>
                  <a:schemeClr val="tx1"/>
                </a:solidFill>
              </a:rPr>
              <a:t>Nutzer,</a:t>
            </a:r>
          </a:p>
          <a:p>
            <a:pPr algn="ctr">
              <a:lnSpc>
                <a:spcPct val="110000"/>
              </a:lnSpc>
            </a:pPr>
            <a:r>
              <a:rPr lang="de-AT" sz="1100" dirty="0">
                <a:solidFill>
                  <a:schemeClr val="tx1"/>
                </a:solidFill>
              </a:rPr>
              <a:t>Service Manager</a:t>
            </a:r>
          </a:p>
        </p:txBody>
      </p:sp>
      <p:sp>
        <p:nvSpPr>
          <p:cNvPr id="20" name="Rechteck 19">
            <a:extLst>
              <a:ext uri="{FF2B5EF4-FFF2-40B4-BE49-F238E27FC236}">
                <a16:creationId xmlns:a16="http://schemas.microsoft.com/office/drawing/2014/main" id="{213E7DCE-ED4C-4C4B-A27C-9BDF5619183A}"/>
              </a:ext>
            </a:extLst>
          </p:cNvPr>
          <p:cNvSpPr/>
          <p:nvPr/>
        </p:nvSpPr>
        <p:spPr bwMode="gray">
          <a:xfrm>
            <a:off x="6710015" y="2828680"/>
            <a:ext cx="1080291" cy="227511"/>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000" dirty="0">
                <a:solidFill>
                  <a:schemeClr val="tx1"/>
                </a:solidFill>
              </a:rPr>
              <a:t>Klassifizierung</a:t>
            </a:r>
          </a:p>
        </p:txBody>
      </p:sp>
      <p:sp>
        <p:nvSpPr>
          <p:cNvPr id="21" name="Rechteck 20">
            <a:extLst>
              <a:ext uri="{FF2B5EF4-FFF2-40B4-BE49-F238E27FC236}">
                <a16:creationId xmlns:a16="http://schemas.microsoft.com/office/drawing/2014/main" id="{27D6A6C9-2255-4177-8C88-3CCF8EE6A921}"/>
              </a:ext>
            </a:extLst>
          </p:cNvPr>
          <p:cNvSpPr/>
          <p:nvPr/>
        </p:nvSpPr>
        <p:spPr bwMode="gray">
          <a:xfrm>
            <a:off x="7824807" y="2830375"/>
            <a:ext cx="717379" cy="227510"/>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000" dirty="0">
                <a:solidFill>
                  <a:schemeClr val="tx1"/>
                </a:solidFill>
              </a:rPr>
              <a:t>Analyse</a:t>
            </a:r>
          </a:p>
        </p:txBody>
      </p:sp>
      <p:sp>
        <p:nvSpPr>
          <p:cNvPr id="22" name="Rechteck 21">
            <a:extLst>
              <a:ext uri="{FF2B5EF4-FFF2-40B4-BE49-F238E27FC236}">
                <a16:creationId xmlns:a16="http://schemas.microsoft.com/office/drawing/2014/main" id="{2F93C8C8-3E33-49DE-A9FC-EC9E223BF604}"/>
              </a:ext>
            </a:extLst>
          </p:cNvPr>
          <p:cNvSpPr/>
          <p:nvPr/>
        </p:nvSpPr>
        <p:spPr bwMode="gray">
          <a:xfrm>
            <a:off x="8566835" y="2830375"/>
            <a:ext cx="952597" cy="227510"/>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000" dirty="0">
                <a:solidFill>
                  <a:schemeClr val="tx1"/>
                </a:solidFill>
              </a:rPr>
              <a:t>Bearbeitung</a:t>
            </a:r>
          </a:p>
        </p:txBody>
      </p:sp>
      <p:sp>
        <p:nvSpPr>
          <p:cNvPr id="23" name="Rechteck 22">
            <a:extLst>
              <a:ext uri="{FF2B5EF4-FFF2-40B4-BE49-F238E27FC236}">
                <a16:creationId xmlns:a16="http://schemas.microsoft.com/office/drawing/2014/main" id="{AFB8C0CB-E0EF-4375-B37B-6D660D39B518}"/>
              </a:ext>
            </a:extLst>
          </p:cNvPr>
          <p:cNvSpPr/>
          <p:nvPr/>
        </p:nvSpPr>
        <p:spPr bwMode="gray">
          <a:xfrm>
            <a:off x="9552968" y="2832126"/>
            <a:ext cx="811856" cy="227510"/>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000" dirty="0">
                <a:solidFill>
                  <a:schemeClr val="tx1"/>
                </a:solidFill>
              </a:rPr>
              <a:t>Abschluss</a:t>
            </a:r>
          </a:p>
        </p:txBody>
      </p:sp>
      <p:sp>
        <p:nvSpPr>
          <p:cNvPr id="24" name="Rechteck 23">
            <a:extLst>
              <a:ext uri="{FF2B5EF4-FFF2-40B4-BE49-F238E27FC236}">
                <a16:creationId xmlns:a16="http://schemas.microsoft.com/office/drawing/2014/main" id="{3D77A1E7-8DB6-4206-A523-B3F7C514699F}"/>
              </a:ext>
            </a:extLst>
          </p:cNvPr>
          <p:cNvSpPr/>
          <p:nvPr/>
        </p:nvSpPr>
        <p:spPr bwMode="gray">
          <a:xfrm>
            <a:off x="9953400" y="3585350"/>
            <a:ext cx="811856" cy="227510"/>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000" dirty="0">
                <a:solidFill>
                  <a:schemeClr val="tx1"/>
                </a:solidFill>
              </a:rPr>
              <a:t>Abnahme</a:t>
            </a:r>
          </a:p>
        </p:txBody>
      </p:sp>
      <p:sp>
        <p:nvSpPr>
          <p:cNvPr id="25" name="Rechteck 24">
            <a:extLst>
              <a:ext uri="{FF2B5EF4-FFF2-40B4-BE49-F238E27FC236}">
                <a16:creationId xmlns:a16="http://schemas.microsoft.com/office/drawing/2014/main" id="{66E1AD83-2D00-401B-B583-A3DACD9E9986}"/>
              </a:ext>
            </a:extLst>
          </p:cNvPr>
          <p:cNvSpPr/>
          <p:nvPr/>
        </p:nvSpPr>
        <p:spPr bwMode="gray">
          <a:xfrm>
            <a:off x="7842664" y="3585350"/>
            <a:ext cx="2053135" cy="227510"/>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000" dirty="0">
                <a:solidFill>
                  <a:schemeClr val="tx1"/>
                </a:solidFill>
              </a:rPr>
              <a:t>Umsetzung</a:t>
            </a:r>
          </a:p>
        </p:txBody>
      </p:sp>
      <p:sp>
        <p:nvSpPr>
          <p:cNvPr id="26" name="Rechteck 25">
            <a:extLst>
              <a:ext uri="{FF2B5EF4-FFF2-40B4-BE49-F238E27FC236}">
                <a16:creationId xmlns:a16="http://schemas.microsoft.com/office/drawing/2014/main" id="{4241FFF9-A3BA-4F3F-8AA6-08BC679610AF}"/>
              </a:ext>
            </a:extLst>
          </p:cNvPr>
          <p:cNvSpPr/>
          <p:nvPr/>
        </p:nvSpPr>
        <p:spPr bwMode="gray">
          <a:xfrm>
            <a:off x="6710014" y="3585349"/>
            <a:ext cx="1080291" cy="227511"/>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000" dirty="0">
                <a:solidFill>
                  <a:schemeClr val="tx1"/>
                </a:solidFill>
              </a:rPr>
              <a:t>Klassifizierung</a:t>
            </a:r>
          </a:p>
        </p:txBody>
      </p:sp>
      <p:sp>
        <p:nvSpPr>
          <p:cNvPr id="31" name="Pfeil: Fünfeck 30">
            <a:extLst>
              <a:ext uri="{FF2B5EF4-FFF2-40B4-BE49-F238E27FC236}">
                <a16:creationId xmlns:a16="http://schemas.microsoft.com/office/drawing/2014/main" id="{77511565-DC64-4F41-8594-CCD033D0A1DC}"/>
              </a:ext>
            </a:extLst>
          </p:cNvPr>
          <p:cNvSpPr/>
          <p:nvPr/>
        </p:nvSpPr>
        <p:spPr bwMode="gray">
          <a:xfrm>
            <a:off x="5841499" y="5075118"/>
            <a:ext cx="6188720" cy="438058"/>
          </a:xfrm>
          <a:prstGeom prst="homePlate">
            <a:avLst>
              <a:gd name="adj" fmla="val 73631"/>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400" dirty="0">
                <a:solidFill>
                  <a:schemeClr val="tx1"/>
                </a:solidFill>
              </a:rPr>
              <a:t>Operativer Betrieb</a:t>
            </a:r>
          </a:p>
        </p:txBody>
      </p:sp>
      <p:sp>
        <p:nvSpPr>
          <p:cNvPr id="36" name="Pfeil: nach unten 35">
            <a:extLst>
              <a:ext uri="{FF2B5EF4-FFF2-40B4-BE49-F238E27FC236}">
                <a16:creationId xmlns:a16="http://schemas.microsoft.com/office/drawing/2014/main" id="{5A38409B-14EF-45EF-BBE7-FD6D0175443D}"/>
              </a:ext>
            </a:extLst>
          </p:cNvPr>
          <p:cNvSpPr/>
          <p:nvPr/>
        </p:nvSpPr>
        <p:spPr bwMode="gray">
          <a:xfrm rot="16200000">
            <a:off x="5630998" y="3676889"/>
            <a:ext cx="271261" cy="317234"/>
          </a:xfrm>
          <a:prstGeom prst="downArrow">
            <a:avLst/>
          </a:prstGeom>
          <a:solidFill>
            <a:schemeClr val="tx1">
              <a:lumMod val="50000"/>
              <a:lumOff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dirty="0" err="1">
              <a:solidFill>
                <a:schemeClr val="tx1"/>
              </a:solidFill>
            </a:endParaRPr>
          </a:p>
        </p:txBody>
      </p:sp>
      <p:sp>
        <p:nvSpPr>
          <p:cNvPr id="37" name="Pfeil: nach unten 36">
            <a:extLst>
              <a:ext uri="{FF2B5EF4-FFF2-40B4-BE49-F238E27FC236}">
                <a16:creationId xmlns:a16="http://schemas.microsoft.com/office/drawing/2014/main" id="{4FA8EB93-4A8D-4747-A52C-764EA2616A4F}"/>
              </a:ext>
            </a:extLst>
          </p:cNvPr>
          <p:cNvSpPr/>
          <p:nvPr/>
        </p:nvSpPr>
        <p:spPr bwMode="gray">
          <a:xfrm rot="16200000">
            <a:off x="6272808" y="2734476"/>
            <a:ext cx="271261" cy="317234"/>
          </a:xfrm>
          <a:prstGeom prst="downArrow">
            <a:avLst/>
          </a:prstGeom>
          <a:solidFill>
            <a:schemeClr val="tx1">
              <a:lumMod val="50000"/>
              <a:lumOff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dirty="0" err="1">
              <a:solidFill>
                <a:schemeClr val="tx1"/>
              </a:solidFill>
            </a:endParaRPr>
          </a:p>
        </p:txBody>
      </p:sp>
      <p:sp>
        <p:nvSpPr>
          <p:cNvPr id="38" name="Pfeil: nach unten 37">
            <a:extLst>
              <a:ext uri="{FF2B5EF4-FFF2-40B4-BE49-F238E27FC236}">
                <a16:creationId xmlns:a16="http://schemas.microsoft.com/office/drawing/2014/main" id="{D1EEEAED-0189-468A-83EE-4C99A2205341}"/>
              </a:ext>
            </a:extLst>
          </p:cNvPr>
          <p:cNvSpPr/>
          <p:nvPr/>
        </p:nvSpPr>
        <p:spPr bwMode="gray">
          <a:xfrm rot="16200000">
            <a:off x="6267479" y="3462211"/>
            <a:ext cx="271261" cy="317234"/>
          </a:xfrm>
          <a:prstGeom prst="downArrow">
            <a:avLst/>
          </a:prstGeom>
          <a:solidFill>
            <a:schemeClr val="tx1">
              <a:lumMod val="50000"/>
              <a:lumOff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dirty="0" err="1">
              <a:solidFill>
                <a:schemeClr val="tx1"/>
              </a:solidFill>
            </a:endParaRPr>
          </a:p>
        </p:txBody>
      </p:sp>
      <p:sp>
        <p:nvSpPr>
          <p:cNvPr id="16" name="Pfeil: Fünfeck 15">
            <a:extLst>
              <a:ext uri="{FF2B5EF4-FFF2-40B4-BE49-F238E27FC236}">
                <a16:creationId xmlns:a16="http://schemas.microsoft.com/office/drawing/2014/main" id="{4BD4FDB3-304E-419A-8065-05EDCC09D941}"/>
              </a:ext>
            </a:extLst>
          </p:cNvPr>
          <p:cNvSpPr/>
          <p:nvPr/>
        </p:nvSpPr>
        <p:spPr bwMode="gray">
          <a:xfrm>
            <a:off x="6479090" y="4049030"/>
            <a:ext cx="5551129" cy="747257"/>
          </a:xfrm>
          <a:prstGeom prst="homePlate">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400" dirty="0">
                <a:solidFill>
                  <a:schemeClr val="tx1"/>
                </a:solidFill>
              </a:rPr>
              <a:t>Changes</a:t>
            </a:r>
          </a:p>
          <a:p>
            <a:pPr algn="ctr">
              <a:lnSpc>
                <a:spcPct val="110000"/>
              </a:lnSpc>
            </a:pPr>
            <a:endParaRPr lang="de-AT" sz="1400" dirty="0">
              <a:solidFill>
                <a:schemeClr val="tx1"/>
              </a:solidFill>
            </a:endParaRPr>
          </a:p>
          <a:p>
            <a:pPr algn="ctr">
              <a:lnSpc>
                <a:spcPct val="110000"/>
              </a:lnSpc>
            </a:pPr>
            <a:endParaRPr lang="de-AT" sz="1400" dirty="0">
              <a:solidFill>
                <a:schemeClr val="tx1"/>
              </a:solidFill>
            </a:endParaRPr>
          </a:p>
        </p:txBody>
      </p:sp>
      <p:sp>
        <p:nvSpPr>
          <p:cNvPr id="27" name="Rechteck 26">
            <a:extLst>
              <a:ext uri="{FF2B5EF4-FFF2-40B4-BE49-F238E27FC236}">
                <a16:creationId xmlns:a16="http://schemas.microsoft.com/office/drawing/2014/main" id="{28389572-519B-4B04-ACDC-53DDA9629153}"/>
              </a:ext>
            </a:extLst>
          </p:cNvPr>
          <p:cNvSpPr/>
          <p:nvPr/>
        </p:nvSpPr>
        <p:spPr bwMode="gray">
          <a:xfrm>
            <a:off x="6669975" y="4393280"/>
            <a:ext cx="1071575" cy="338339"/>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000" dirty="0">
                <a:solidFill>
                  <a:schemeClr val="tx1"/>
                </a:solidFill>
              </a:rPr>
              <a:t>Klassifizierung</a:t>
            </a:r>
          </a:p>
        </p:txBody>
      </p:sp>
      <p:sp>
        <p:nvSpPr>
          <p:cNvPr id="28" name="Rechteck 27">
            <a:extLst>
              <a:ext uri="{FF2B5EF4-FFF2-40B4-BE49-F238E27FC236}">
                <a16:creationId xmlns:a16="http://schemas.microsoft.com/office/drawing/2014/main" id="{091AF57C-7A18-422D-9F67-360C412156F6}"/>
              </a:ext>
            </a:extLst>
          </p:cNvPr>
          <p:cNvSpPr/>
          <p:nvPr/>
        </p:nvSpPr>
        <p:spPr bwMode="gray">
          <a:xfrm>
            <a:off x="7814925" y="4393280"/>
            <a:ext cx="981941" cy="338339"/>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000" dirty="0">
                <a:solidFill>
                  <a:schemeClr val="tx1"/>
                </a:solidFill>
              </a:rPr>
              <a:t>Ausarbeitung Angebot</a:t>
            </a:r>
          </a:p>
        </p:txBody>
      </p:sp>
      <p:sp>
        <p:nvSpPr>
          <p:cNvPr id="29" name="Rechteck 28">
            <a:extLst>
              <a:ext uri="{FF2B5EF4-FFF2-40B4-BE49-F238E27FC236}">
                <a16:creationId xmlns:a16="http://schemas.microsoft.com/office/drawing/2014/main" id="{916B9D24-160C-4D09-8D14-7058ED613E31}"/>
              </a:ext>
            </a:extLst>
          </p:cNvPr>
          <p:cNvSpPr/>
          <p:nvPr/>
        </p:nvSpPr>
        <p:spPr bwMode="gray">
          <a:xfrm>
            <a:off x="8885532" y="4393280"/>
            <a:ext cx="847913" cy="338339"/>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000" dirty="0">
                <a:solidFill>
                  <a:schemeClr val="tx1"/>
                </a:solidFill>
              </a:rPr>
              <a:t>Auftrag, Freigabe</a:t>
            </a:r>
          </a:p>
        </p:txBody>
      </p:sp>
      <p:sp>
        <p:nvSpPr>
          <p:cNvPr id="30" name="Rechteck 29">
            <a:extLst>
              <a:ext uri="{FF2B5EF4-FFF2-40B4-BE49-F238E27FC236}">
                <a16:creationId xmlns:a16="http://schemas.microsoft.com/office/drawing/2014/main" id="{3C94DE06-2F37-4DF8-86E2-2614E7F95910}"/>
              </a:ext>
            </a:extLst>
          </p:cNvPr>
          <p:cNvSpPr/>
          <p:nvPr/>
        </p:nvSpPr>
        <p:spPr bwMode="gray">
          <a:xfrm>
            <a:off x="9792134" y="4393280"/>
            <a:ext cx="1047363" cy="338339"/>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000" dirty="0">
                <a:solidFill>
                  <a:schemeClr val="tx1"/>
                </a:solidFill>
              </a:rPr>
              <a:t>Umsetzung</a:t>
            </a:r>
          </a:p>
        </p:txBody>
      </p:sp>
      <p:sp>
        <p:nvSpPr>
          <p:cNvPr id="33" name="Rechteck 32">
            <a:extLst>
              <a:ext uri="{FF2B5EF4-FFF2-40B4-BE49-F238E27FC236}">
                <a16:creationId xmlns:a16="http://schemas.microsoft.com/office/drawing/2014/main" id="{59CDF6B8-64EB-4C19-9237-71EF3A58D088}"/>
              </a:ext>
            </a:extLst>
          </p:cNvPr>
          <p:cNvSpPr/>
          <p:nvPr/>
        </p:nvSpPr>
        <p:spPr bwMode="gray">
          <a:xfrm>
            <a:off x="10886008" y="4393687"/>
            <a:ext cx="761962" cy="338339"/>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000" dirty="0">
                <a:solidFill>
                  <a:schemeClr val="tx1"/>
                </a:solidFill>
              </a:rPr>
              <a:t>Abnahme</a:t>
            </a:r>
          </a:p>
        </p:txBody>
      </p:sp>
      <p:sp>
        <p:nvSpPr>
          <p:cNvPr id="35" name="Pfeil: nach unten 34">
            <a:extLst>
              <a:ext uri="{FF2B5EF4-FFF2-40B4-BE49-F238E27FC236}">
                <a16:creationId xmlns:a16="http://schemas.microsoft.com/office/drawing/2014/main" id="{5798C78F-6B64-4619-9DE0-73BD09E55613}"/>
              </a:ext>
            </a:extLst>
          </p:cNvPr>
          <p:cNvSpPr/>
          <p:nvPr/>
        </p:nvSpPr>
        <p:spPr bwMode="gray">
          <a:xfrm>
            <a:off x="11136386" y="4740250"/>
            <a:ext cx="271261" cy="328210"/>
          </a:xfrm>
          <a:prstGeom prst="downArrow">
            <a:avLst/>
          </a:prstGeom>
          <a:solidFill>
            <a:schemeClr val="tx1">
              <a:lumMod val="50000"/>
              <a:lumOff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dirty="0" err="1">
              <a:solidFill>
                <a:schemeClr val="tx1"/>
              </a:solidFill>
            </a:endParaRPr>
          </a:p>
        </p:txBody>
      </p:sp>
      <p:sp>
        <p:nvSpPr>
          <p:cNvPr id="39" name="Pfeil: nach unten 38">
            <a:extLst>
              <a:ext uri="{FF2B5EF4-FFF2-40B4-BE49-F238E27FC236}">
                <a16:creationId xmlns:a16="http://schemas.microsoft.com/office/drawing/2014/main" id="{61A41BDA-5558-40AD-BFC1-58CE7F23107C}"/>
              </a:ext>
            </a:extLst>
          </p:cNvPr>
          <p:cNvSpPr/>
          <p:nvPr/>
        </p:nvSpPr>
        <p:spPr bwMode="gray">
          <a:xfrm rot="16200000">
            <a:off x="6281103" y="4449105"/>
            <a:ext cx="271261" cy="317234"/>
          </a:xfrm>
          <a:prstGeom prst="downArrow">
            <a:avLst/>
          </a:prstGeom>
          <a:solidFill>
            <a:schemeClr val="tx1">
              <a:lumMod val="50000"/>
              <a:lumOff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dirty="0" err="1">
              <a:solidFill>
                <a:schemeClr val="tx1"/>
              </a:solidFill>
            </a:endParaRPr>
          </a:p>
        </p:txBody>
      </p:sp>
      <p:sp>
        <p:nvSpPr>
          <p:cNvPr id="40" name="Rechteck 39">
            <a:extLst>
              <a:ext uri="{FF2B5EF4-FFF2-40B4-BE49-F238E27FC236}">
                <a16:creationId xmlns:a16="http://schemas.microsoft.com/office/drawing/2014/main" id="{A1D7C8D0-5C4A-41EB-AE0E-86894ECE7950}"/>
              </a:ext>
            </a:extLst>
          </p:cNvPr>
          <p:cNvSpPr/>
          <p:nvPr/>
        </p:nvSpPr>
        <p:spPr bwMode="gray">
          <a:xfrm>
            <a:off x="4840058" y="2033538"/>
            <a:ext cx="767953" cy="1044264"/>
          </a:xfrm>
          <a:prstGeom prst="rect">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de-AT" sz="1200" dirty="0">
                <a:solidFill>
                  <a:schemeClr val="tx1"/>
                </a:solidFill>
              </a:rPr>
              <a:t>Moni-</a:t>
            </a:r>
            <a:r>
              <a:rPr lang="de-AT" sz="1200" dirty="0" err="1">
                <a:solidFill>
                  <a:schemeClr val="tx1"/>
                </a:solidFill>
              </a:rPr>
              <a:t>toring</a:t>
            </a:r>
            <a:endParaRPr lang="de-AT" sz="1050" dirty="0">
              <a:solidFill>
                <a:schemeClr val="tx1"/>
              </a:solidFill>
            </a:endParaRPr>
          </a:p>
        </p:txBody>
      </p:sp>
      <p:sp>
        <p:nvSpPr>
          <p:cNvPr id="41" name="Pfeil: nach unten 40">
            <a:extLst>
              <a:ext uri="{FF2B5EF4-FFF2-40B4-BE49-F238E27FC236}">
                <a16:creationId xmlns:a16="http://schemas.microsoft.com/office/drawing/2014/main" id="{8AA45254-4174-4BEC-82D0-A4D9EEFB1F76}"/>
              </a:ext>
            </a:extLst>
          </p:cNvPr>
          <p:cNvSpPr/>
          <p:nvPr/>
        </p:nvSpPr>
        <p:spPr bwMode="gray">
          <a:xfrm rot="16200000">
            <a:off x="5629249" y="2549673"/>
            <a:ext cx="271261" cy="317234"/>
          </a:xfrm>
          <a:prstGeom prst="downArrow">
            <a:avLst/>
          </a:prstGeom>
          <a:solidFill>
            <a:schemeClr val="tx1">
              <a:lumMod val="50000"/>
              <a:lumOff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dirty="0" err="1">
              <a:solidFill>
                <a:schemeClr val="tx1"/>
              </a:solidFill>
            </a:endParaRPr>
          </a:p>
        </p:txBody>
      </p:sp>
      <p:sp>
        <p:nvSpPr>
          <p:cNvPr id="42" name="Textfeld 41">
            <a:extLst>
              <a:ext uri="{FF2B5EF4-FFF2-40B4-BE49-F238E27FC236}">
                <a16:creationId xmlns:a16="http://schemas.microsoft.com/office/drawing/2014/main" id="{C8B7BD1A-5028-4E82-9DB7-F3ADFE88C269}"/>
              </a:ext>
            </a:extLst>
          </p:cNvPr>
          <p:cNvSpPr txBox="1"/>
          <p:nvPr/>
        </p:nvSpPr>
        <p:spPr bwMode="gray">
          <a:xfrm>
            <a:off x="5884275" y="4515800"/>
            <a:ext cx="436812" cy="277770"/>
          </a:xfrm>
          <a:prstGeom prst="rect">
            <a:avLst/>
          </a:prstGeom>
          <a:noFill/>
        </p:spPr>
        <p:txBody>
          <a:bodyPr wrap="square" lIns="0" tIns="0" rIns="0" bIns="0" rtlCol="0">
            <a:noAutofit/>
          </a:bodyPr>
          <a:lstStyle/>
          <a:p>
            <a:pPr algn="l">
              <a:lnSpc>
                <a:spcPct val="110000"/>
              </a:lnSpc>
              <a:spcBef>
                <a:spcPts val="600"/>
              </a:spcBef>
              <a:spcAft>
                <a:spcPts val="200"/>
              </a:spcAft>
              <a:buClr>
                <a:schemeClr val="tx2"/>
              </a:buClr>
            </a:pPr>
            <a:r>
              <a:rPr lang="de-AT" sz="1200" dirty="0"/>
              <a:t>CAB</a:t>
            </a:r>
          </a:p>
        </p:txBody>
      </p:sp>
    </p:spTree>
    <p:extLst>
      <p:ext uri="{BB962C8B-B14F-4D97-AF65-F5344CB8AC3E}">
        <p14:creationId xmlns:p14="http://schemas.microsoft.com/office/powerpoint/2010/main" val="26678205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8C8840A9-B624-44A1-AC35-A7F924555D41}"/>
              </a:ext>
            </a:extLst>
          </p:cNvPr>
          <p:cNvSpPr>
            <a:spLocks noGrp="1"/>
          </p:cNvSpPr>
          <p:nvPr>
            <p:ph type="ftr" sz="quarter" idx="11"/>
          </p:nvPr>
        </p:nvSpPr>
        <p:spPr/>
        <p:txBody>
          <a:bodyPr/>
          <a:lstStyle/>
          <a:p>
            <a:r>
              <a:rPr lang="de-AT"/>
              <a:t>Kapsch BusinessCom</a:t>
            </a:r>
          </a:p>
        </p:txBody>
      </p:sp>
      <p:sp>
        <p:nvSpPr>
          <p:cNvPr id="4" name="Foliennummernplatzhalter 3">
            <a:extLst>
              <a:ext uri="{FF2B5EF4-FFF2-40B4-BE49-F238E27FC236}">
                <a16:creationId xmlns:a16="http://schemas.microsoft.com/office/drawing/2014/main" id="{F5E2C793-50CF-498C-80DE-1CB7D2734755}"/>
              </a:ext>
            </a:extLst>
          </p:cNvPr>
          <p:cNvSpPr>
            <a:spLocks noGrp="1"/>
          </p:cNvSpPr>
          <p:nvPr>
            <p:ph type="sldNum" sz="quarter" idx="12"/>
          </p:nvPr>
        </p:nvSpPr>
        <p:spPr/>
        <p:txBody>
          <a:bodyPr/>
          <a:lstStyle/>
          <a:p>
            <a:fld id="{8FF9B0DE-3FEB-4AA0-B465-B80EF7C1333D}" type="slidenum">
              <a:rPr lang="de-AT" smtClean="0"/>
              <a:t>37</a:t>
            </a:fld>
            <a:endParaRPr lang="de-AT"/>
          </a:p>
        </p:txBody>
      </p:sp>
      <p:sp>
        <p:nvSpPr>
          <p:cNvPr id="2" name="Titel 1">
            <a:extLst>
              <a:ext uri="{FF2B5EF4-FFF2-40B4-BE49-F238E27FC236}">
                <a16:creationId xmlns:a16="http://schemas.microsoft.com/office/drawing/2014/main" id="{BFB7EEE7-EC50-485A-AB53-9C8D3AC37FC0}"/>
              </a:ext>
            </a:extLst>
          </p:cNvPr>
          <p:cNvSpPr>
            <a:spLocks noGrp="1"/>
          </p:cNvSpPr>
          <p:nvPr>
            <p:ph type="title" idx="4294967295"/>
          </p:nvPr>
        </p:nvSpPr>
        <p:spPr>
          <a:xfrm>
            <a:off x="360218" y="333375"/>
            <a:ext cx="7561263" cy="719138"/>
          </a:xfrm>
        </p:spPr>
        <p:txBody>
          <a:bodyPr/>
          <a:lstStyle/>
          <a:p>
            <a:r>
              <a:rPr lang="de-AT" dirty="0"/>
              <a:t>Zertifizierungen.</a:t>
            </a:r>
          </a:p>
        </p:txBody>
      </p:sp>
      <p:sp>
        <p:nvSpPr>
          <p:cNvPr id="5" name="Textplatzhalter 4">
            <a:extLst>
              <a:ext uri="{FF2B5EF4-FFF2-40B4-BE49-F238E27FC236}">
                <a16:creationId xmlns:a16="http://schemas.microsoft.com/office/drawing/2014/main" id="{E8106812-BCB3-4330-884B-E97AFEA93BFE}"/>
              </a:ext>
            </a:extLst>
          </p:cNvPr>
          <p:cNvSpPr>
            <a:spLocks noGrp="1"/>
          </p:cNvSpPr>
          <p:nvPr>
            <p:ph type="body" sz="quarter" idx="4294967295"/>
          </p:nvPr>
        </p:nvSpPr>
        <p:spPr>
          <a:xfrm>
            <a:off x="360218" y="1125538"/>
            <a:ext cx="7561263" cy="287337"/>
          </a:xfrm>
        </p:spPr>
        <p:txBody>
          <a:bodyPr>
            <a:normAutofit fontScale="77500" lnSpcReduction="20000"/>
          </a:bodyPr>
          <a:lstStyle/>
          <a:p>
            <a:r>
              <a:rPr lang="de-AT" dirty="0"/>
              <a:t>Ihr professioneller Partner für ICT Leistungen.</a:t>
            </a:r>
          </a:p>
        </p:txBody>
      </p:sp>
      <p:pic>
        <p:nvPicPr>
          <p:cNvPr id="6" name="Bild">
            <a:extLst>
              <a:ext uri="{FF2B5EF4-FFF2-40B4-BE49-F238E27FC236}">
                <a16:creationId xmlns:a16="http://schemas.microsoft.com/office/drawing/2014/main" id="{7C5D2D42-A19B-48F7-8BA5-F582B80B8D3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2937"/>
          <a:stretch/>
        </p:blipFill>
        <p:spPr bwMode="gray">
          <a:xfrm>
            <a:off x="349822" y="1893665"/>
            <a:ext cx="1539916" cy="4193098"/>
          </a:xfrm>
          <a:prstGeom prst="rect">
            <a:avLst/>
          </a:prstGeom>
        </p:spPr>
      </p:pic>
      <p:sp>
        <p:nvSpPr>
          <p:cNvPr id="7" name="Freihandform: Form 6">
            <a:extLst>
              <a:ext uri="{FF2B5EF4-FFF2-40B4-BE49-F238E27FC236}">
                <a16:creationId xmlns:a16="http://schemas.microsoft.com/office/drawing/2014/main" id="{69DF2A34-8AC9-4CAF-864E-D0C8B4EC4709}"/>
              </a:ext>
            </a:extLst>
          </p:cNvPr>
          <p:cNvSpPr/>
          <p:nvPr/>
        </p:nvSpPr>
        <p:spPr>
          <a:xfrm>
            <a:off x="608378" y="1893665"/>
            <a:ext cx="6855774" cy="4320000"/>
          </a:xfrm>
          <a:custGeom>
            <a:avLst/>
            <a:gdLst>
              <a:gd name="connsiteX0" fmla="*/ 146982 w 6855774"/>
              <a:gd name="connsiteY0" fmla="*/ 0 h 4320000"/>
              <a:gd name="connsiteX1" fmla="*/ 6855774 w 6855774"/>
              <a:gd name="connsiteY1" fmla="*/ 0 h 4320000"/>
              <a:gd name="connsiteX2" fmla="*/ 6855774 w 6855774"/>
              <a:gd name="connsiteY2" fmla="*/ 4320000 h 4320000"/>
              <a:gd name="connsiteX3" fmla="*/ 0 w 6855774"/>
              <a:gd name="connsiteY3" fmla="*/ 4320000 h 4320000"/>
              <a:gd name="connsiteX4" fmla="*/ 94329 w 6855774"/>
              <a:gd name="connsiteY4" fmla="*/ 4268466 h 4320000"/>
              <a:gd name="connsiteX5" fmla="*/ 1050482 w 6855774"/>
              <a:gd name="connsiteY5" fmla="*/ 2115303 h 4320000"/>
              <a:gd name="connsiteX6" fmla="*/ 231179 w 6855774"/>
              <a:gd name="connsiteY6" fmla="*/ 60542 h 43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55774" h="4320000">
                <a:moveTo>
                  <a:pt x="146982" y="0"/>
                </a:moveTo>
                <a:lnTo>
                  <a:pt x="6855774" y="0"/>
                </a:lnTo>
                <a:lnTo>
                  <a:pt x="6855774" y="4320000"/>
                </a:lnTo>
                <a:lnTo>
                  <a:pt x="0" y="4320000"/>
                </a:lnTo>
                <a:lnTo>
                  <a:pt x="94329" y="4268466"/>
                </a:lnTo>
                <a:cubicBezTo>
                  <a:pt x="656220" y="3913720"/>
                  <a:pt x="1050482" y="3083237"/>
                  <a:pt x="1050482" y="2115303"/>
                </a:cubicBezTo>
                <a:cubicBezTo>
                  <a:pt x="1050482" y="1228030"/>
                  <a:pt x="719193" y="456254"/>
                  <a:pt x="231179" y="6054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180000" rIns="180000" bIns="180000" numCol="1" spcCol="0" rtlCol="0" fromWordArt="0" anchor="ctr" anchorCtr="0" forceAA="0" compatLnSpc="1">
            <a:prstTxWarp prst="textNoShape">
              <a:avLst/>
            </a:prstTxWarp>
            <a:noAutofit/>
          </a:bodyPr>
          <a:lstStyle/>
          <a:p>
            <a:pPr algn="ctr"/>
            <a:endParaRPr lang="de-AT" sz="1600" err="1">
              <a:solidFill>
                <a:schemeClr val="tx1"/>
              </a:solidFill>
            </a:endParaRPr>
          </a:p>
        </p:txBody>
      </p:sp>
      <p:pic>
        <p:nvPicPr>
          <p:cNvPr id="8" name="Picture 2">
            <a:extLst>
              <a:ext uri="{FF2B5EF4-FFF2-40B4-BE49-F238E27FC236}">
                <a16:creationId xmlns:a16="http://schemas.microsoft.com/office/drawing/2014/main" id="{088E0D34-80F7-4540-B850-060C6CE34B47}"/>
              </a:ext>
            </a:extLst>
          </p:cNvPr>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a:stretch>
            <a:fillRect/>
          </a:stretch>
        </p:blipFill>
        <p:spPr bwMode="auto">
          <a:xfrm>
            <a:off x="10559578" y="3322744"/>
            <a:ext cx="760249" cy="63021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9" descr="itil">
            <a:extLst>
              <a:ext uri="{FF2B5EF4-FFF2-40B4-BE49-F238E27FC236}">
                <a16:creationId xmlns:a16="http://schemas.microsoft.com/office/drawing/2014/main" id="{95A885B6-59FE-44AF-BEC6-08B98D93A848}"/>
              </a:ext>
            </a:extLst>
          </p:cNvPr>
          <p:cNvPicPr>
            <a:picLocks noChangeAspect="1" noChangeArrowheads="1"/>
          </p:cNvPicPr>
          <p:nvPr/>
        </p:nvPicPr>
        <p:blipFill>
          <a:blip r:embed="rId5" cstate="print"/>
          <a:srcRect/>
          <a:stretch>
            <a:fillRect/>
          </a:stretch>
        </p:blipFill>
        <p:spPr bwMode="auto">
          <a:xfrm>
            <a:off x="7675195" y="5146152"/>
            <a:ext cx="861888" cy="415077"/>
          </a:xfrm>
          <a:prstGeom prst="rect">
            <a:avLst/>
          </a:prstGeom>
          <a:noFill/>
          <a:ln w="9525">
            <a:noFill/>
            <a:miter lim="800000"/>
            <a:headEnd/>
            <a:tailEnd/>
          </a:ln>
        </p:spPr>
      </p:pic>
      <p:pic>
        <p:nvPicPr>
          <p:cNvPr id="10" name="Picture 8" descr="http://t1.gstatic.com/images?q=tbn:ANd9GcRvXgX76NRVD_aa5hDZsBniKAEjtp3ESQ43I2ezOoSscb8sVtt9">
            <a:extLst>
              <a:ext uri="{FF2B5EF4-FFF2-40B4-BE49-F238E27FC236}">
                <a16:creationId xmlns:a16="http://schemas.microsoft.com/office/drawing/2014/main" id="{4A2BEBAE-FFD5-467E-B59C-13222C79282C}"/>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9067483" y="2504815"/>
            <a:ext cx="837809" cy="812111"/>
          </a:xfrm>
          <a:prstGeom prst="rect">
            <a:avLst/>
          </a:prstGeom>
          <a:noFill/>
        </p:spPr>
      </p:pic>
      <p:pic>
        <p:nvPicPr>
          <p:cNvPr id="11" name="Picture 2" descr="http://t2.gstatic.com/images?q=tbn:ANd9GcSGmZTRaHB0QWZAiCQt1yljyainkRDkV7wA6L6XDWDdukdzXyIymQ">
            <a:hlinkClick r:id="rId7"/>
            <a:extLst>
              <a:ext uri="{FF2B5EF4-FFF2-40B4-BE49-F238E27FC236}">
                <a16:creationId xmlns:a16="http://schemas.microsoft.com/office/drawing/2014/main" id="{AB6D23E3-70A3-47DE-B1E6-DEF0ACD29815}"/>
              </a:ext>
            </a:extLst>
          </p:cNvPr>
          <p:cNvPicPr>
            <a:picLocks noChangeAspect="1" noChangeArrowheads="1"/>
          </p:cNvPicPr>
          <p:nvPr/>
        </p:nvPicPr>
        <p:blipFill>
          <a:blip r:embed="rId8" cstate="print"/>
          <a:srcRect/>
          <a:stretch>
            <a:fillRect/>
          </a:stretch>
        </p:blipFill>
        <p:spPr bwMode="auto">
          <a:xfrm>
            <a:off x="7576766" y="2112846"/>
            <a:ext cx="807708" cy="588528"/>
          </a:xfrm>
          <a:prstGeom prst="rect">
            <a:avLst/>
          </a:prstGeom>
          <a:noFill/>
        </p:spPr>
      </p:pic>
      <p:pic>
        <p:nvPicPr>
          <p:cNvPr id="12" name="Picture 28" descr="REGLOGO_SW_DEU">
            <a:extLst>
              <a:ext uri="{FF2B5EF4-FFF2-40B4-BE49-F238E27FC236}">
                <a16:creationId xmlns:a16="http://schemas.microsoft.com/office/drawing/2014/main" id="{0258220F-9AFD-44BC-946C-B7BEB776D595}"/>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10316775" y="2160747"/>
            <a:ext cx="1212850" cy="487363"/>
          </a:xfrm>
          <a:prstGeom prst="rect">
            <a:avLst/>
          </a:prstGeom>
          <a:noFill/>
          <a:ln w="9525">
            <a:noFill/>
            <a:miter lim="800000"/>
            <a:headEnd/>
            <a:tailEnd/>
          </a:ln>
        </p:spPr>
      </p:pic>
      <p:pic>
        <p:nvPicPr>
          <p:cNvPr id="13" name="Grafik 12">
            <a:extLst>
              <a:ext uri="{FF2B5EF4-FFF2-40B4-BE49-F238E27FC236}">
                <a16:creationId xmlns:a16="http://schemas.microsoft.com/office/drawing/2014/main" id="{1A8EE07A-1B60-4B09-A964-05FDCC8DEE95}"/>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7461485" y="3519529"/>
            <a:ext cx="830780" cy="866862"/>
          </a:xfrm>
          <a:prstGeom prst="rect">
            <a:avLst/>
          </a:prstGeom>
        </p:spPr>
      </p:pic>
      <p:pic>
        <p:nvPicPr>
          <p:cNvPr id="14" name="Grafik 13">
            <a:extLst>
              <a:ext uri="{FF2B5EF4-FFF2-40B4-BE49-F238E27FC236}">
                <a16:creationId xmlns:a16="http://schemas.microsoft.com/office/drawing/2014/main" id="{BA57A7B4-A911-4FAD-B483-21605D6B6192}"/>
              </a:ext>
            </a:extLst>
          </p:cNvPr>
          <p:cNvPicPr>
            <a:picLocks noChangeAspect="1"/>
          </p:cNvPicPr>
          <p:nvPr/>
        </p:nvPicPr>
        <p:blipFill>
          <a:blip r:embed="rId11" cstate="print">
            <a:extLst>
              <a:ext uri="{28A0092B-C50C-407E-A947-70E740481C1C}">
                <a14:useLocalDpi xmlns:a14="http://schemas.microsoft.com/office/drawing/2010/main"/>
              </a:ext>
            </a:extLst>
          </a:blip>
          <a:stretch>
            <a:fillRect/>
          </a:stretch>
        </p:blipFill>
        <p:spPr>
          <a:xfrm>
            <a:off x="9067482" y="4120977"/>
            <a:ext cx="753569" cy="763170"/>
          </a:xfrm>
          <a:prstGeom prst="rect">
            <a:avLst/>
          </a:prstGeom>
        </p:spPr>
      </p:pic>
      <p:pic>
        <p:nvPicPr>
          <p:cNvPr id="15" name="Inhaltsplatzhalter 12">
            <a:extLst>
              <a:ext uri="{FF2B5EF4-FFF2-40B4-BE49-F238E27FC236}">
                <a16:creationId xmlns:a16="http://schemas.microsoft.com/office/drawing/2014/main" id="{388B2575-7E57-4D0D-99B1-7EC06FDE2EF6}"/>
              </a:ext>
            </a:extLst>
          </p:cNvPr>
          <p:cNvPicPr>
            <a:picLocks noChangeAspect="1"/>
          </p:cNvPicPr>
          <p:nvPr/>
        </p:nvPicPr>
        <p:blipFill>
          <a:blip r:embed="rId12"/>
          <a:stretch>
            <a:fillRect/>
          </a:stretch>
        </p:blipFill>
        <p:spPr>
          <a:xfrm>
            <a:off x="10561960" y="4814866"/>
            <a:ext cx="753251" cy="745768"/>
          </a:xfrm>
          <a:prstGeom prst="rect">
            <a:avLst/>
          </a:prstGeom>
        </p:spPr>
      </p:pic>
      <p:pic>
        <p:nvPicPr>
          <p:cNvPr id="16" name="Grafik 15">
            <a:extLst>
              <a:ext uri="{FF2B5EF4-FFF2-40B4-BE49-F238E27FC236}">
                <a16:creationId xmlns:a16="http://schemas.microsoft.com/office/drawing/2014/main" id="{AC351AF6-4FB6-4755-956F-B8DA23B78086}"/>
              </a:ext>
            </a:extLst>
          </p:cNvPr>
          <p:cNvPicPr>
            <a:picLocks noChangeAspect="1"/>
          </p:cNvPicPr>
          <p:nvPr/>
        </p:nvPicPr>
        <p:blipFill>
          <a:blip r:embed="rId13"/>
          <a:stretch>
            <a:fillRect/>
          </a:stretch>
        </p:blipFill>
        <p:spPr>
          <a:xfrm>
            <a:off x="9141760" y="5465076"/>
            <a:ext cx="1135463" cy="765294"/>
          </a:xfrm>
          <a:prstGeom prst="rect">
            <a:avLst/>
          </a:prstGeom>
        </p:spPr>
      </p:pic>
      <p:grpSp>
        <p:nvGrpSpPr>
          <p:cNvPr id="17" name="Gruppieren 16">
            <a:extLst>
              <a:ext uri="{FF2B5EF4-FFF2-40B4-BE49-F238E27FC236}">
                <a16:creationId xmlns:a16="http://schemas.microsoft.com/office/drawing/2014/main" id="{02E8B7D0-EC59-4D00-B19C-67EC13513E42}"/>
              </a:ext>
            </a:extLst>
          </p:cNvPr>
          <p:cNvGrpSpPr/>
          <p:nvPr/>
        </p:nvGrpSpPr>
        <p:grpSpPr>
          <a:xfrm>
            <a:off x="678623" y="1789698"/>
            <a:ext cx="6439552" cy="4425030"/>
            <a:chOff x="387800" y="1812276"/>
            <a:chExt cx="6439552" cy="4425030"/>
          </a:xfrm>
        </p:grpSpPr>
        <p:grpSp>
          <p:nvGrpSpPr>
            <p:cNvPr id="18" name="Gruppieren 17">
              <a:extLst>
                <a:ext uri="{FF2B5EF4-FFF2-40B4-BE49-F238E27FC236}">
                  <a16:creationId xmlns:a16="http://schemas.microsoft.com/office/drawing/2014/main" id="{5CAC9E94-49F7-41F2-92E0-6C6D3B42A15B}"/>
                </a:ext>
              </a:extLst>
            </p:cNvPr>
            <p:cNvGrpSpPr/>
            <p:nvPr/>
          </p:nvGrpSpPr>
          <p:grpSpPr>
            <a:xfrm>
              <a:off x="387800" y="1812276"/>
              <a:ext cx="6439549" cy="500939"/>
              <a:chOff x="444245" y="1947744"/>
              <a:chExt cx="6304083" cy="500939"/>
            </a:xfrm>
          </p:grpSpPr>
          <p:sp>
            <p:nvSpPr>
              <p:cNvPr id="40" name="Freihandform: Form 39">
                <a:extLst>
                  <a:ext uri="{FF2B5EF4-FFF2-40B4-BE49-F238E27FC236}">
                    <a16:creationId xmlns:a16="http://schemas.microsoft.com/office/drawing/2014/main" id="{DE3EF390-F1F2-4E6D-8898-BB5B22AD4010}"/>
                  </a:ext>
                </a:extLst>
              </p:cNvPr>
              <p:cNvSpPr/>
              <p:nvPr/>
            </p:nvSpPr>
            <p:spPr>
              <a:xfrm>
                <a:off x="694714" y="1997838"/>
                <a:ext cx="6053614" cy="400751"/>
              </a:xfrm>
              <a:custGeom>
                <a:avLst/>
                <a:gdLst>
                  <a:gd name="connsiteX0" fmla="*/ 0 w 6053614"/>
                  <a:gd name="connsiteY0" fmla="*/ 0 h 400751"/>
                  <a:gd name="connsiteX1" fmla="*/ 6053614 w 6053614"/>
                  <a:gd name="connsiteY1" fmla="*/ 0 h 400751"/>
                  <a:gd name="connsiteX2" fmla="*/ 6053614 w 6053614"/>
                  <a:gd name="connsiteY2" fmla="*/ 400751 h 400751"/>
                  <a:gd name="connsiteX3" fmla="*/ 0 w 6053614"/>
                  <a:gd name="connsiteY3" fmla="*/ 400751 h 400751"/>
                  <a:gd name="connsiteX4" fmla="*/ 0 w 6053614"/>
                  <a:gd name="connsiteY4" fmla="*/ 0 h 400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3614" h="400751">
                    <a:moveTo>
                      <a:pt x="0" y="0"/>
                    </a:moveTo>
                    <a:lnTo>
                      <a:pt x="6053614" y="0"/>
                    </a:lnTo>
                    <a:lnTo>
                      <a:pt x="6053614" y="400751"/>
                    </a:lnTo>
                    <a:lnTo>
                      <a:pt x="0" y="400751"/>
                    </a:lnTo>
                    <a:lnTo>
                      <a:pt x="0" y="0"/>
                    </a:lnTo>
                    <a:close/>
                  </a:path>
                </a:pathLst>
              </a:custGeom>
              <a:solidFill>
                <a:schemeClr val="bg1">
                  <a:lumMod val="85000"/>
                </a:schemeClr>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318097" tIns="35560" rIns="35560" bIns="35560" numCol="1" spcCol="1270" anchor="ctr" anchorCtr="0">
                <a:noAutofit/>
              </a:bodyPr>
              <a:lstStyle/>
              <a:p>
                <a:pPr marL="0" lvl="0" indent="0" algn="l" defTabSz="622300">
                  <a:lnSpc>
                    <a:spcPct val="90000"/>
                  </a:lnSpc>
                  <a:spcBef>
                    <a:spcPct val="0"/>
                  </a:spcBef>
                  <a:spcAft>
                    <a:spcPct val="35000"/>
                  </a:spcAft>
                  <a:buNone/>
                </a:pPr>
                <a:r>
                  <a:rPr lang="de-DE" sz="1400" kern="1200">
                    <a:solidFill>
                      <a:schemeClr val="tx1"/>
                    </a:solidFill>
                  </a:rPr>
                  <a:t>Service Management gemäß </a:t>
                </a:r>
                <a:r>
                  <a:rPr lang="de-DE" sz="1400" b="1" kern="1200">
                    <a:solidFill>
                      <a:schemeClr val="tx1"/>
                    </a:solidFill>
                  </a:rPr>
                  <a:t>ISO/IEC 20000-1</a:t>
                </a:r>
                <a:endParaRPr lang="de-DE" sz="1400" kern="1200">
                  <a:solidFill>
                    <a:schemeClr val="tx1"/>
                  </a:solidFill>
                </a:endParaRPr>
              </a:p>
            </p:txBody>
          </p:sp>
          <p:sp>
            <p:nvSpPr>
              <p:cNvPr id="41" name="Ellipse 40">
                <a:extLst>
                  <a:ext uri="{FF2B5EF4-FFF2-40B4-BE49-F238E27FC236}">
                    <a16:creationId xmlns:a16="http://schemas.microsoft.com/office/drawing/2014/main" id="{1F4BB933-E655-40C3-80DE-9A39673D8DA9}"/>
                  </a:ext>
                </a:extLst>
              </p:cNvPr>
              <p:cNvSpPr/>
              <p:nvPr/>
            </p:nvSpPr>
            <p:spPr>
              <a:xfrm>
                <a:off x="444245" y="1947744"/>
                <a:ext cx="500939" cy="500939"/>
              </a:xfrm>
              <a:prstGeom prst="ellipse">
                <a:avLst/>
              </a:prstGeom>
              <a:solidFill>
                <a:srgbClr val="FFC000"/>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pSp>
        <p:grpSp>
          <p:nvGrpSpPr>
            <p:cNvPr id="19" name="Gruppieren 18">
              <a:extLst>
                <a:ext uri="{FF2B5EF4-FFF2-40B4-BE49-F238E27FC236}">
                  <a16:creationId xmlns:a16="http://schemas.microsoft.com/office/drawing/2014/main" id="{9E594110-9D93-4806-BE79-F70254DD4DD8}"/>
                </a:ext>
              </a:extLst>
            </p:cNvPr>
            <p:cNvGrpSpPr/>
            <p:nvPr/>
          </p:nvGrpSpPr>
          <p:grpSpPr>
            <a:xfrm>
              <a:off x="705560" y="2372860"/>
              <a:ext cx="6121790" cy="500939"/>
              <a:chOff x="807161" y="2549224"/>
              <a:chExt cx="6121790" cy="500939"/>
            </a:xfrm>
          </p:grpSpPr>
          <p:sp>
            <p:nvSpPr>
              <p:cNvPr id="38" name="Freihandform: Form 37">
                <a:extLst>
                  <a:ext uri="{FF2B5EF4-FFF2-40B4-BE49-F238E27FC236}">
                    <a16:creationId xmlns:a16="http://schemas.microsoft.com/office/drawing/2014/main" id="{A72CB8F3-4FAD-4DAE-8A0F-BE43A0A40CF0}"/>
                  </a:ext>
                </a:extLst>
              </p:cNvPr>
              <p:cNvSpPr/>
              <p:nvPr/>
            </p:nvSpPr>
            <p:spPr>
              <a:xfrm>
                <a:off x="1057630" y="2599318"/>
                <a:ext cx="5871321" cy="400751"/>
              </a:xfrm>
              <a:custGeom>
                <a:avLst/>
                <a:gdLst>
                  <a:gd name="connsiteX0" fmla="*/ 0 w 5690698"/>
                  <a:gd name="connsiteY0" fmla="*/ 0 h 400751"/>
                  <a:gd name="connsiteX1" fmla="*/ 5690698 w 5690698"/>
                  <a:gd name="connsiteY1" fmla="*/ 0 h 400751"/>
                  <a:gd name="connsiteX2" fmla="*/ 5690698 w 5690698"/>
                  <a:gd name="connsiteY2" fmla="*/ 400751 h 400751"/>
                  <a:gd name="connsiteX3" fmla="*/ 0 w 5690698"/>
                  <a:gd name="connsiteY3" fmla="*/ 400751 h 400751"/>
                  <a:gd name="connsiteX4" fmla="*/ 0 w 5690698"/>
                  <a:gd name="connsiteY4" fmla="*/ 0 h 400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0698" h="400751">
                    <a:moveTo>
                      <a:pt x="0" y="0"/>
                    </a:moveTo>
                    <a:lnTo>
                      <a:pt x="5690698" y="0"/>
                    </a:lnTo>
                    <a:lnTo>
                      <a:pt x="5690698" y="400751"/>
                    </a:lnTo>
                    <a:lnTo>
                      <a:pt x="0" y="400751"/>
                    </a:lnTo>
                    <a:lnTo>
                      <a:pt x="0" y="0"/>
                    </a:lnTo>
                    <a:close/>
                  </a:path>
                </a:pathLst>
              </a:custGeom>
              <a:solidFill>
                <a:schemeClr val="bg1">
                  <a:lumMod val="85000"/>
                </a:schemeClr>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318097" tIns="35560" rIns="35560" bIns="35560" numCol="1" spcCol="1270" anchor="ctr" anchorCtr="0">
                <a:noAutofit/>
              </a:bodyPr>
              <a:lstStyle/>
              <a:p>
                <a:pPr marL="0" lvl="0" indent="0" algn="l" defTabSz="622300">
                  <a:lnSpc>
                    <a:spcPct val="90000"/>
                  </a:lnSpc>
                  <a:spcBef>
                    <a:spcPct val="0"/>
                  </a:spcBef>
                  <a:spcAft>
                    <a:spcPct val="35000"/>
                  </a:spcAft>
                  <a:buNone/>
                </a:pPr>
                <a:r>
                  <a:rPr lang="de-DE" sz="1400" b="0" kern="1200">
                    <a:solidFill>
                      <a:schemeClr val="tx1"/>
                    </a:solidFill>
                  </a:rPr>
                  <a:t>Quality Management </a:t>
                </a:r>
                <a:r>
                  <a:rPr lang="de-DE" sz="1400" b="1" kern="1200">
                    <a:solidFill>
                      <a:schemeClr val="tx1"/>
                    </a:solidFill>
                  </a:rPr>
                  <a:t>ISO 9001 </a:t>
                </a:r>
                <a:r>
                  <a:rPr lang="de-DE" sz="1400" kern="1200">
                    <a:solidFill>
                      <a:schemeClr val="tx1"/>
                    </a:solidFill>
                  </a:rPr>
                  <a:t>(</a:t>
                </a:r>
                <a:r>
                  <a:rPr lang="de-DE" sz="1400" kern="1200" err="1">
                    <a:solidFill>
                      <a:schemeClr val="tx1"/>
                    </a:solidFill>
                  </a:rPr>
                  <a:t>IQNet</a:t>
                </a:r>
                <a:r>
                  <a:rPr lang="de-DE" sz="1400" kern="1200">
                    <a:solidFill>
                      <a:schemeClr val="tx1"/>
                    </a:solidFill>
                  </a:rPr>
                  <a:t> und ÖQS-Zertifikat)</a:t>
                </a:r>
              </a:p>
            </p:txBody>
          </p:sp>
          <p:sp>
            <p:nvSpPr>
              <p:cNvPr id="39" name="Ellipse 38">
                <a:extLst>
                  <a:ext uri="{FF2B5EF4-FFF2-40B4-BE49-F238E27FC236}">
                    <a16:creationId xmlns:a16="http://schemas.microsoft.com/office/drawing/2014/main" id="{A8D2C60C-3A8C-417B-950A-498E6411929B}"/>
                  </a:ext>
                </a:extLst>
              </p:cNvPr>
              <p:cNvSpPr/>
              <p:nvPr/>
            </p:nvSpPr>
            <p:spPr>
              <a:xfrm>
                <a:off x="807161" y="2549224"/>
                <a:ext cx="500939" cy="500939"/>
              </a:xfrm>
              <a:prstGeom prst="ellipse">
                <a:avLst/>
              </a:prstGeom>
              <a:solidFill>
                <a:srgbClr val="FFC000"/>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pSp>
        <p:grpSp>
          <p:nvGrpSpPr>
            <p:cNvPr id="20" name="Gruppieren 19">
              <a:extLst>
                <a:ext uri="{FF2B5EF4-FFF2-40B4-BE49-F238E27FC236}">
                  <a16:creationId xmlns:a16="http://schemas.microsoft.com/office/drawing/2014/main" id="{FCBC811B-D797-446D-9396-849EA88D816B}"/>
                </a:ext>
              </a:extLst>
            </p:cNvPr>
            <p:cNvGrpSpPr/>
            <p:nvPr/>
          </p:nvGrpSpPr>
          <p:grpSpPr>
            <a:xfrm>
              <a:off x="949593" y="2933444"/>
              <a:ext cx="5877758" cy="500939"/>
              <a:chOff x="1006038" y="3150263"/>
              <a:chExt cx="5877758" cy="500939"/>
            </a:xfrm>
          </p:grpSpPr>
          <p:sp>
            <p:nvSpPr>
              <p:cNvPr id="36" name="Freihandform: Form 35">
                <a:extLst>
                  <a:ext uri="{FF2B5EF4-FFF2-40B4-BE49-F238E27FC236}">
                    <a16:creationId xmlns:a16="http://schemas.microsoft.com/office/drawing/2014/main" id="{62815D64-D900-4E65-9537-B115F58E7126}"/>
                  </a:ext>
                </a:extLst>
              </p:cNvPr>
              <p:cNvSpPr/>
              <p:nvPr/>
            </p:nvSpPr>
            <p:spPr>
              <a:xfrm>
                <a:off x="1256508" y="3200357"/>
                <a:ext cx="5627288" cy="400751"/>
              </a:xfrm>
              <a:custGeom>
                <a:avLst/>
                <a:gdLst>
                  <a:gd name="connsiteX0" fmla="*/ 0 w 5491821"/>
                  <a:gd name="connsiteY0" fmla="*/ 0 h 400751"/>
                  <a:gd name="connsiteX1" fmla="*/ 5491821 w 5491821"/>
                  <a:gd name="connsiteY1" fmla="*/ 0 h 400751"/>
                  <a:gd name="connsiteX2" fmla="*/ 5491821 w 5491821"/>
                  <a:gd name="connsiteY2" fmla="*/ 400751 h 400751"/>
                  <a:gd name="connsiteX3" fmla="*/ 0 w 5491821"/>
                  <a:gd name="connsiteY3" fmla="*/ 400751 h 400751"/>
                  <a:gd name="connsiteX4" fmla="*/ 0 w 5491821"/>
                  <a:gd name="connsiteY4" fmla="*/ 0 h 400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1821" h="400751">
                    <a:moveTo>
                      <a:pt x="0" y="0"/>
                    </a:moveTo>
                    <a:lnTo>
                      <a:pt x="5491821" y="0"/>
                    </a:lnTo>
                    <a:lnTo>
                      <a:pt x="5491821" y="400751"/>
                    </a:lnTo>
                    <a:lnTo>
                      <a:pt x="0" y="400751"/>
                    </a:lnTo>
                    <a:lnTo>
                      <a:pt x="0" y="0"/>
                    </a:lnTo>
                    <a:close/>
                  </a:path>
                </a:pathLst>
              </a:custGeom>
              <a:solidFill>
                <a:schemeClr val="bg1">
                  <a:lumMod val="85000"/>
                </a:schemeClr>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318097" tIns="35560" rIns="35560" bIns="35560" numCol="1" spcCol="1270" anchor="ctr" anchorCtr="0">
                <a:noAutofit/>
              </a:bodyPr>
              <a:lstStyle/>
              <a:p>
                <a:pPr marL="0" lvl="0" indent="0" algn="l" defTabSz="622300">
                  <a:lnSpc>
                    <a:spcPct val="90000"/>
                  </a:lnSpc>
                  <a:spcBef>
                    <a:spcPct val="0"/>
                  </a:spcBef>
                  <a:spcAft>
                    <a:spcPct val="35000"/>
                  </a:spcAft>
                  <a:buNone/>
                </a:pPr>
                <a:r>
                  <a:rPr lang="de-DE" sz="1400" kern="1200">
                    <a:solidFill>
                      <a:schemeClr val="tx1"/>
                    </a:solidFill>
                  </a:rPr>
                  <a:t>Informationssicherheit-Management gemäß </a:t>
                </a:r>
                <a:r>
                  <a:rPr lang="de-DE" sz="1400" b="1" kern="1200">
                    <a:solidFill>
                      <a:schemeClr val="tx1"/>
                    </a:solidFill>
                  </a:rPr>
                  <a:t>ISO 27001 </a:t>
                </a:r>
                <a:endParaRPr lang="de-DE" sz="1400" kern="1200">
                  <a:solidFill>
                    <a:schemeClr val="tx1"/>
                  </a:solidFill>
                </a:endParaRPr>
              </a:p>
            </p:txBody>
          </p:sp>
          <p:sp>
            <p:nvSpPr>
              <p:cNvPr id="37" name="Ellipse 36">
                <a:extLst>
                  <a:ext uri="{FF2B5EF4-FFF2-40B4-BE49-F238E27FC236}">
                    <a16:creationId xmlns:a16="http://schemas.microsoft.com/office/drawing/2014/main" id="{1F356AF1-1683-4BD4-A003-31AC1EFB97E8}"/>
                  </a:ext>
                </a:extLst>
              </p:cNvPr>
              <p:cNvSpPr/>
              <p:nvPr/>
            </p:nvSpPr>
            <p:spPr>
              <a:xfrm>
                <a:off x="1006038" y="3150263"/>
                <a:ext cx="500939" cy="500939"/>
              </a:xfrm>
              <a:prstGeom prst="ellipse">
                <a:avLst/>
              </a:prstGeom>
              <a:solidFill>
                <a:srgbClr val="FFC000"/>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pSp>
        <p:grpSp>
          <p:nvGrpSpPr>
            <p:cNvPr id="21" name="Gruppieren 20">
              <a:extLst>
                <a:ext uri="{FF2B5EF4-FFF2-40B4-BE49-F238E27FC236}">
                  <a16:creationId xmlns:a16="http://schemas.microsoft.com/office/drawing/2014/main" id="{9631B91E-33BD-4AFA-9983-1AE3ABE7A58E}"/>
                </a:ext>
              </a:extLst>
            </p:cNvPr>
            <p:cNvGrpSpPr/>
            <p:nvPr/>
          </p:nvGrpSpPr>
          <p:grpSpPr>
            <a:xfrm>
              <a:off x="1069536" y="3494028"/>
              <a:ext cx="5757815" cy="500939"/>
              <a:chOff x="1069537" y="3751743"/>
              <a:chExt cx="5678792" cy="500939"/>
            </a:xfrm>
          </p:grpSpPr>
          <p:sp>
            <p:nvSpPr>
              <p:cNvPr id="34" name="Freihandform: Form 33">
                <a:extLst>
                  <a:ext uri="{FF2B5EF4-FFF2-40B4-BE49-F238E27FC236}">
                    <a16:creationId xmlns:a16="http://schemas.microsoft.com/office/drawing/2014/main" id="{67066DEF-F779-4A98-B7F5-BDD924099273}"/>
                  </a:ext>
                </a:extLst>
              </p:cNvPr>
              <p:cNvSpPr/>
              <p:nvPr/>
            </p:nvSpPr>
            <p:spPr>
              <a:xfrm>
                <a:off x="1320007" y="3801837"/>
                <a:ext cx="5428322" cy="400751"/>
              </a:xfrm>
              <a:custGeom>
                <a:avLst/>
                <a:gdLst>
                  <a:gd name="connsiteX0" fmla="*/ 0 w 5428322"/>
                  <a:gd name="connsiteY0" fmla="*/ 0 h 400751"/>
                  <a:gd name="connsiteX1" fmla="*/ 5428322 w 5428322"/>
                  <a:gd name="connsiteY1" fmla="*/ 0 h 400751"/>
                  <a:gd name="connsiteX2" fmla="*/ 5428322 w 5428322"/>
                  <a:gd name="connsiteY2" fmla="*/ 400751 h 400751"/>
                  <a:gd name="connsiteX3" fmla="*/ 0 w 5428322"/>
                  <a:gd name="connsiteY3" fmla="*/ 400751 h 400751"/>
                  <a:gd name="connsiteX4" fmla="*/ 0 w 5428322"/>
                  <a:gd name="connsiteY4" fmla="*/ 0 h 400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8322" h="400751">
                    <a:moveTo>
                      <a:pt x="0" y="0"/>
                    </a:moveTo>
                    <a:lnTo>
                      <a:pt x="5428322" y="0"/>
                    </a:lnTo>
                    <a:lnTo>
                      <a:pt x="5428322" y="400751"/>
                    </a:lnTo>
                    <a:lnTo>
                      <a:pt x="0" y="400751"/>
                    </a:lnTo>
                    <a:lnTo>
                      <a:pt x="0" y="0"/>
                    </a:lnTo>
                    <a:close/>
                  </a:path>
                </a:pathLst>
              </a:custGeom>
              <a:solidFill>
                <a:schemeClr val="bg1">
                  <a:lumMod val="85000"/>
                </a:schemeClr>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318097" tIns="35560" rIns="35560" bIns="35560" numCol="1" spcCol="1270" anchor="ctr" anchorCtr="0">
                <a:noAutofit/>
              </a:bodyPr>
              <a:lstStyle/>
              <a:p>
                <a:pPr marL="0" lvl="0" indent="0" algn="l" defTabSz="622300">
                  <a:lnSpc>
                    <a:spcPct val="90000"/>
                  </a:lnSpc>
                  <a:spcBef>
                    <a:spcPct val="0"/>
                  </a:spcBef>
                  <a:spcAft>
                    <a:spcPct val="35000"/>
                  </a:spcAft>
                  <a:buNone/>
                </a:pPr>
                <a:r>
                  <a:rPr lang="de-DE" sz="1400" kern="1200">
                    <a:solidFill>
                      <a:schemeClr val="tx1"/>
                    </a:solidFill>
                  </a:rPr>
                  <a:t>Kapsch </a:t>
                </a:r>
                <a:r>
                  <a:rPr lang="de-DE" sz="1400" kern="1200" err="1">
                    <a:solidFill>
                      <a:schemeClr val="tx1"/>
                    </a:solidFill>
                  </a:rPr>
                  <a:t>Shared</a:t>
                </a:r>
                <a:r>
                  <a:rPr lang="de-DE" sz="1400" kern="1200">
                    <a:solidFill>
                      <a:schemeClr val="tx1"/>
                    </a:solidFill>
                  </a:rPr>
                  <a:t> Infrastruktur nach </a:t>
                </a:r>
                <a:r>
                  <a:rPr lang="de-DE" sz="1400" b="1" kern="1200">
                    <a:solidFill>
                      <a:schemeClr val="tx1"/>
                    </a:solidFill>
                  </a:rPr>
                  <a:t>ISAE 3402 </a:t>
                </a:r>
                <a:r>
                  <a:rPr lang="de-DE" sz="1400" b="0" kern="1200">
                    <a:solidFill>
                      <a:schemeClr val="tx1"/>
                    </a:solidFill>
                  </a:rPr>
                  <a:t>(Typ 2)</a:t>
                </a:r>
              </a:p>
            </p:txBody>
          </p:sp>
          <p:sp>
            <p:nvSpPr>
              <p:cNvPr id="35" name="Ellipse 34">
                <a:extLst>
                  <a:ext uri="{FF2B5EF4-FFF2-40B4-BE49-F238E27FC236}">
                    <a16:creationId xmlns:a16="http://schemas.microsoft.com/office/drawing/2014/main" id="{82B2484F-FAFC-4199-AC2A-F451B366AECC}"/>
                  </a:ext>
                </a:extLst>
              </p:cNvPr>
              <p:cNvSpPr/>
              <p:nvPr/>
            </p:nvSpPr>
            <p:spPr>
              <a:xfrm>
                <a:off x="1069537" y="3751743"/>
                <a:ext cx="500939" cy="500939"/>
              </a:xfrm>
              <a:prstGeom prst="ellipse">
                <a:avLst/>
              </a:prstGeom>
              <a:solidFill>
                <a:srgbClr val="FFC000"/>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pSp>
        <p:grpSp>
          <p:nvGrpSpPr>
            <p:cNvPr id="22" name="Gruppieren 21">
              <a:extLst>
                <a:ext uri="{FF2B5EF4-FFF2-40B4-BE49-F238E27FC236}">
                  <a16:creationId xmlns:a16="http://schemas.microsoft.com/office/drawing/2014/main" id="{C6F0FEB9-5063-4C79-84AD-A10073E21011}"/>
                </a:ext>
              </a:extLst>
            </p:cNvPr>
            <p:cNvGrpSpPr/>
            <p:nvPr/>
          </p:nvGrpSpPr>
          <p:grpSpPr>
            <a:xfrm>
              <a:off x="1085061" y="4054612"/>
              <a:ext cx="5742291" cy="500939"/>
              <a:chOff x="1006038" y="4353223"/>
              <a:chExt cx="5742291" cy="500939"/>
            </a:xfrm>
          </p:grpSpPr>
          <p:sp>
            <p:nvSpPr>
              <p:cNvPr id="32" name="Freihandform: Form 31">
                <a:extLst>
                  <a:ext uri="{FF2B5EF4-FFF2-40B4-BE49-F238E27FC236}">
                    <a16:creationId xmlns:a16="http://schemas.microsoft.com/office/drawing/2014/main" id="{39E046E6-F473-4570-8597-B94EE2AF9B5A}"/>
                  </a:ext>
                </a:extLst>
              </p:cNvPr>
              <p:cNvSpPr/>
              <p:nvPr/>
            </p:nvSpPr>
            <p:spPr>
              <a:xfrm>
                <a:off x="1256508" y="4403317"/>
                <a:ext cx="5491821" cy="400751"/>
              </a:xfrm>
              <a:custGeom>
                <a:avLst/>
                <a:gdLst>
                  <a:gd name="connsiteX0" fmla="*/ 0 w 5491821"/>
                  <a:gd name="connsiteY0" fmla="*/ 0 h 400751"/>
                  <a:gd name="connsiteX1" fmla="*/ 5491821 w 5491821"/>
                  <a:gd name="connsiteY1" fmla="*/ 0 h 400751"/>
                  <a:gd name="connsiteX2" fmla="*/ 5491821 w 5491821"/>
                  <a:gd name="connsiteY2" fmla="*/ 400751 h 400751"/>
                  <a:gd name="connsiteX3" fmla="*/ 0 w 5491821"/>
                  <a:gd name="connsiteY3" fmla="*/ 400751 h 400751"/>
                  <a:gd name="connsiteX4" fmla="*/ 0 w 5491821"/>
                  <a:gd name="connsiteY4" fmla="*/ 0 h 400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91821" h="400751">
                    <a:moveTo>
                      <a:pt x="0" y="0"/>
                    </a:moveTo>
                    <a:lnTo>
                      <a:pt x="5491821" y="0"/>
                    </a:lnTo>
                    <a:lnTo>
                      <a:pt x="5491821" y="400751"/>
                    </a:lnTo>
                    <a:lnTo>
                      <a:pt x="0" y="400751"/>
                    </a:lnTo>
                    <a:lnTo>
                      <a:pt x="0" y="0"/>
                    </a:lnTo>
                    <a:close/>
                  </a:path>
                </a:pathLst>
              </a:custGeom>
              <a:solidFill>
                <a:schemeClr val="bg1">
                  <a:lumMod val="85000"/>
                </a:schemeClr>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318097" tIns="35560" rIns="35560" bIns="35560" numCol="1" spcCol="1270" anchor="ctr" anchorCtr="0">
                <a:noAutofit/>
              </a:bodyPr>
              <a:lstStyle/>
              <a:p>
                <a:pPr marL="0" lvl="0" indent="0" algn="l" defTabSz="622300">
                  <a:lnSpc>
                    <a:spcPct val="90000"/>
                  </a:lnSpc>
                  <a:spcBef>
                    <a:spcPct val="0"/>
                  </a:spcBef>
                  <a:spcAft>
                    <a:spcPct val="35000"/>
                  </a:spcAft>
                  <a:buNone/>
                </a:pPr>
                <a:r>
                  <a:rPr lang="de-DE" sz="1400" kern="1200">
                    <a:solidFill>
                      <a:schemeClr val="tx1"/>
                    </a:solidFill>
                  </a:rPr>
                  <a:t>Service Management Prozesse nach </a:t>
                </a:r>
                <a:r>
                  <a:rPr lang="de-DE" sz="1400" b="1" kern="1200">
                    <a:solidFill>
                      <a:schemeClr val="tx1"/>
                    </a:solidFill>
                  </a:rPr>
                  <a:t>ITIL </a:t>
                </a:r>
                <a:r>
                  <a:rPr lang="de-DE" sz="1400" b="0" kern="1200">
                    <a:solidFill>
                      <a:schemeClr val="tx1"/>
                    </a:solidFill>
                  </a:rPr>
                  <a:t>im Kapsch ITSM Tool </a:t>
                </a:r>
              </a:p>
            </p:txBody>
          </p:sp>
          <p:sp>
            <p:nvSpPr>
              <p:cNvPr id="33" name="Ellipse 32">
                <a:extLst>
                  <a:ext uri="{FF2B5EF4-FFF2-40B4-BE49-F238E27FC236}">
                    <a16:creationId xmlns:a16="http://schemas.microsoft.com/office/drawing/2014/main" id="{5656B385-1C3E-40EA-9CD5-024620F03F51}"/>
                  </a:ext>
                </a:extLst>
              </p:cNvPr>
              <p:cNvSpPr/>
              <p:nvPr/>
            </p:nvSpPr>
            <p:spPr>
              <a:xfrm>
                <a:off x="1006038" y="4353223"/>
                <a:ext cx="500939" cy="500939"/>
              </a:xfrm>
              <a:prstGeom prst="ellipse">
                <a:avLst/>
              </a:prstGeom>
              <a:solidFill>
                <a:srgbClr val="FFC000"/>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pSp>
        <p:grpSp>
          <p:nvGrpSpPr>
            <p:cNvPr id="23" name="Gruppieren 22">
              <a:extLst>
                <a:ext uri="{FF2B5EF4-FFF2-40B4-BE49-F238E27FC236}">
                  <a16:creationId xmlns:a16="http://schemas.microsoft.com/office/drawing/2014/main" id="{93C8A21E-3453-4B3B-AD58-0AD3A6C25C75}"/>
                </a:ext>
              </a:extLst>
            </p:cNvPr>
            <p:cNvGrpSpPr/>
            <p:nvPr/>
          </p:nvGrpSpPr>
          <p:grpSpPr>
            <a:xfrm>
              <a:off x="942629" y="4615196"/>
              <a:ext cx="5884721" cy="500939"/>
              <a:chOff x="807161" y="4954263"/>
              <a:chExt cx="5884721" cy="500939"/>
            </a:xfrm>
          </p:grpSpPr>
          <p:sp>
            <p:nvSpPr>
              <p:cNvPr id="30" name="Freihandform: Form 29">
                <a:extLst>
                  <a:ext uri="{FF2B5EF4-FFF2-40B4-BE49-F238E27FC236}">
                    <a16:creationId xmlns:a16="http://schemas.microsoft.com/office/drawing/2014/main" id="{ABE88EAB-1C02-44B0-AC1A-6D3F06812F20}"/>
                  </a:ext>
                </a:extLst>
              </p:cNvPr>
              <p:cNvSpPr/>
              <p:nvPr/>
            </p:nvSpPr>
            <p:spPr>
              <a:xfrm>
                <a:off x="1057631" y="5004357"/>
                <a:ext cx="5634251" cy="400751"/>
              </a:xfrm>
              <a:custGeom>
                <a:avLst/>
                <a:gdLst>
                  <a:gd name="connsiteX0" fmla="*/ 0 w 5690698"/>
                  <a:gd name="connsiteY0" fmla="*/ 0 h 400751"/>
                  <a:gd name="connsiteX1" fmla="*/ 5690698 w 5690698"/>
                  <a:gd name="connsiteY1" fmla="*/ 0 h 400751"/>
                  <a:gd name="connsiteX2" fmla="*/ 5690698 w 5690698"/>
                  <a:gd name="connsiteY2" fmla="*/ 400751 h 400751"/>
                  <a:gd name="connsiteX3" fmla="*/ 0 w 5690698"/>
                  <a:gd name="connsiteY3" fmla="*/ 400751 h 400751"/>
                  <a:gd name="connsiteX4" fmla="*/ 0 w 5690698"/>
                  <a:gd name="connsiteY4" fmla="*/ 0 h 400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90698" h="400751">
                    <a:moveTo>
                      <a:pt x="0" y="0"/>
                    </a:moveTo>
                    <a:lnTo>
                      <a:pt x="5690698" y="0"/>
                    </a:lnTo>
                    <a:lnTo>
                      <a:pt x="5690698" y="400751"/>
                    </a:lnTo>
                    <a:lnTo>
                      <a:pt x="0" y="400751"/>
                    </a:lnTo>
                    <a:lnTo>
                      <a:pt x="0" y="0"/>
                    </a:lnTo>
                    <a:close/>
                  </a:path>
                </a:pathLst>
              </a:custGeom>
              <a:solidFill>
                <a:schemeClr val="bg1">
                  <a:lumMod val="85000"/>
                </a:schemeClr>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318097" tIns="35560" rIns="35560" bIns="35560" numCol="1" spcCol="1270" anchor="ctr" anchorCtr="0">
                <a:noAutofit/>
              </a:bodyPr>
              <a:lstStyle/>
              <a:p>
                <a:pPr marL="0" lvl="0" indent="0" algn="l" defTabSz="622300">
                  <a:lnSpc>
                    <a:spcPct val="90000"/>
                  </a:lnSpc>
                  <a:spcBef>
                    <a:spcPct val="0"/>
                  </a:spcBef>
                  <a:spcAft>
                    <a:spcPct val="35000"/>
                  </a:spcAft>
                  <a:buNone/>
                </a:pPr>
                <a:r>
                  <a:rPr lang="de-DE" sz="1400" kern="1200">
                    <a:solidFill>
                      <a:schemeClr val="tx1"/>
                    </a:solidFill>
                  </a:rPr>
                  <a:t>Vorgehensmodell Kapsch – </a:t>
                </a:r>
                <a:r>
                  <a:rPr lang="de-DE" sz="1400" b="1" kern="1200">
                    <a:solidFill>
                      <a:schemeClr val="tx1"/>
                    </a:solidFill>
                  </a:rPr>
                  <a:t>IPMA</a:t>
                </a:r>
                <a:r>
                  <a:rPr lang="de-DE" sz="1400" kern="1200">
                    <a:solidFill>
                      <a:schemeClr val="tx1"/>
                    </a:solidFill>
                  </a:rPr>
                  <a:t> basierend</a:t>
                </a:r>
              </a:p>
            </p:txBody>
          </p:sp>
          <p:sp>
            <p:nvSpPr>
              <p:cNvPr id="31" name="Ellipse 30">
                <a:extLst>
                  <a:ext uri="{FF2B5EF4-FFF2-40B4-BE49-F238E27FC236}">
                    <a16:creationId xmlns:a16="http://schemas.microsoft.com/office/drawing/2014/main" id="{5E0D7520-D997-444F-90B2-2AA814C95C8D}"/>
                  </a:ext>
                </a:extLst>
              </p:cNvPr>
              <p:cNvSpPr/>
              <p:nvPr/>
            </p:nvSpPr>
            <p:spPr>
              <a:xfrm>
                <a:off x="807161" y="4954263"/>
                <a:ext cx="500939" cy="500939"/>
              </a:xfrm>
              <a:prstGeom prst="ellipse">
                <a:avLst/>
              </a:prstGeom>
              <a:solidFill>
                <a:srgbClr val="FFC000"/>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pSp>
        <p:grpSp>
          <p:nvGrpSpPr>
            <p:cNvPr id="24" name="Gruppieren 23">
              <a:extLst>
                <a:ext uri="{FF2B5EF4-FFF2-40B4-BE49-F238E27FC236}">
                  <a16:creationId xmlns:a16="http://schemas.microsoft.com/office/drawing/2014/main" id="{5618B3B6-8A18-4E08-9CB2-E5B1C10EAFF3}"/>
                </a:ext>
              </a:extLst>
            </p:cNvPr>
            <p:cNvGrpSpPr/>
            <p:nvPr/>
          </p:nvGrpSpPr>
          <p:grpSpPr>
            <a:xfrm>
              <a:off x="410379" y="5736367"/>
              <a:ext cx="6416969" cy="500939"/>
              <a:chOff x="444245" y="5555743"/>
              <a:chExt cx="6337529" cy="500939"/>
            </a:xfrm>
          </p:grpSpPr>
          <p:sp>
            <p:nvSpPr>
              <p:cNvPr id="28" name="Freihandform: Form 27">
                <a:extLst>
                  <a:ext uri="{FF2B5EF4-FFF2-40B4-BE49-F238E27FC236}">
                    <a16:creationId xmlns:a16="http://schemas.microsoft.com/office/drawing/2014/main" id="{BE185B9E-6934-4F73-81E5-07704A4DD9D0}"/>
                  </a:ext>
                </a:extLst>
              </p:cNvPr>
              <p:cNvSpPr/>
              <p:nvPr/>
            </p:nvSpPr>
            <p:spPr>
              <a:xfrm>
                <a:off x="694714" y="5605837"/>
                <a:ext cx="6087060" cy="400751"/>
              </a:xfrm>
              <a:custGeom>
                <a:avLst/>
                <a:gdLst>
                  <a:gd name="connsiteX0" fmla="*/ 0 w 6053614"/>
                  <a:gd name="connsiteY0" fmla="*/ 0 h 400751"/>
                  <a:gd name="connsiteX1" fmla="*/ 6053614 w 6053614"/>
                  <a:gd name="connsiteY1" fmla="*/ 0 h 400751"/>
                  <a:gd name="connsiteX2" fmla="*/ 6053614 w 6053614"/>
                  <a:gd name="connsiteY2" fmla="*/ 400751 h 400751"/>
                  <a:gd name="connsiteX3" fmla="*/ 0 w 6053614"/>
                  <a:gd name="connsiteY3" fmla="*/ 400751 h 400751"/>
                  <a:gd name="connsiteX4" fmla="*/ 0 w 6053614"/>
                  <a:gd name="connsiteY4" fmla="*/ 0 h 400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3614" h="400751">
                    <a:moveTo>
                      <a:pt x="0" y="0"/>
                    </a:moveTo>
                    <a:lnTo>
                      <a:pt x="6053614" y="0"/>
                    </a:lnTo>
                    <a:lnTo>
                      <a:pt x="6053614" y="400751"/>
                    </a:lnTo>
                    <a:lnTo>
                      <a:pt x="0" y="400751"/>
                    </a:lnTo>
                    <a:lnTo>
                      <a:pt x="0" y="0"/>
                    </a:lnTo>
                    <a:close/>
                  </a:path>
                </a:pathLst>
              </a:custGeom>
              <a:solidFill>
                <a:schemeClr val="bg1">
                  <a:lumMod val="85000"/>
                </a:schemeClr>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318097" tIns="35560" rIns="35560" bIns="35560" numCol="1" spcCol="1270" anchor="ctr" anchorCtr="0">
                <a:noAutofit/>
              </a:bodyPr>
              <a:lstStyle/>
              <a:p>
                <a:pPr marL="0" lvl="0" indent="0" algn="l" defTabSz="622300">
                  <a:lnSpc>
                    <a:spcPct val="90000"/>
                  </a:lnSpc>
                  <a:spcBef>
                    <a:spcPct val="0"/>
                  </a:spcBef>
                  <a:spcAft>
                    <a:spcPct val="35000"/>
                  </a:spcAft>
                  <a:buNone/>
                </a:pPr>
                <a:r>
                  <a:rPr lang="de-DE" sz="1400" kern="1200">
                    <a:solidFill>
                      <a:schemeClr val="tx1"/>
                    </a:solidFill>
                  </a:rPr>
                  <a:t>Kapsch Zertifizierungsprogramm</a:t>
                </a:r>
              </a:p>
            </p:txBody>
          </p:sp>
          <p:sp>
            <p:nvSpPr>
              <p:cNvPr id="29" name="Ellipse 28">
                <a:extLst>
                  <a:ext uri="{FF2B5EF4-FFF2-40B4-BE49-F238E27FC236}">
                    <a16:creationId xmlns:a16="http://schemas.microsoft.com/office/drawing/2014/main" id="{1B09136E-79F5-4DBE-8F04-8A5B7080AB29}"/>
                  </a:ext>
                </a:extLst>
              </p:cNvPr>
              <p:cNvSpPr/>
              <p:nvPr/>
            </p:nvSpPr>
            <p:spPr>
              <a:xfrm>
                <a:off x="444245" y="5555743"/>
                <a:ext cx="500939" cy="500939"/>
              </a:xfrm>
              <a:prstGeom prst="ellipse">
                <a:avLst/>
              </a:prstGeom>
              <a:solidFill>
                <a:srgbClr val="FFC000"/>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pSp>
        <p:grpSp>
          <p:nvGrpSpPr>
            <p:cNvPr id="25" name="Gruppieren 24">
              <a:extLst>
                <a:ext uri="{FF2B5EF4-FFF2-40B4-BE49-F238E27FC236}">
                  <a16:creationId xmlns:a16="http://schemas.microsoft.com/office/drawing/2014/main" id="{B3726F93-AC79-43BC-9E15-9ABEEB5EFE8F}"/>
                </a:ext>
              </a:extLst>
            </p:cNvPr>
            <p:cNvGrpSpPr/>
            <p:nvPr/>
          </p:nvGrpSpPr>
          <p:grpSpPr>
            <a:xfrm>
              <a:off x="737761" y="5175780"/>
              <a:ext cx="6089590" cy="500939"/>
              <a:chOff x="402400" y="6129267"/>
              <a:chExt cx="6304083" cy="500939"/>
            </a:xfrm>
          </p:grpSpPr>
          <p:sp>
            <p:nvSpPr>
              <p:cNvPr id="26" name="Freihandform: Form 25">
                <a:extLst>
                  <a:ext uri="{FF2B5EF4-FFF2-40B4-BE49-F238E27FC236}">
                    <a16:creationId xmlns:a16="http://schemas.microsoft.com/office/drawing/2014/main" id="{A09AFD05-B3D4-401E-BDA9-94E48E018040}"/>
                  </a:ext>
                </a:extLst>
              </p:cNvPr>
              <p:cNvSpPr/>
              <p:nvPr/>
            </p:nvSpPr>
            <p:spPr>
              <a:xfrm>
                <a:off x="652869" y="6179361"/>
                <a:ext cx="6053614" cy="400751"/>
              </a:xfrm>
              <a:custGeom>
                <a:avLst/>
                <a:gdLst>
                  <a:gd name="connsiteX0" fmla="*/ 0 w 6053614"/>
                  <a:gd name="connsiteY0" fmla="*/ 0 h 400751"/>
                  <a:gd name="connsiteX1" fmla="*/ 6053614 w 6053614"/>
                  <a:gd name="connsiteY1" fmla="*/ 0 h 400751"/>
                  <a:gd name="connsiteX2" fmla="*/ 6053614 w 6053614"/>
                  <a:gd name="connsiteY2" fmla="*/ 400751 h 400751"/>
                  <a:gd name="connsiteX3" fmla="*/ 0 w 6053614"/>
                  <a:gd name="connsiteY3" fmla="*/ 400751 h 400751"/>
                  <a:gd name="connsiteX4" fmla="*/ 0 w 6053614"/>
                  <a:gd name="connsiteY4" fmla="*/ 0 h 4007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3614" h="400751">
                    <a:moveTo>
                      <a:pt x="0" y="0"/>
                    </a:moveTo>
                    <a:lnTo>
                      <a:pt x="6053614" y="0"/>
                    </a:lnTo>
                    <a:lnTo>
                      <a:pt x="6053614" y="400751"/>
                    </a:lnTo>
                    <a:lnTo>
                      <a:pt x="0" y="400751"/>
                    </a:lnTo>
                    <a:lnTo>
                      <a:pt x="0" y="0"/>
                    </a:lnTo>
                    <a:close/>
                  </a:path>
                </a:pathLst>
              </a:custGeom>
              <a:solidFill>
                <a:schemeClr val="bg1">
                  <a:lumMod val="85000"/>
                </a:schemeClr>
              </a:solidFill>
              <a:ln>
                <a:noFill/>
              </a:ln>
            </p:spPr>
            <p:style>
              <a:lnRef idx="2">
                <a:scrgbClr r="0" g="0" b="0"/>
              </a:lnRef>
              <a:fillRef idx="1">
                <a:scrgbClr r="0" g="0" b="0"/>
              </a:fillRef>
              <a:effectRef idx="0">
                <a:schemeClr val="accent3">
                  <a:hueOff val="0"/>
                  <a:satOff val="0"/>
                  <a:lumOff val="0"/>
                  <a:alphaOff val="0"/>
                </a:schemeClr>
              </a:effectRef>
              <a:fontRef idx="minor">
                <a:schemeClr val="lt1"/>
              </a:fontRef>
            </p:style>
            <p:txBody>
              <a:bodyPr spcFirstLastPara="0" vert="horz" wrap="square" lIns="318097" tIns="35560" rIns="35560" bIns="35560" numCol="1" spcCol="1270" anchor="ctr" anchorCtr="0">
                <a:noAutofit/>
              </a:bodyPr>
              <a:lstStyle/>
              <a:p>
                <a:pPr marL="0" lvl="0" indent="0" algn="l" defTabSz="622300">
                  <a:lnSpc>
                    <a:spcPct val="90000"/>
                  </a:lnSpc>
                  <a:spcBef>
                    <a:spcPct val="0"/>
                  </a:spcBef>
                  <a:spcAft>
                    <a:spcPct val="35000"/>
                  </a:spcAft>
                  <a:buNone/>
                </a:pPr>
                <a:r>
                  <a:rPr lang="de-DE" sz="1400" b="1" kern="1200">
                    <a:solidFill>
                      <a:schemeClr val="tx1"/>
                    </a:solidFill>
                  </a:rPr>
                  <a:t>PCI-DSS</a:t>
                </a:r>
                <a:r>
                  <a:rPr lang="de-DE" sz="1400" kern="1200">
                    <a:solidFill>
                      <a:schemeClr val="tx1"/>
                    </a:solidFill>
                  </a:rPr>
                  <a:t> zertifiziert.</a:t>
                </a:r>
              </a:p>
            </p:txBody>
          </p:sp>
          <p:sp>
            <p:nvSpPr>
              <p:cNvPr id="27" name="Ellipse 26">
                <a:extLst>
                  <a:ext uri="{FF2B5EF4-FFF2-40B4-BE49-F238E27FC236}">
                    <a16:creationId xmlns:a16="http://schemas.microsoft.com/office/drawing/2014/main" id="{34364630-CCF0-4AB9-B8D2-F53A23EE9B49}"/>
                  </a:ext>
                </a:extLst>
              </p:cNvPr>
              <p:cNvSpPr/>
              <p:nvPr/>
            </p:nvSpPr>
            <p:spPr>
              <a:xfrm>
                <a:off x="402400" y="6129267"/>
                <a:ext cx="500939" cy="500939"/>
              </a:xfrm>
              <a:prstGeom prst="ellipse">
                <a:avLst/>
              </a:prstGeom>
              <a:solidFill>
                <a:srgbClr val="FFC000"/>
              </a:solidFill>
              <a:ln>
                <a:noFill/>
              </a:ln>
            </p:spPr>
            <p:style>
              <a:lnRef idx="2">
                <a:scrgbClr r="0" g="0" b="0"/>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pSp>
      </p:grpSp>
    </p:spTree>
    <p:extLst>
      <p:ext uri="{BB962C8B-B14F-4D97-AF65-F5344CB8AC3E}">
        <p14:creationId xmlns:p14="http://schemas.microsoft.com/office/powerpoint/2010/main" val="150236344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224CE8-2992-A5DA-24F1-CE3D4FBE64AC}"/>
              </a:ext>
            </a:extLst>
          </p:cNvPr>
          <p:cNvSpPr>
            <a:spLocks noGrp="1"/>
          </p:cNvSpPr>
          <p:nvPr>
            <p:ph type="title"/>
          </p:nvPr>
        </p:nvSpPr>
        <p:spPr>
          <a:xfrm>
            <a:off x="6350000" y="2476112"/>
            <a:ext cx="5261897" cy="1325563"/>
          </a:xfrm>
        </p:spPr>
        <p:txBody>
          <a:bodyPr>
            <a:normAutofit/>
          </a:bodyPr>
          <a:lstStyle/>
          <a:p>
            <a:r>
              <a:rPr lang="de-AT" dirty="0"/>
              <a:t>KBC Managed Service – </a:t>
            </a:r>
            <a:br>
              <a:rPr lang="de-AT" dirty="0"/>
            </a:br>
            <a:r>
              <a:rPr lang="de-AT" dirty="0"/>
              <a:t>Auswahl und Inhalte</a:t>
            </a:r>
          </a:p>
        </p:txBody>
      </p:sp>
      <p:sp>
        <p:nvSpPr>
          <p:cNvPr id="3" name="Textplatzhalter 2">
            <a:extLst>
              <a:ext uri="{FF2B5EF4-FFF2-40B4-BE49-F238E27FC236}">
                <a16:creationId xmlns:a16="http://schemas.microsoft.com/office/drawing/2014/main" id="{BE186D83-5B01-EA6F-65E8-3EDE29918DCA}"/>
              </a:ext>
            </a:extLst>
          </p:cNvPr>
          <p:cNvSpPr>
            <a:spLocks noGrp="1"/>
          </p:cNvSpPr>
          <p:nvPr>
            <p:ph type="body" sz="quarter" idx="11"/>
          </p:nvPr>
        </p:nvSpPr>
        <p:spPr>
          <a:xfrm>
            <a:off x="6350000" y="3827075"/>
            <a:ext cx="5507038" cy="422921"/>
          </a:xfrm>
        </p:spPr>
        <p:txBody>
          <a:bodyPr/>
          <a:lstStyle/>
          <a:p>
            <a:endParaRPr lang="de-AT" sz="2000" dirty="0">
              <a:solidFill>
                <a:schemeClr val="bg1">
                  <a:lumMod val="95000"/>
                </a:schemeClr>
              </a:solidFill>
            </a:endParaRPr>
          </a:p>
        </p:txBody>
      </p:sp>
      <p:grpSp>
        <p:nvGrpSpPr>
          <p:cNvPr id="5" name="Grafik 4">
            <a:extLst>
              <a:ext uri="{FF2B5EF4-FFF2-40B4-BE49-F238E27FC236}">
                <a16:creationId xmlns:a16="http://schemas.microsoft.com/office/drawing/2014/main" id="{23407A47-433A-17D7-5284-65AEA5C5AB32}"/>
              </a:ext>
            </a:extLst>
          </p:cNvPr>
          <p:cNvGrpSpPr/>
          <p:nvPr/>
        </p:nvGrpSpPr>
        <p:grpSpPr>
          <a:xfrm>
            <a:off x="-1391981" y="-296333"/>
            <a:ext cx="7445648" cy="7449827"/>
            <a:chOff x="-1476794" y="-292149"/>
            <a:chExt cx="7442296" cy="7439015"/>
          </a:xfrm>
          <a:blipFill dpi="0" rotWithShape="1">
            <a:blip r:embed="rId3" cstate="screen">
              <a:extLst>
                <a:ext uri="{28A0092B-C50C-407E-A947-70E740481C1C}">
                  <a14:useLocalDpi xmlns:a14="http://schemas.microsoft.com/office/drawing/2010/main"/>
                </a:ext>
              </a:extLst>
            </a:blip>
            <a:srcRect/>
            <a:stretch>
              <a:fillRect/>
            </a:stretch>
          </a:blipFill>
        </p:grpSpPr>
        <p:sp>
          <p:nvSpPr>
            <p:cNvPr id="6" name="Freihandform: Form 5">
              <a:extLst>
                <a:ext uri="{FF2B5EF4-FFF2-40B4-BE49-F238E27FC236}">
                  <a16:creationId xmlns:a16="http://schemas.microsoft.com/office/drawing/2014/main" id="{37832CC5-D0EB-0978-9060-BA9467690F1C}"/>
                </a:ext>
              </a:extLst>
            </p:cNvPr>
            <p:cNvSpPr/>
            <p:nvPr/>
          </p:nvSpPr>
          <p:spPr>
            <a:xfrm>
              <a:off x="-1476794" y="-292149"/>
              <a:ext cx="6740069" cy="7439015"/>
            </a:xfrm>
            <a:custGeom>
              <a:avLst/>
              <a:gdLst>
                <a:gd name="connsiteX0" fmla="*/ 4009915 w 6740069"/>
                <a:gd name="connsiteY0" fmla="*/ 3990226 h 7439015"/>
                <a:gd name="connsiteX1" fmla="*/ 6740070 w 6740069"/>
                <a:gd name="connsiteY1" fmla="*/ 1548838 h 7439015"/>
                <a:gd name="connsiteX2" fmla="*/ 3721149 w 6740069"/>
                <a:gd name="connsiteY2" fmla="*/ 0 h 7439015"/>
                <a:gd name="connsiteX3" fmla="*/ 0 w 6740069"/>
                <a:gd name="connsiteY3" fmla="*/ 3721149 h 7439015"/>
                <a:gd name="connsiteX4" fmla="*/ 1207569 w 6740069"/>
                <a:gd name="connsiteY4" fmla="*/ 6464430 h 7439015"/>
                <a:gd name="connsiteX5" fmla="*/ 1246946 w 6740069"/>
                <a:gd name="connsiteY5" fmla="*/ 6500525 h 7439015"/>
                <a:gd name="connsiteX6" fmla="*/ 1378203 w 6740069"/>
                <a:gd name="connsiteY6" fmla="*/ 6612094 h 7439015"/>
                <a:gd name="connsiteX7" fmla="*/ 2392167 w 6740069"/>
                <a:gd name="connsiteY7" fmla="*/ 1831041 h 7439015"/>
                <a:gd name="connsiteX8" fmla="*/ 3927879 w 6740069"/>
                <a:gd name="connsiteY8" fmla="*/ 1831041 h 7439015"/>
                <a:gd name="connsiteX9" fmla="*/ 2762969 w 6740069"/>
                <a:gd name="connsiteY9" fmla="*/ 7314321 h 7439015"/>
                <a:gd name="connsiteX10" fmla="*/ 3721149 w 6740069"/>
                <a:gd name="connsiteY10" fmla="*/ 7439016 h 7439015"/>
                <a:gd name="connsiteX11" fmla="*/ 5046849 w 6740069"/>
                <a:gd name="connsiteY11" fmla="*/ 7196189 h 7439015"/>
                <a:gd name="connsiteX12" fmla="*/ 3790059 w 6740069"/>
                <a:gd name="connsiteY12" fmla="*/ 5525939 h 7439015"/>
                <a:gd name="connsiteX13" fmla="*/ 4009915 w 6740069"/>
                <a:gd name="connsiteY13" fmla="*/ 3990226 h 743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40069" h="7439015">
                  <a:moveTo>
                    <a:pt x="4009915" y="3990226"/>
                  </a:moveTo>
                  <a:lnTo>
                    <a:pt x="6740070" y="1548838"/>
                  </a:lnTo>
                  <a:cubicBezTo>
                    <a:pt x="6064094" y="610347"/>
                    <a:pt x="4964813" y="0"/>
                    <a:pt x="3721149" y="0"/>
                  </a:cubicBezTo>
                  <a:cubicBezTo>
                    <a:pt x="1666970" y="0"/>
                    <a:pt x="0" y="1666970"/>
                    <a:pt x="0" y="3721149"/>
                  </a:cubicBezTo>
                  <a:cubicBezTo>
                    <a:pt x="0" y="4807304"/>
                    <a:pt x="465964" y="5781891"/>
                    <a:pt x="1207569" y="6464430"/>
                  </a:cubicBezTo>
                  <a:cubicBezTo>
                    <a:pt x="1220694" y="6477555"/>
                    <a:pt x="1233820" y="6487400"/>
                    <a:pt x="1246946" y="6500525"/>
                  </a:cubicBezTo>
                  <a:cubicBezTo>
                    <a:pt x="1289605" y="6539902"/>
                    <a:pt x="1332263" y="6575998"/>
                    <a:pt x="1378203" y="6612094"/>
                  </a:cubicBezTo>
                  <a:lnTo>
                    <a:pt x="2392167" y="1831041"/>
                  </a:lnTo>
                  <a:lnTo>
                    <a:pt x="3927879" y="1831041"/>
                  </a:lnTo>
                  <a:lnTo>
                    <a:pt x="2762969" y="7314321"/>
                  </a:lnTo>
                  <a:cubicBezTo>
                    <a:pt x="3068143" y="7396357"/>
                    <a:pt x="3389724" y="7439016"/>
                    <a:pt x="3721149" y="7439016"/>
                  </a:cubicBezTo>
                  <a:cubicBezTo>
                    <a:pt x="4187112" y="7439016"/>
                    <a:pt x="4633388" y="7353698"/>
                    <a:pt x="5046849" y="7196189"/>
                  </a:cubicBezTo>
                  <a:lnTo>
                    <a:pt x="3790059" y="5525939"/>
                  </a:lnTo>
                  <a:cubicBezTo>
                    <a:pt x="3415975" y="5037005"/>
                    <a:pt x="3573484" y="4380718"/>
                    <a:pt x="4009915" y="3990226"/>
                  </a:cubicBezTo>
                  <a:close/>
                </a:path>
              </a:pathLst>
            </a:custGeom>
            <a:grpFill/>
            <a:ln w="328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7" name="Freihandform: Form 6">
              <a:extLst>
                <a:ext uri="{FF2B5EF4-FFF2-40B4-BE49-F238E27FC236}">
                  <a16:creationId xmlns:a16="http://schemas.microsoft.com/office/drawing/2014/main" id="{25FC715E-8ED6-45A2-A081-B44B0370BA2D}"/>
                </a:ext>
              </a:extLst>
            </p:cNvPr>
            <p:cNvSpPr/>
            <p:nvPr/>
          </p:nvSpPr>
          <p:spPr>
            <a:xfrm>
              <a:off x="3609432" y="2405191"/>
              <a:ext cx="2356070" cy="3776932"/>
            </a:xfrm>
            <a:custGeom>
              <a:avLst/>
              <a:gdLst>
                <a:gd name="connsiteX0" fmla="*/ 2356071 w 2356070"/>
                <a:gd name="connsiteY0" fmla="*/ 1023808 h 3776932"/>
                <a:gd name="connsiteX1" fmla="*/ 2211688 w 2356070"/>
                <a:gd name="connsiteY1" fmla="*/ 0 h 3776932"/>
                <a:gd name="connsiteX2" fmla="*/ 331425 w 2356070"/>
                <a:gd name="connsiteY2" fmla="*/ 1676814 h 3776932"/>
                <a:gd name="connsiteX3" fmla="*/ 0 w 2356070"/>
                <a:gd name="connsiteY3" fmla="*/ 2205125 h 3776932"/>
                <a:gd name="connsiteX4" fmla="*/ 196886 w 2356070"/>
                <a:gd name="connsiteY4" fmla="*/ 2621867 h 3776932"/>
                <a:gd name="connsiteX5" fmla="*/ 1135377 w 2356070"/>
                <a:gd name="connsiteY5" fmla="*/ 3776933 h 3776932"/>
                <a:gd name="connsiteX6" fmla="*/ 2356071 w 2356070"/>
                <a:gd name="connsiteY6" fmla="*/ 1023808 h 377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6070" h="3776932">
                  <a:moveTo>
                    <a:pt x="2356071" y="1023808"/>
                  </a:moveTo>
                  <a:cubicBezTo>
                    <a:pt x="2356071" y="669413"/>
                    <a:pt x="2306849" y="328144"/>
                    <a:pt x="2211688" y="0"/>
                  </a:cubicBezTo>
                  <a:lnTo>
                    <a:pt x="331425" y="1676814"/>
                  </a:lnTo>
                  <a:cubicBezTo>
                    <a:pt x="144383" y="1844167"/>
                    <a:pt x="0" y="1972143"/>
                    <a:pt x="0" y="2205125"/>
                  </a:cubicBezTo>
                  <a:cubicBezTo>
                    <a:pt x="0" y="2349508"/>
                    <a:pt x="78754" y="2467640"/>
                    <a:pt x="196886" y="2621867"/>
                  </a:cubicBezTo>
                  <a:lnTo>
                    <a:pt x="1135377" y="3776933"/>
                  </a:lnTo>
                  <a:cubicBezTo>
                    <a:pt x="1883544" y="3097676"/>
                    <a:pt x="2356071" y="2116526"/>
                    <a:pt x="2356071" y="1023808"/>
                  </a:cubicBezTo>
                  <a:close/>
                </a:path>
              </a:pathLst>
            </a:custGeom>
            <a:grpFill/>
            <a:ln w="328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grpSp>
    </p:spTree>
    <p:extLst>
      <p:ext uri="{BB962C8B-B14F-4D97-AF65-F5344CB8AC3E}">
        <p14:creationId xmlns:p14="http://schemas.microsoft.com/office/powerpoint/2010/main" val="40549798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kt 11" hidden="1"/>
          <p:cNvGraphicFramePr>
            <a:graphicFrameLocks/>
          </p:cNvGraphicFramePr>
          <p:nvPr>
            <p:custDataLst>
              <p:tags r:id="rId1"/>
            </p:custDataLst>
          </p:nvPr>
        </p:nvGraphicFramePr>
        <p:xfrm>
          <a:off x="1524000" y="0"/>
          <a:ext cx="158750" cy="158750"/>
        </p:xfrm>
        <a:graphic>
          <a:graphicData uri="http://schemas.openxmlformats.org/presentationml/2006/ole">
            <mc:AlternateContent xmlns:mc="http://schemas.openxmlformats.org/markup-compatibility/2006">
              <mc:Choice xmlns:v="urn:schemas-microsoft-com:vml" Requires="v">
                <p:oleObj name="think-cell Slide" r:id="rId7" imgW="360" imgH="360" progId="TCLayout.ActiveDocument.1">
                  <p:embed/>
                </p:oleObj>
              </mc:Choice>
              <mc:Fallback>
                <p:oleObj name="think-cell Slide" r:id="rId7" imgW="360" imgH="360" progId="TCLayout.ActiveDocument.1">
                  <p:embed/>
                  <p:pic>
                    <p:nvPicPr>
                      <p:cNvPr id="12" name="Objekt 11" hidden="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400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 name="Fußzeilenplatzhalter 4">
            <a:extLst>
              <a:ext uri="{FF2B5EF4-FFF2-40B4-BE49-F238E27FC236}">
                <a16:creationId xmlns:a16="http://schemas.microsoft.com/office/drawing/2014/main" id="{BBC1CC39-DCC5-44B5-BC10-FFD69E2F7E9B}"/>
              </a:ext>
            </a:extLst>
          </p:cNvPr>
          <p:cNvSpPr txBox="1">
            <a:spLocks/>
          </p:cNvSpPr>
          <p:nvPr>
            <p:custDataLst>
              <p:tags r:id="rId2"/>
            </p:custDataLst>
          </p:nvPr>
        </p:nvSpPr>
        <p:spPr bwMode="gray">
          <a:xfrm>
            <a:off x="8831966" y="304475"/>
            <a:ext cx="1801058" cy="144000"/>
          </a:xfrm>
          <a:prstGeom prst="rect">
            <a:avLst/>
          </a:prstGeom>
        </p:spPr>
        <p:txBody>
          <a:bodyPr vert="horz" lIns="0" tIns="0" rIns="0" bIns="0" rtlCol="0" anchor="ctr">
            <a:noAutofit/>
          </a:bodyPr>
          <a:lstStyle>
            <a:defPPr>
              <a:defRPr lang="de-DE"/>
            </a:defPPr>
            <a:lvl1pPr marL="0" algn="r" defTabSz="914400" rtl="0" eaLnBrk="1" latinLnBrk="0" hangingPunct="1">
              <a:defRPr sz="800" i="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a:p>
        </p:txBody>
      </p:sp>
      <p:sp>
        <p:nvSpPr>
          <p:cNvPr id="2" name="Fußzeilenplatzhalter 1">
            <a:extLst>
              <a:ext uri="{FF2B5EF4-FFF2-40B4-BE49-F238E27FC236}">
                <a16:creationId xmlns:a16="http://schemas.microsoft.com/office/drawing/2014/main" id="{DA29541D-A1F9-46A0-8B25-47C45799A3C8}"/>
              </a:ext>
            </a:extLst>
          </p:cNvPr>
          <p:cNvSpPr>
            <a:spLocks noGrp="1"/>
          </p:cNvSpPr>
          <p:nvPr>
            <p:ph type="ftr" sz="quarter" idx="11"/>
          </p:nvPr>
        </p:nvSpPr>
        <p:spPr/>
        <p:txBody>
          <a:bodyPr/>
          <a:lstStyle/>
          <a:p>
            <a:r>
              <a:rPr lang="en-GB"/>
              <a:t>Slide Library | Confidential</a:t>
            </a:r>
          </a:p>
        </p:txBody>
      </p:sp>
      <p:sp>
        <p:nvSpPr>
          <p:cNvPr id="7" name="Foliennummernplatzhalter 6">
            <a:extLst>
              <a:ext uri="{FF2B5EF4-FFF2-40B4-BE49-F238E27FC236}">
                <a16:creationId xmlns:a16="http://schemas.microsoft.com/office/drawing/2014/main" id="{EDB68F09-0118-44EE-B4FD-62518FE6C138}"/>
              </a:ext>
            </a:extLst>
          </p:cNvPr>
          <p:cNvSpPr>
            <a:spLocks noGrp="1"/>
          </p:cNvSpPr>
          <p:nvPr>
            <p:ph type="sldNum" sz="quarter" idx="12"/>
          </p:nvPr>
        </p:nvSpPr>
        <p:spPr/>
        <p:txBody>
          <a:bodyPr/>
          <a:lstStyle/>
          <a:p>
            <a:fld id="{8FF9B0DE-3FEB-4AA0-B465-B80EF7C1333D}" type="slidenum">
              <a:rPr lang="en-GB" smtClean="0"/>
              <a:pPr/>
              <a:t>39</a:t>
            </a:fld>
            <a:endParaRPr lang="en-GB"/>
          </a:p>
        </p:txBody>
      </p:sp>
      <p:sp>
        <p:nvSpPr>
          <p:cNvPr id="3" name="Tytuł 2">
            <a:extLst>
              <a:ext uri="{FF2B5EF4-FFF2-40B4-BE49-F238E27FC236}">
                <a16:creationId xmlns:a16="http://schemas.microsoft.com/office/drawing/2014/main" id="{864A7EE0-DCF5-4EF7-A02E-F169D407E520}"/>
              </a:ext>
            </a:extLst>
          </p:cNvPr>
          <p:cNvSpPr>
            <a:spLocks noGrp="1"/>
          </p:cNvSpPr>
          <p:nvPr>
            <p:ph type="title" idx="4294967295"/>
            <p:custDataLst>
              <p:tags r:id="rId3"/>
            </p:custDataLst>
          </p:nvPr>
        </p:nvSpPr>
        <p:spPr>
          <a:xfrm>
            <a:off x="334962" y="340083"/>
            <a:ext cx="11522075" cy="719138"/>
          </a:xfrm>
        </p:spPr>
        <p:txBody>
          <a:bodyPr vert="horz"/>
          <a:lstStyle/>
          <a:p>
            <a:r>
              <a:rPr lang="de-AT" i="1" dirty="0"/>
              <a:t>KBC </a:t>
            </a:r>
            <a:r>
              <a:rPr lang="pl-PL" i="1" dirty="0"/>
              <a:t>Managed Service Katalog</a:t>
            </a:r>
          </a:p>
        </p:txBody>
      </p:sp>
      <p:sp>
        <p:nvSpPr>
          <p:cNvPr id="76" name="Textplatzhalter 2">
            <a:extLst>
              <a:ext uri="{FF2B5EF4-FFF2-40B4-BE49-F238E27FC236}">
                <a16:creationId xmlns:a16="http://schemas.microsoft.com/office/drawing/2014/main" id="{A62A64BF-3220-3C4B-B968-5D8D4B49CA7F}"/>
              </a:ext>
            </a:extLst>
          </p:cNvPr>
          <p:cNvSpPr txBox="1">
            <a:spLocks/>
          </p:cNvSpPr>
          <p:nvPr>
            <p:custDataLst>
              <p:tags r:id="rId4"/>
            </p:custDataLst>
          </p:nvPr>
        </p:nvSpPr>
        <p:spPr bwMode="gray">
          <a:xfrm>
            <a:off x="726604" y="1471766"/>
            <a:ext cx="10778736" cy="753457"/>
          </a:xfrm>
          <a:prstGeom prst="rect">
            <a:avLst/>
          </a:prstGeom>
          <a:solidFill>
            <a:srgbClr val="FFC000"/>
          </a:solidFill>
          <a:ln w="12700">
            <a:solidFill>
              <a:schemeClr val="bg2"/>
            </a:solidFill>
          </a:ln>
        </p:spPr>
        <p:txBody>
          <a:bodyPr vert="horz" lIns="144000" tIns="144000" rIns="144000" bIns="14400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lgn="ctr">
              <a:defRPr/>
            </a:pPr>
            <a:r>
              <a:rPr lang="en-GB" sz="1800"/>
              <a:t>Managed Service  I  Managed Service Advanced  I  Managed Service Premium</a:t>
            </a:r>
          </a:p>
        </p:txBody>
      </p:sp>
      <p:sp>
        <p:nvSpPr>
          <p:cNvPr id="79" name="Textfeld 78">
            <a:extLst>
              <a:ext uri="{FF2B5EF4-FFF2-40B4-BE49-F238E27FC236}">
                <a16:creationId xmlns:a16="http://schemas.microsoft.com/office/drawing/2014/main" id="{1D2277BD-601C-3C44-A03C-BA62F556CC1F}"/>
              </a:ext>
            </a:extLst>
          </p:cNvPr>
          <p:cNvSpPr txBox="1"/>
          <p:nvPr/>
        </p:nvSpPr>
        <p:spPr bwMode="gray">
          <a:xfrm>
            <a:off x="8829675" y="7972425"/>
            <a:ext cx="0" cy="0"/>
          </a:xfrm>
          <a:prstGeom prst="rect">
            <a:avLst/>
          </a:prstGeom>
          <a:noFill/>
        </p:spPr>
        <p:txBody>
          <a:bodyPr wrap="none" lIns="0" tIns="0" rIns="0" bIns="0" rtlCol="0">
            <a:noAutofit/>
          </a:bodyPr>
          <a:lstStyle/>
          <a:p>
            <a:pPr marL="180000" indent="-180000" algn="l">
              <a:lnSpc>
                <a:spcPct val="110000"/>
              </a:lnSpc>
              <a:spcBef>
                <a:spcPts val="600"/>
              </a:spcBef>
              <a:spcAft>
                <a:spcPts val="200"/>
              </a:spcAft>
              <a:buClr>
                <a:schemeClr val="tx2"/>
              </a:buClr>
              <a:buFont typeface="Wingdings 2" panose="05020102010507070707" pitchFamily="18" charset="2"/>
              <a:buChar char=""/>
            </a:pPr>
            <a:endParaRPr lang="de-DE" sz="1400"/>
          </a:p>
        </p:txBody>
      </p:sp>
      <p:grpSp>
        <p:nvGrpSpPr>
          <p:cNvPr id="4" name="Gruppieren 3">
            <a:extLst>
              <a:ext uri="{FF2B5EF4-FFF2-40B4-BE49-F238E27FC236}">
                <a16:creationId xmlns:a16="http://schemas.microsoft.com/office/drawing/2014/main" id="{E03683D7-D2A4-FA4B-B9F7-08E0DDA5DFFF}"/>
              </a:ext>
            </a:extLst>
          </p:cNvPr>
          <p:cNvGrpSpPr/>
          <p:nvPr/>
        </p:nvGrpSpPr>
        <p:grpSpPr>
          <a:xfrm>
            <a:off x="726604" y="2428719"/>
            <a:ext cx="1706089" cy="3256201"/>
            <a:chOff x="726604" y="2428719"/>
            <a:chExt cx="1706089" cy="3256201"/>
          </a:xfrm>
        </p:grpSpPr>
        <p:sp>
          <p:nvSpPr>
            <p:cNvPr id="40" name="Rounded Rectangle 39">
              <a:extLst>
                <a:ext uri="{FF2B5EF4-FFF2-40B4-BE49-F238E27FC236}">
                  <a16:creationId xmlns:a16="http://schemas.microsoft.com/office/drawing/2014/main" id="{012D7009-2402-AA43-B3FB-515937369BD7}"/>
                </a:ext>
              </a:extLst>
            </p:cNvPr>
            <p:cNvSpPr/>
            <p:nvPr/>
          </p:nvSpPr>
          <p:spPr>
            <a:xfrm>
              <a:off x="727174" y="3139369"/>
              <a:ext cx="1705519" cy="502353"/>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Intelligent</a:t>
              </a:r>
            </a:p>
            <a:p>
              <a:pPr algn="ctr" fontAlgn="base">
                <a:lnSpc>
                  <a:spcPct val="110000"/>
                </a:lnSpc>
              </a:pPr>
              <a:r>
                <a:rPr lang="en-GB" sz="1400" b="1">
                  <a:solidFill>
                    <a:schemeClr val="tx1"/>
                  </a:solidFill>
                </a:rPr>
                <a:t>Network</a:t>
              </a:r>
            </a:p>
          </p:txBody>
        </p:sp>
        <p:sp>
          <p:nvSpPr>
            <p:cNvPr id="41" name="Rounded Rectangle 39">
              <a:extLst>
                <a:ext uri="{FF2B5EF4-FFF2-40B4-BE49-F238E27FC236}">
                  <a16:creationId xmlns:a16="http://schemas.microsoft.com/office/drawing/2014/main" id="{A0B4B96B-A7D3-F64B-8F9C-E5A309C077CB}"/>
                </a:ext>
              </a:extLst>
            </p:cNvPr>
            <p:cNvSpPr/>
            <p:nvPr/>
          </p:nvSpPr>
          <p:spPr>
            <a:xfrm>
              <a:off x="866660" y="3842639"/>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a:t>
              </a:r>
            </a:p>
            <a:p>
              <a:pPr algn="ctr" fontAlgn="base">
                <a:lnSpc>
                  <a:spcPct val="110000"/>
                </a:lnSpc>
              </a:pPr>
              <a:r>
                <a:rPr lang="en-GB" sz="1050" dirty="0">
                  <a:solidFill>
                    <a:schemeClr val="tx1"/>
                  </a:solidFill>
                </a:rPr>
                <a:t>Enterprise Network</a:t>
              </a:r>
            </a:p>
          </p:txBody>
        </p:sp>
        <p:sp>
          <p:nvSpPr>
            <p:cNvPr id="42" name="Rounded Rectangle 39">
              <a:extLst>
                <a:ext uri="{FF2B5EF4-FFF2-40B4-BE49-F238E27FC236}">
                  <a16:creationId xmlns:a16="http://schemas.microsoft.com/office/drawing/2014/main" id="{EB0F9EF9-8C4A-4E41-8B2E-57F660F2BA01}"/>
                </a:ext>
              </a:extLst>
            </p:cNvPr>
            <p:cNvSpPr/>
            <p:nvPr/>
          </p:nvSpPr>
          <p:spPr>
            <a:xfrm>
              <a:off x="866660" y="4364160"/>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a:t>
              </a:r>
            </a:p>
            <a:p>
              <a:pPr algn="ctr" fontAlgn="base">
                <a:lnSpc>
                  <a:spcPct val="110000"/>
                </a:lnSpc>
              </a:pPr>
              <a:r>
                <a:rPr lang="en-GB" sz="1050" err="1">
                  <a:solidFill>
                    <a:schemeClr val="tx1"/>
                  </a:solidFill>
                </a:rPr>
                <a:t>Datacenter</a:t>
              </a:r>
              <a:r>
                <a:rPr lang="en-GB" sz="1050">
                  <a:solidFill>
                    <a:schemeClr val="tx1"/>
                  </a:solidFill>
                </a:rPr>
                <a:t> Network</a:t>
              </a:r>
            </a:p>
          </p:txBody>
        </p:sp>
        <p:sp>
          <p:nvSpPr>
            <p:cNvPr id="43" name="Rounded Rectangle 39">
              <a:extLst>
                <a:ext uri="{FF2B5EF4-FFF2-40B4-BE49-F238E27FC236}">
                  <a16:creationId xmlns:a16="http://schemas.microsoft.com/office/drawing/2014/main" id="{4D26F119-6B76-BD4B-B453-B67A96445AFB}"/>
                </a:ext>
              </a:extLst>
            </p:cNvPr>
            <p:cNvSpPr/>
            <p:nvPr/>
          </p:nvSpPr>
          <p:spPr>
            <a:xfrm>
              <a:off x="866660" y="491956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WLAN &amp; </a:t>
              </a:r>
            </a:p>
            <a:p>
              <a:pPr algn="ctr" fontAlgn="base">
                <a:lnSpc>
                  <a:spcPct val="110000"/>
                </a:lnSpc>
              </a:pPr>
              <a:r>
                <a:rPr lang="en-GB" sz="1050">
                  <a:solidFill>
                    <a:schemeClr val="tx1"/>
                  </a:solidFill>
                </a:rPr>
                <a:t>Network Access</a:t>
              </a:r>
            </a:p>
          </p:txBody>
        </p:sp>
        <p:sp>
          <p:nvSpPr>
            <p:cNvPr id="44" name="Textfeld 43">
              <a:extLst>
                <a:ext uri="{FF2B5EF4-FFF2-40B4-BE49-F238E27FC236}">
                  <a16:creationId xmlns:a16="http://schemas.microsoft.com/office/drawing/2014/main" id="{1AD182D6-FD1A-C646-948E-444D7A6D5DEA}"/>
                </a:ext>
              </a:extLst>
            </p:cNvPr>
            <p:cNvSpPr txBox="1"/>
            <p:nvPr/>
          </p:nvSpPr>
          <p:spPr bwMode="gray">
            <a:xfrm>
              <a:off x="866660"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pic>
          <p:nvPicPr>
            <p:cNvPr id="45" name="Grafik 44">
              <a:extLst>
                <a:ext uri="{FF2B5EF4-FFF2-40B4-BE49-F238E27FC236}">
                  <a16:creationId xmlns:a16="http://schemas.microsoft.com/office/drawing/2014/main" id="{5FE4AF2B-7715-E94E-A95D-86AB255613A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228013" y="2436099"/>
              <a:ext cx="703270" cy="703270"/>
            </a:xfrm>
            <a:prstGeom prst="rect">
              <a:avLst/>
            </a:prstGeom>
          </p:spPr>
        </p:pic>
        <p:sp>
          <p:nvSpPr>
            <p:cNvPr id="94" name="Rechteck 93">
              <a:extLst>
                <a:ext uri="{FF2B5EF4-FFF2-40B4-BE49-F238E27FC236}">
                  <a16:creationId xmlns:a16="http://schemas.microsoft.com/office/drawing/2014/main" id="{2AFA9979-EACE-7E41-AD44-1277B58032A5}"/>
                </a:ext>
              </a:extLst>
            </p:cNvPr>
            <p:cNvSpPr/>
            <p:nvPr/>
          </p:nvSpPr>
          <p:spPr bwMode="gray">
            <a:xfrm>
              <a:off x="726604" y="2428719"/>
              <a:ext cx="1706089" cy="3256201"/>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grpSp>
      <p:grpSp>
        <p:nvGrpSpPr>
          <p:cNvPr id="5" name="Gruppieren 4">
            <a:extLst>
              <a:ext uri="{FF2B5EF4-FFF2-40B4-BE49-F238E27FC236}">
                <a16:creationId xmlns:a16="http://schemas.microsoft.com/office/drawing/2014/main" id="{27160C5A-EF71-7040-9E3F-138FDA3E0193}"/>
              </a:ext>
            </a:extLst>
          </p:cNvPr>
          <p:cNvGrpSpPr/>
          <p:nvPr/>
        </p:nvGrpSpPr>
        <p:grpSpPr>
          <a:xfrm>
            <a:off x="2527578" y="2428720"/>
            <a:ext cx="1711512" cy="3256200"/>
            <a:chOff x="2541200" y="2428720"/>
            <a:chExt cx="1711512" cy="3256200"/>
          </a:xfrm>
        </p:grpSpPr>
        <p:sp>
          <p:nvSpPr>
            <p:cNvPr id="47" name="Rounded Rectangle 39">
              <a:extLst>
                <a:ext uri="{FF2B5EF4-FFF2-40B4-BE49-F238E27FC236}">
                  <a16:creationId xmlns:a16="http://schemas.microsoft.com/office/drawing/2014/main" id="{E7325AF1-41D0-F44A-B61E-A332B75C51B7}"/>
                </a:ext>
              </a:extLst>
            </p:cNvPr>
            <p:cNvSpPr/>
            <p:nvPr/>
          </p:nvSpPr>
          <p:spPr>
            <a:xfrm>
              <a:off x="2547193" y="3153886"/>
              <a:ext cx="1705519"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IT Security</a:t>
              </a:r>
            </a:p>
          </p:txBody>
        </p:sp>
        <p:sp>
          <p:nvSpPr>
            <p:cNvPr id="48" name="Rounded Rectangle 39">
              <a:extLst>
                <a:ext uri="{FF2B5EF4-FFF2-40B4-BE49-F238E27FC236}">
                  <a16:creationId xmlns:a16="http://schemas.microsoft.com/office/drawing/2014/main" id="{07956C82-4B6D-2E42-B7CF-37BE2751F0F0}"/>
                </a:ext>
              </a:extLst>
            </p:cNvPr>
            <p:cNvSpPr/>
            <p:nvPr/>
          </p:nvSpPr>
          <p:spPr>
            <a:xfrm>
              <a:off x="2659124" y="3854495"/>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Firewall</a:t>
              </a:r>
            </a:p>
          </p:txBody>
        </p:sp>
        <p:sp>
          <p:nvSpPr>
            <p:cNvPr id="49" name="Rounded Rectangle 39">
              <a:extLst>
                <a:ext uri="{FF2B5EF4-FFF2-40B4-BE49-F238E27FC236}">
                  <a16:creationId xmlns:a16="http://schemas.microsoft.com/office/drawing/2014/main" id="{62F8B518-05DD-FC41-B66E-25F4CBFB45D5}"/>
                </a:ext>
              </a:extLst>
            </p:cNvPr>
            <p:cNvSpPr/>
            <p:nvPr/>
          </p:nvSpPr>
          <p:spPr>
            <a:xfrm>
              <a:off x="2659124" y="436133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WAF</a:t>
              </a:r>
            </a:p>
          </p:txBody>
        </p:sp>
        <p:sp>
          <p:nvSpPr>
            <p:cNvPr id="50" name="Rounded Rectangle 39">
              <a:extLst>
                <a:ext uri="{FF2B5EF4-FFF2-40B4-BE49-F238E27FC236}">
                  <a16:creationId xmlns:a16="http://schemas.microsoft.com/office/drawing/2014/main" id="{79173DC0-1C75-CC4B-ADD0-EBBB7C378AB8}"/>
                </a:ext>
              </a:extLst>
            </p:cNvPr>
            <p:cNvSpPr/>
            <p:nvPr/>
          </p:nvSpPr>
          <p:spPr>
            <a:xfrm>
              <a:off x="2662437" y="4938157"/>
              <a:ext cx="1440496"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a:t>
              </a:r>
            </a:p>
            <a:p>
              <a:pPr algn="ctr" fontAlgn="base">
                <a:lnSpc>
                  <a:spcPct val="110000"/>
                </a:lnSpc>
              </a:pPr>
              <a:r>
                <a:rPr lang="en-GB" sz="1050">
                  <a:solidFill>
                    <a:schemeClr val="tx1"/>
                  </a:solidFill>
                </a:rPr>
                <a:t>Endpoint Security</a:t>
              </a:r>
            </a:p>
          </p:txBody>
        </p:sp>
        <p:pic>
          <p:nvPicPr>
            <p:cNvPr id="52" name="Grafik 51">
              <a:extLst>
                <a:ext uri="{FF2B5EF4-FFF2-40B4-BE49-F238E27FC236}">
                  <a16:creationId xmlns:a16="http://schemas.microsoft.com/office/drawing/2014/main" id="{0C186D86-C672-AC4C-BFFA-42EFC31CA18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018811" y="2455149"/>
              <a:ext cx="717592" cy="717592"/>
            </a:xfrm>
            <a:prstGeom prst="rect">
              <a:avLst/>
            </a:prstGeom>
            <a:effectLst/>
          </p:spPr>
        </p:pic>
        <p:sp>
          <p:nvSpPr>
            <p:cNvPr id="95" name="Rechteck 94">
              <a:extLst>
                <a:ext uri="{FF2B5EF4-FFF2-40B4-BE49-F238E27FC236}">
                  <a16:creationId xmlns:a16="http://schemas.microsoft.com/office/drawing/2014/main" id="{8AA6C9BD-6997-BD42-BEAD-215908E1521A}"/>
                </a:ext>
              </a:extLst>
            </p:cNvPr>
            <p:cNvSpPr/>
            <p:nvPr/>
          </p:nvSpPr>
          <p:spPr bwMode="gray">
            <a:xfrm>
              <a:off x="2541200" y="2428720"/>
              <a:ext cx="1706089" cy="325620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03" name="Textfeld 102">
              <a:extLst>
                <a:ext uri="{FF2B5EF4-FFF2-40B4-BE49-F238E27FC236}">
                  <a16:creationId xmlns:a16="http://schemas.microsoft.com/office/drawing/2014/main" id="{B3C878C0-F7DC-A14F-98F0-B7FD41D1480B}"/>
                </a:ext>
              </a:extLst>
            </p:cNvPr>
            <p:cNvSpPr txBox="1"/>
            <p:nvPr/>
          </p:nvSpPr>
          <p:spPr bwMode="gray">
            <a:xfrm>
              <a:off x="2655703"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grpSp>
      <p:grpSp>
        <p:nvGrpSpPr>
          <p:cNvPr id="6" name="Gruppieren 5">
            <a:extLst>
              <a:ext uri="{FF2B5EF4-FFF2-40B4-BE49-F238E27FC236}">
                <a16:creationId xmlns:a16="http://schemas.microsoft.com/office/drawing/2014/main" id="{72010378-97B8-3540-9E57-23E2B850F36A}"/>
              </a:ext>
            </a:extLst>
          </p:cNvPr>
          <p:cNvGrpSpPr/>
          <p:nvPr/>
        </p:nvGrpSpPr>
        <p:grpSpPr>
          <a:xfrm>
            <a:off x="4333975" y="2373318"/>
            <a:ext cx="1720376" cy="3311602"/>
            <a:chOff x="4327138" y="2373318"/>
            <a:chExt cx="1720376" cy="3311602"/>
          </a:xfrm>
        </p:grpSpPr>
        <p:sp>
          <p:nvSpPr>
            <p:cNvPr id="35" name="Rounded Rectangle 39">
              <a:extLst>
                <a:ext uri="{FF2B5EF4-FFF2-40B4-BE49-F238E27FC236}">
                  <a16:creationId xmlns:a16="http://schemas.microsoft.com/office/drawing/2014/main" id="{B79D69BB-D4D0-FE45-9734-8E1CF150C45B}"/>
                </a:ext>
              </a:extLst>
            </p:cNvPr>
            <p:cNvSpPr/>
            <p:nvPr/>
          </p:nvSpPr>
          <p:spPr>
            <a:xfrm>
              <a:off x="4327138" y="3166394"/>
              <a:ext cx="1698354"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err="1">
                  <a:solidFill>
                    <a:schemeClr val="tx1"/>
                  </a:solidFill>
                </a:rPr>
                <a:t>Datacenter</a:t>
              </a:r>
              <a:endParaRPr lang="en-GB" sz="1400" b="1">
                <a:solidFill>
                  <a:schemeClr val="tx1"/>
                </a:solidFill>
              </a:endParaRPr>
            </a:p>
            <a:p>
              <a:pPr algn="ctr" fontAlgn="base">
                <a:lnSpc>
                  <a:spcPct val="110000"/>
                </a:lnSpc>
              </a:pPr>
              <a:r>
                <a:rPr lang="en-GB" sz="1400" b="1">
                  <a:solidFill>
                    <a:schemeClr val="tx1"/>
                  </a:solidFill>
                </a:rPr>
                <a:t>Infrastructure</a:t>
              </a:r>
            </a:p>
          </p:txBody>
        </p:sp>
        <p:pic>
          <p:nvPicPr>
            <p:cNvPr id="53" name="Grafik 52">
              <a:extLst>
                <a:ext uri="{FF2B5EF4-FFF2-40B4-BE49-F238E27FC236}">
                  <a16:creationId xmlns:a16="http://schemas.microsoft.com/office/drawing/2014/main" id="{29A89173-1AA0-A84F-86FB-04153C7A50F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771701" y="2373318"/>
              <a:ext cx="835071" cy="835071"/>
            </a:xfrm>
            <a:prstGeom prst="rect">
              <a:avLst/>
            </a:prstGeom>
          </p:spPr>
        </p:pic>
        <p:sp>
          <p:nvSpPr>
            <p:cNvPr id="58" name="Rounded Rectangle 39">
              <a:extLst>
                <a:ext uri="{FF2B5EF4-FFF2-40B4-BE49-F238E27FC236}">
                  <a16:creationId xmlns:a16="http://schemas.microsoft.com/office/drawing/2014/main" id="{7546F0D4-7CB8-9A41-A574-3E1395E6546B}"/>
                </a:ext>
              </a:extLst>
            </p:cNvPr>
            <p:cNvSpPr/>
            <p:nvPr/>
          </p:nvSpPr>
          <p:spPr>
            <a:xfrm>
              <a:off x="4454410" y="436133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Kubernetes</a:t>
              </a:r>
            </a:p>
          </p:txBody>
        </p:sp>
        <p:sp>
          <p:nvSpPr>
            <p:cNvPr id="60" name="Rounded Rectangle 39">
              <a:extLst>
                <a:ext uri="{FF2B5EF4-FFF2-40B4-BE49-F238E27FC236}">
                  <a16:creationId xmlns:a16="http://schemas.microsoft.com/office/drawing/2014/main" id="{C9D55950-0893-C349-B53B-AA01A29037A0}"/>
                </a:ext>
              </a:extLst>
            </p:cNvPr>
            <p:cNvSpPr/>
            <p:nvPr/>
          </p:nvSpPr>
          <p:spPr>
            <a:xfrm>
              <a:off x="4467331" y="4915146"/>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Storage</a:t>
              </a:r>
            </a:p>
          </p:txBody>
        </p:sp>
        <p:sp>
          <p:nvSpPr>
            <p:cNvPr id="61" name="Rounded Rectangle 39">
              <a:extLst>
                <a:ext uri="{FF2B5EF4-FFF2-40B4-BE49-F238E27FC236}">
                  <a16:creationId xmlns:a16="http://schemas.microsoft.com/office/drawing/2014/main" id="{EE02A931-0A95-2144-9C93-85619178B5D1}"/>
                </a:ext>
              </a:extLst>
            </p:cNvPr>
            <p:cNvSpPr/>
            <p:nvPr/>
          </p:nvSpPr>
          <p:spPr>
            <a:xfrm>
              <a:off x="4446771" y="3854007"/>
              <a:ext cx="1440496"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a:t>
              </a:r>
              <a:r>
                <a:rPr lang="en-GB" sz="1050" dirty="0" err="1">
                  <a:solidFill>
                    <a:schemeClr val="tx1"/>
                  </a:solidFill>
                </a:rPr>
                <a:t>Datacenter</a:t>
              </a:r>
              <a:endParaRPr lang="en-GB" sz="1050" dirty="0">
                <a:solidFill>
                  <a:schemeClr val="tx1"/>
                </a:solidFill>
              </a:endParaRPr>
            </a:p>
            <a:p>
              <a:pPr algn="ctr" fontAlgn="base">
                <a:lnSpc>
                  <a:spcPct val="110000"/>
                </a:lnSpc>
              </a:pPr>
              <a:r>
                <a:rPr lang="en-GB" sz="1050" dirty="0">
                  <a:solidFill>
                    <a:schemeClr val="tx1"/>
                  </a:solidFill>
                </a:rPr>
                <a:t>Platform</a:t>
              </a:r>
            </a:p>
          </p:txBody>
        </p:sp>
        <p:sp>
          <p:nvSpPr>
            <p:cNvPr id="96" name="Rechteck 95">
              <a:extLst>
                <a:ext uri="{FF2B5EF4-FFF2-40B4-BE49-F238E27FC236}">
                  <a16:creationId xmlns:a16="http://schemas.microsoft.com/office/drawing/2014/main" id="{C846BFA0-DDF6-5242-A748-2A8B4AD51036}"/>
                </a:ext>
              </a:extLst>
            </p:cNvPr>
            <p:cNvSpPr/>
            <p:nvPr/>
          </p:nvSpPr>
          <p:spPr bwMode="gray">
            <a:xfrm>
              <a:off x="4341425" y="2428720"/>
              <a:ext cx="1706089" cy="325620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02" name="Textfeld 101">
              <a:extLst>
                <a:ext uri="{FF2B5EF4-FFF2-40B4-BE49-F238E27FC236}">
                  <a16:creationId xmlns:a16="http://schemas.microsoft.com/office/drawing/2014/main" id="{84877B46-C21C-1D43-A0ED-DE2D77295196}"/>
                </a:ext>
              </a:extLst>
            </p:cNvPr>
            <p:cNvSpPr txBox="1"/>
            <p:nvPr/>
          </p:nvSpPr>
          <p:spPr bwMode="gray">
            <a:xfrm>
              <a:off x="4371975" y="5127861"/>
              <a:ext cx="0" cy="0"/>
            </a:xfrm>
            <a:prstGeom prst="rect">
              <a:avLst/>
            </a:prstGeom>
            <a:noFill/>
          </p:spPr>
          <p:txBody>
            <a:bodyPr wrap="none" lIns="0" tIns="0" rIns="0" bIns="0" rtlCol="0">
              <a:noAutofit/>
            </a:bodyPr>
            <a:lstStyle/>
            <a:p>
              <a:pPr marL="180000" indent="-180000" algn="l">
                <a:lnSpc>
                  <a:spcPct val="110000"/>
                </a:lnSpc>
                <a:spcBef>
                  <a:spcPts val="600"/>
                </a:spcBef>
                <a:spcAft>
                  <a:spcPts val="200"/>
                </a:spcAft>
                <a:buClr>
                  <a:schemeClr val="tx2"/>
                </a:buClr>
                <a:buFont typeface="Wingdings 2" panose="05020102010507070707" pitchFamily="18" charset="2"/>
                <a:buChar char=""/>
              </a:pPr>
              <a:endParaRPr lang="de-DE" sz="1400"/>
            </a:p>
          </p:txBody>
        </p:sp>
        <p:sp>
          <p:nvSpPr>
            <p:cNvPr id="107" name="Textfeld 106">
              <a:extLst>
                <a:ext uri="{FF2B5EF4-FFF2-40B4-BE49-F238E27FC236}">
                  <a16:creationId xmlns:a16="http://schemas.microsoft.com/office/drawing/2014/main" id="{74CB3902-393F-5B4F-BF28-C8831227DBF2}"/>
                </a:ext>
              </a:extLst>
            </p:cNvPr>
            <p:cNvSpPr txBox="1"/>
            <p:nvPr/>
          </p:nvSpPr>
          <p:spPr bwMode="gray">
            <a:xfrm>
              <a:off x="4471250"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grpSp>
      <p:grpSp>
        <p:nvGrpSpPr>
          <p:cNvPr id="10" name="Gruppieren 9">
            <a:extLst>
              <a:ext uri="{FF2B5EF4-FFF2-40B4-BE49-F238E27FC236}">
                <a16:creationId xmlns:a16="http://schemas.microsoft.com/office/drawing/2014/main" id="{B0B169CC-AD2E-6E4C-B1B5-005CB5C978B6}"/>
              </a:ext>
            </a:extLst>
          </p:cNvPr>
          <p:cNvGrpSpPr/>
          <p:nvPr/>
        </p:nvGrpSpPr>
        <p:grpSpPr>
          <a:xfrm>
            <a:off x="6149236" y="2428720"/>
            <a:ext cx="1712855" cy="3256200"/>
            <a:chOff x="6163459" y="2428720"/>
            <a:chExt cx="1712855" cy="3256200"/>
          </a:xfrm>
        </p:grpSpPr>
        <p:sp>
          <p:nvSpPr>
            <p:cNvPr id="38" name="Rounded Rectangle 39">
              <a:extLst>
                <a:ext uri="{FF2B5EF4-FFF2-40B4-BE49-F238E27FC236}">
                  <a16:creationId xmlns:a16="http://schemas.microsoft.com/office/drawing/2014/main" id="{05E0087F-5EA8-F146-B6D9-F7A3F43E880C}"/>
                </a:ext>
              </a:extLst>
            </p:cNvPr>
            <p:cNvSpPr/>
            <p:nvPr/>
          </p:nvSpPr>
          <p:spPr>
            <a:xfrm>
              <a:off x="6163459" y="3131697"/>
              <a:ext cx="1708882"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Cloud &amp; DC</a:t>
              </a:r>
            </a:p>
            <a:p>
              <a:pPr algn="ctr" fontAlgn="base">
                <a:lnSpc>
                  <a:spcPct val="110000"/>
                </a:lnSpc>
              </a:pPr>
              <a:r>
                <a:rPr lang="en-GB" sz="1400" b="1">
                  <a:solidFill>
                    <a:schemeClr val="tx1"/>
                  </a:solidFill>
                </a:rPr>
                <a:t>Applications</a:t>
              </a:r>
            </a:p>
          </p:txBody>
        </p:sp>
        <p:pic>
          <p:nvPicPr>
            <p:cNvPr id="54" name="Grafik 53">
              <a:extLst>
                <a:ext uri="{FF2B5EF4-FFF2-40B4-BE49-F238E27FC236}">
                  <a16:creationId xmlns:a16="http://schemas.microsoft.com/office/drawing/2014/main" id="{AD4C8C62-F22A-5645-81DA-7869D27F7A15}"/>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602549" y="2471119"/>
              <a:ext cx="761216" cy="761216"/>
            </a:xfrm>
            <a:prstGeom prst="rect">
              <a:avLst/>
            </a:prstGeom>
          </p:spPr>
        </p:pic>
        <p:sp>
          <p:nvSpPr>
            <p:cNvPr id="63" name="Rounded Rectangle 39">
              <a:extLst>
                <a:ext uri="{FF2B5EF4-FFF2-40B4-BE49-F238E27FC236}">
                  <a16:creationId xmlns:a16="http://schemas.microsoft.com/office/drawing/2014/main" id="{A46223D9-5063-0D4F-978D-2DF9B1C82388}"/>
                </a:ext>
              </a:extLst>
            </p:cNvPr>
            <p:cNvSpPr/>
            <p:nvPr/>
          </p:nvSpPr>
          <p:spPr>
            <a:xfrm>
              <a:off x="6294391" y="4911633"/>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Database</a:t>
              </a:r>
            </a:p>
          </p:txBody>
        </p:sp>
        <p:sp>
          <p:nvSpPr>
            <p:cNvPr id="64" name="Rounded Rectangle 39">
              <a:extLst>
                <a:ext uri="{FF2B5EF4-FFF2-40B4-BE49-F238E27FC236}">
                  <a16:creationId xmlns:a16="http://schemas.microsoft.com/office/drawing/2014/main" id="{AE33FB74-56CA-6340-BFD9-37F7F6327F0D}"/>
                </a:ext>
              </a:extLst>
            </p:cNvPr>
            <p:cNvSpPr/>
            <p:nvPr/>
          </p:nvSpPr>
          <p:spPr>
            <a:xfrm>
              <a:off x="6299649" y="436133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Virtual </a:t>
              </a:r>
            </a:p>
            <a:p>
              <a:pPr algn="ctr" fontAlgn="base">
                <a:lnSpc>
                  <a:spcPct val="110000"/>
                </a:lnSpc>
              </a:pPr>
              <a:r>
                <a:rPr lang="en-GB" sz="1050" dirty="0">
                  <a:solidFill>
                    <a:schemeClr val="tx1"/>
                  </a:solidFill>
                </a:rPr>
                <a:t>Desktop Services</a:t>
              </a:r>
            </a:p>
          </p:txBody>
        </p:sp>
        <p:sp>
          <p:nvSpPr>
            <p:cNvPr id="65" name="Rounded Rectangle 39">
              <a:extLst>
                <a:ext uri="{FF2B5EF4-FFF2-40B4-BE49-F238E27FC236}">
                  <a16:creationId xmlns:a16="http://schemas.microsoft.com/office/drawing/2014/main" id="{0194B821-0E13-A945-8A49-7F0A0DCC8670}"/>
                </a:ext>
              </a:extLst>
            </p:cNvPr>
            <p:cNvSpPr/>
            <p:nvPr/>
          </p:nvSpPr>
          <p:spPr>
            <a:xfrm>
              <a:off x="6313303" y="3842639"/>
              <a:ext cx="1440496"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Microsoft </a:t>
              </a:r>
            </a:p>
            <a:p>
              <a:pPr algn="ctr" fontAlgn="base">
                <a:lnSpc>
                  <a:spcPct val="110000"/>
                </a:lnSpc>
              </a:pPr>
              <a:r>
                <a:rPr lang="en-GB" sz="1050" dirty="0">
                  <a:solidFill>
                    <a:schemeClr val="tx1"/>
                  </a:solidFill>
                </a:rPr>
                <a:t>Core Services</a:t>
              </a:r>
            </a:p>
          </p:txBody>
        </p:sp>
        <p:sp>
          <p:nvSpPr>
            <p:cNvPr id="97" name="Rechteck 96">
              <a:extLst>
                <a:ext uri="{FF2B5EF4-FFF2-40B4-BE49-F238E27FC236}">
                  <a16:creationId xmlns:a16="http://schemas.microsoft.com/office/drawing/2014/main" id="{A9A994F9-FB8A-8648-AA81-A36204CD9FDE}"/>
                </a:ext>
              </a:extLst>
            </p:cNvPr>
            <p:cNvSpPr/>
            <p:nvPr/>
          </p:nvSpPr>
          <p:spPr bwMode="gray">
            <a:xfrm>
              <a:off x="6170225" y="2428720"/>
              <a:ext cx="1706089" cy="325620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10" name="Textfeld 109">
              <a:extLst>
                <a:ext uri="{FF2B5EF4-FFF2-40B4-BE49-F238E27FC236}">
                  <a16:creationId xmlns:a16="http://schemas.microsoft.com/office/drawing/2014/main" id="{7FF4481C-F5EB-5241-9B52-0EE8FB7DDC7C}"/>
                </a:ext>
              </a:extLst>
            </p:cNvPr>
            <p:cNvSpPr txBox="1"/>
            <p:nvPr/>
          </p:nvSpPr>
          <p:spPr bwMode="gray">
            <a:xfrm>
              <a:off x="6313303"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grpSp>
      <p:grpSp>
        <p:nvGrpSpPr>
          <p:cNvPr id="11" name="Gruppieren 10">
            <a:extLst>
              <a:ext uri="{FF2B5EF4-FFF2-40B4-BE49-F238E27FC236}">
                <a16:creationId xmlns:a16="http://schemas.microsoft.com/office/drawing/2014/main" id="{A6523C30-3E72-FB4A-B6BF-701513DB679B}"/>
              </a:ext>
            </a:extLst>
          </p:cNvPr>
          <p:cNvGrpSpPr/>
          <p:nvPr/>
        </p:nvGrpSpPr>
        <p:grpSpPr>
          <a:xfrm>
            <a:off x="7956976" y="2428720"/>
            <a:ext cx="1719275" cy="3256200"/>
            <a:chOff x="7942977" y="2428720"/>
            <a:chExt cx="1719275" cy="3256200"/>
          </a:xfrm>
        </p:grpSpPr>
        <p:sp>
          <p:nvSpPr>
            <p:cNvPr id="36" name="Rounded Rectangle 39">
              <a:extLst>
                <a:ext uri="{FF2B5EF4-FFF2-40B4-BE49-F238E27FC236}">
                  <a16:creationId xmlns:a16="http://schemas.microsoft.com/office/drawing/2014/main" id="{2082F419-7DAE-A64E-9ACD-91D306D22FF7}"/>
                </a:ext>
              </a:extLst>
            </p:cNvPr>
            <p:cNvSpPr/>
            <p:nvPr/>
          </p:nvSpPr>
          <p:spPr>
            <a:xfrm>
              <a:off x="7942977" y="3121978"/>
              <a:ext cx="1705519"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Collaboration</a:t>
              </a:r>
            </a:p>
          </p:txBody>
        </p:sp>
        <p:pic>
          <p:nvPicPr>
            <p:cNvPr id="56" name="Grafik 55">
              <a:extLst>
                <a:ext uri="{FF2B5EF4-FFF2-40B4-BE49-F238E27FC236}">
                  <a16:creationId xmlns:a16="http://schemas.microsoft.com/office/drawing/2014/main" id="{991D8C93-A844-B74C-9033-3F267701CA12}"/>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423368" y="2445861"/>
              <a:ext cx="768580" cy="768580"/>
            </a:xfrm>
            <a:prstGeom prst="rect">
              <a:avLst/>
            </a:prstGeom>
          </p:spPr>
        </p:pic>
        <p:sp>
          <p:nvSpPr>
            <p:cNvPr id="67" name="Rounded Rectangle 39">
              <a:extLst>
                <a:ext uri="{FF2B5EF4-FFF2-40B4-BE49-F238E27FC236}">
                  <a16:creationId xmlns:a16="http://schemas.microsoft.com/office/drawing/2014/main" id="{D4362A6E-5618-C343-BE34-D160EE4A5CF7}"/>
                </a:ext>
              </a:extLst>
            </p:cNvPr>
            <p:cNvSpPr/>
            <p:nvPr/>
          </p:nvSpPr>
          <p:spPr>
            <a:xfrm>
              <a:off x="8085754" y="3842639"/>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Mail</a:t>
              </a:r>
            </a:p>
          </p:txBody>
        </p:sp>
        <p:sp>
          <p:nvSpPr>
            <p:cNvPr id="68" name="Rounded Rectangle 39">
              <a:extLst>
                <a:ext uri="{FF2B5EF4-FFF2-40B4-BE49-F238E27FC236}">
                  <a16:creationId xmlns:a16="http://schemas.microsoft.com/office/drawing/2014/main" id="{A1A1DC23-593F-AE4D-B811-1AEA5FBF5C93}"/>
                </a:ext>
              </a:extLst>
            </p:cNvPr>
            <p:cNvSpPr/>
            <p:nvPr/>
          </p:nvSpPr>
          <p:spPr>
            <a:xfrm>
              <a:off x="8075488" y="491956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a:t>
              </a:r>
            </a:p>
            <a:p>
              <a:pPr algn="ctr" fontAlgn="base">
                <a:lnSpc>
                  <a:spcPct val="110000"/>
                </a:lnSpc>
              </a:pPr>
              <a:r>
                <a:rPr lang="en-GB" sz="1050" dirty="0">
                  <a:solidFill>
                    <a:schemeClr val="tx1"/>
                  </a:solidFill>
                </a:rPr>
                <a:t>Teams Calling</a:t>
              </a:r>
            </a:p>
          </p:txBody>
        </p:sp>
        <p:sp>
          <p:nvSpPr>
            <p:cNvPr id="69" name="Rounded Rectangle 39">
              <a:extLst>
                <a:ext uri="{FF2B5EF4-FFF2-40B4-BE49-F238E27FC236}">
                  <a16:creationId xmlns:a16="http://schemas.microsoft.com/office/drawing/2014/main" id="{B73E8E8D-9481-174E-A82C-919A3D5C7346}"/>
                </a:ext>
              </a:extLst>
            </p:cNvPr>
            <p:cNvSpPr/>
            <p:nvPr/>
          </p:nvSpPr>
          <p:spPr>
            <a:xfrm>
              <a:off x="8075488" y="4362874"/>
              <a:ext cx="1440496"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Business</a:t>
              </a:r>
            </a:p>
            <a:p>
              <a:pPr algn="ctr" fontAlgn="base">
                <a:lnSpc>
                  <a:spcPct val="110000"/>
                </a:lnSpc>
              </a:pPr>
              <a:r>
                <a:rPr lang="en-GB" sz="1050">
                  <a:solidFill>
                    <a:schemeClr val="tx1"/>
                  </a:solidFill>
                </a:rPr>
                <a:t>Collaboration</a:t>
              </a:r>
            </a:p>
          </p:txBody>
        </p:sp>
        <p:sp>
          <p:nvSpPr>
            <p:cNvPr id="98" name="Rechteck 97">
              <a:extLst>
                <a:ext uri="{FF2B5EF4-FFF2-40B4-BE49-F238E27FC236}">
                  <a16:creationId xmlns:a16="http://schemas.microsoft.com/office/drawing/2014/main" id="{876894FD-8D68-DA4A-AAB3-FCF8F07D7A20}"/>
                </a:ext>
              </a:extLst>
            </p:cNvPr>
            <p:cNvSpPr/>
            <p:nvPr/>
          </p:nvSpPr>
          <p:spPr bwMode="gray">
            <a:xfrm>
              <a:off x="7956163" y="2428720"/>
              <a:ext cx="1706089" cy="325620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11" name="Textfeld 110">
              <a:extLst>
                <a:ext uri="{FF2B5EF4-FFF2-40B4-BE49-F238E27FC236}">
                  <a16:creationId xmlns:a16="http://schemas.microsoft.com/office/drawing/2014/main" id="{E81C64A8-4B5A-2E41-AAB3-6AE40BB054DC}"/>
                </a:ext>
              </a:extLst>
            </p:cNvPr>
            <p:cNvSpPr txBox="1"/>
            <p:nvPr/>
          </p:nvSpPr>
          <p:spPr bwMode="gray">
            <a:xfrm>
              <a:off x="8115599"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grpSp>
      <p:grpSp>
        <p:nvGrpSpPr>
          <p:cNvPr id="13" name="Gruppieren 12">
            <a:extLst>
              <a:ext uri="{FF2B5EF4-FFF2-40B4-BE49-F238E27FC236}">
                <a16:creationId xmlns:a16="http://schemas.microsoft.com/office/drawing/2014/main" id="{84F45BCC-5E8E-084E-B9EA-308D9EE0E284}"/>
              </a:ext>
            </a:extLst>
          </p:cNvPr>
          <p:cNvGrpSpPr/>
          <p:nvPr/>
        </p:nvGrpSpPr>
        <p:grpSpPr>
          <a:xfrm>
            <a:off x="9771134" y="2428720"/>
            <a:ext cx="1734206" cy="3256200"/>
            <a:chOff x="9771134" y="2428720"/>
            <a:chExt cx="1734206" cy="3256200"/>
          </a:xfrm>
        </p:grpSpPr>
        <p:sp>
          <p:nvSpPr>
            <p:cNvPr id="37" name="Rounded Rectangle 39">
              <a:extLst>
                <a:ext uri="{FF2B5EF4-FFF2-40B4-BE49-F238E27FC236}">
                  <a16:creationId xmlns:a16="http://schemas.microsoft.com/office/drawing/2014/main" id="{40F86E21-2159-6947-ACF2-0F169D47D303}"/>
                </a:ext>
              </a:extLst>
            </p:cNvPr>
            <p:cNvSpPr/>
            <p:nvPr/>
          </p:nvSpPr>
          <p:spPr>
            <a:xfrm>
              <a:off x="9771134" y="3102927"/>
              <a:ext cx="1705519"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Smart </a:t>
              </a:r>
            </a:p>
            <a:p>
              <a:pPr algn="ctr" fontAlgn="base">
                <a:lnSpc>
                  <a:spcPct val="110000"/>
                </a:lnSpc>
              </a:pPr>
              <a:r>
                <a:rPr lang="en-GB" sz="1400" b="1">
                  <a:solidFill>
                    <a:schemeClr val="tx1"/>
                  </a:solidFill>
                </a:rPr>
                <a:t>Workplace</a:t>
              </a:r>
            </a:p>
          </p:txBody>
        </p:sp>
        <p:pic>
          <p:nvPicPr>
            <p:cNvPr id="57" name="Grafik 56">
              <a:extLst>
                <a:ext uri="{FF2B5EF4-FFF2-40B4-BE49-F238E27FC236}">
                  <a16:creationId xmlns:a16="http://schemas.microsoft.com/office/drawing/2014/main" id="{E62E37F3-5CB5-E844-B0AF-94A252E5211E}"/>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213751" y="2480218"/>
              <a:ext cx="824126" cy="667453"/>
            </a:xfrm>
            <a:prstGeom prst="rect">
              <a:avLst/>
            </a:prstGeom>
          </p:spPr>
        </p:pic>
        <p:sp>
          <p:nvSpPr>
            <p:cNvPr id="71" name="Rounded Rectangle 39">
              <a:extLst>
                <a:ext uri="{FF2B5EF4-FFF2-40B4-BE49-F238E27FC236}">
                  <a16:creationId xmlns:a16="http://schemas.microsoft.com/office/drawing/2014/main" id="{47DA7C65-37DC-9E40-A2EA-64A8D128AC14}"/>
                </a:ext>
              </a:extLst>
            </p:cNvPr>
            <p:cNvSpPr/>
            <p:nvPr/>
          </p:nvSpPr>
          <p:spPr>
            <a:xfrm>
              <a:off x="9901989" y="3854007"/>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a:lnSpc>
                  <a:spcPct val="110000"/>
                </a:lnSpc>
              </a:pPr>
              <a:r>
                <a:rPr lang="en-GB" sz="1050" dirty="0">
                  <a:solidFill>
                    <a:schemeClr val="tx1"/>
                  </a:solidFill>
                  <a:ea typeface="+mn-lt"/>
                  <a:cs typeface="+mn-lt"/>
                </a:rPr>
                <a:t>Managed Service </a:t>
              </a:r>
              <a:r>
                <a:rPr lang="en-GB" sz="1050" dirty="0" err="1">
                  <a:solidFill>
                    <a:schemeClr val="tx1"/>
                  </a:solidFill>
                  <a:ea typeface="+mn-lt"/>
                  <a:cs typeface="+mn-lt"/>
                </a:rPr>
                <a:t>für</a:t>
              </a:r>
              <a:endParaRPr lang="de-DE" sz="1050" dirty="0">
                <a:solidFill>
                  <a:schemeClr val="tx1"/>
                </a:solidFill>
                <a:ea typeface="+mn-lt"/>
                <a:cs typeface="+mn-lt"/>
              </a:endParaRPr>
            </a:p>
            <a:p>
              <a:pPr algn="ctr">
                <a:lnSpc>
                  <a:spcPct val="110000"/>
                </a:lnSpc>
              </a:pPr>
              <a:r>
                <a:rPr lang="en-GB" sz="1050" dirty="0">
                  <a:solidFill>
                    <a:schemeClr val="tx1"/>
                  </a:solidFill>
                  <a:ea typeface="+mn-lt"/>
                  <a:cs typeface="+mn-lt"/>
                </a:rPr>
                <a:t> Smart Workplaces</a:t>
              </a:r>
              <a:endParaRPr lang="en-GB" sz="1050" dirty="0">
                <a:ea typeface="+mn-lt"/>
                <a:cs typeface="+mn-lt"/>
              </a:endParaRPr>
            </a:p>
          </p:txBody>
        </p:sp>
        <p:sp>
          <p:nvSpPr>
            <p:cNvPr id="72" name="Rounded Rectangle 39">
              <a:extLst>
                <a:ext uri="{FF2B5EF4-FFF2-40B4-BE49-F238E27FC236}">
                  <a16:creationId xmlns:a16="http://schemas.microsoft.com/office/drawing/2014/main" id="{27239C23-2806-5745-8D35-5877C3ED9E0B}"/>
                </a:ext>
              </a:extLst>
            </p:cNvPr>
            <p:cNvSpPr/>
            <p:nvPr/>
          </p:nvSpPr>
          <p:spPr>
            <a:xfrm>
              <a:off x="9901989" y="436133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a:t>
              </a:r>
            </a:p>
            <a:p>
              <a:pPr algn="ctr" fontAlgn="base">
                <a:lnSpc>
                  <a:spcPct val="110000"/>
                </a:lnSpc>
              </a:pPr>
              <a:r>
                <a:rPr lang="en-GB" sz="1050">
                  <a:solidFill>
                    <a:schemeClr val="tx1"/>
                  </a:solidFill>
                </a:rPr>
                <a:t>Mobile Service</a:t>
              </a:r>
            </a:p>
          </p:txBody>
        </p:sp>
        <p:sp>
          <p:nvSpPr>
            <p:cNvPr id="73" name="Rounded Rectangle 39">
              <a:extLst>
                <a:ext uri="{FF2B5EF4-FFF2-40B4-BE49-F238E27FC236}">
                  <a16:creationId xmlns:a16="http://schemas.microsoft.com/office/drawing/2014/main" id="{AF526AFA-FF37-6B42-A314-EEF3DDEEAE62}"/>
                </a:ext>
              </a:extLst>
            </p:cNvPr>
            <p:cNvSpPr/>
            <p:nvPr/>
          </p:nvSpPr>
          <p:spPr>
            <a:xfrm>
              <a:off x="9905302" y="4939289"/>
              <a:ext cx="1440496"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Digital </a:t>
              </a:r>
            </a:p>
            <a:p>
              <a:pPr algn="ctr" fontAlgn="base">
                <a:lnSpc>
                  <a:spcPct val="110000"/>
                </a:lnSpc>
              </a:pPr>
              <a:r>
                <a:rPr lang="en-GB" sz="1050">
                  <a:solidFill>
                    <a:schemeClr val="tx1"/>
                  </a:solidFill>
                </a:rPr>
                <a:t>Solution Support</a:t>
              </a:r>
            </a:p>
          </p:txBody>
        </p:sp>
        <p:sp>
          <p:nvSpPr>
            <p:cNvPr id="99" name="Rechteck 98">
              <a:extLst>
                <a:ext uri="{FF2B5EF4-FFF2-40B4-BE49-F238E27FC236}">
                  <a16:creationId xmlns:a16="http://schemas.microsoft.com/office/drawing/2014/main" id="{AEBFF76C-1F41-434F-BA92-FC4C6AA56C6F}"/>
                </a:ext>
              </a:extLst>
            </p:cNvPr>
            <p:cNvSpPr/>
            <p:nvPr/>
          </p:nvSpPr>
          <p:spPr bwMode="gray">
            <a:xfrm>
              <a:off x="9799251" y="2428720"/>
              <a:ext cx="1706089" cy="325620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12" name="Textfeld 111">
              <a:extLst>
                <a:ext uri="{FF2B5EF4-FFF2-40B4-BE49-F238E27FC236}">
                  <a16:creationId xmlns:a16="http://schemas.microsoft.com/office/drawing/2014/main" id="{B7FBBAC8-72A0-814F-8DA1-E00A5D0AC59B}"/>
                </a:ext>
              </a:extLst>
            </p:cNvPr>
            <p:cNvSpPr txBox="1"/>
            <p:nvPr/>
          </p:nvSpPr>
          <p:spPr bwMode="gray">
            <a:xfrm>
              <a:off x="9917894"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grpSp>
      <p:sp>
        <p:nvSpPr>
          <p:cNvPr id="8" name="Textfeld 7">
            <a:extLst>
              <a:ext uri="{FF2B5EF4-FFF2-40B4-BE49-F238E27FC236}">
                <a16:creationId xmlns:a16="http://schemas.microsoft.com/office/drawing/2014/main" id="{00964599-53FE-47BB-AB5B-9E692F00B8E0}"/>
              </a:ext>
            </a:extLst>
          </p:cNvPr>
          <p:cNvSpPr txBox="1"/>
          <p:nvPr/>
        </p:nvSpPr>
        <p:spPr bwMode="gray">
          <a:xfrm>
            <a:off x="866660" y="5958136"/>
            <a:ext cx="10638680" cy="582242"/>
          </a:xfrm>
          <a:prstGeom prst="rect">
            <a:avLst/>
          </a:prstGeom>
          <a:noFill/>
        </p:spPr>
        <p:txBody>
          <a:bodyPr wrap="square" lIns="0" tIns="0" rIns="0" bIns="0" rtlCol="0">
            <a:noAutofit/>
          </a:bodyPr>
          <a:lstStyle/>
          <a:p>
            <a:pPr algn="l">
              <a:lnSpc>
                <a:spcPct val="110000"/>
              </a:lnSpc>
              <a:spcBef>
                <a:spcPts val="600"/>
              </a:spcBef>
              <a:spcAft>
                <a:spcPts val="200"/>
              </a:spcAft>
              <a:buClr>
                <a:schemeClr val="tx2"/>
              </a:buClr>
            </a:pPr>
            <a:r>
              <a:rPr lang="de-AT" sz="1400" dirty="0"/>
              <a:t>3 Schritte zum Managed Service Angebot …</a:t>
            </a:r>
          </a:p>
        </p:txBody>
      </p:sp>
    </p:spTree>
    <p:extLst>
      <p:ext uri="{BB962C8B-B14F-4D97-AF65-F5344CB8AC3E}">
        <p14:creationId xmlns:p14="http://schemas.microsoft.com/office/powerpoint/2010/main" val="4348819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458" name="Rectangle 2" hidden="1"/>
          <p:cNvGraphicFramePr>
            <a:graphicFrameLocks/>
          </p:cNvGraphicFramePr>
          <p:nvPr>
            <p:custDataLst>
              <p:tags r:id="rId1"/>
            </p:custDataLst>
          </p:nvPr>
        </p:nvGraphicFramePr>
        <p:xfrm>
          <a:off x="1524000" y="0"/>
          <a:ext cx="158750" cy="158750"/>
        </p:xfrm>
        <a:graphic>
          <a:graphicData uri="http://schemas.openxmlformats.org/presentationml/2006/ole">
            <mc:AlternateContent xmlns:mc="http://schemas.openxmlformats.org/markup-compatibility/2006">
              <mc:Choice xmlns:v="urn:schemas-microsoft-com:vml" Requires="v">
                <p:oleObj name="think-cell Slide" r:id="rId9" imgW="0" imgH="0" progId="TCLayout.ActiveDocument.1">
                  <p:embed/>
                </p:oleObj>
              </mc:Choice>
              <mc:Fallback>
                <p:oleObj name="think-cell Slide" r:id="rId9" imgW="0" imgH="0" progId="TCLayout.ActiveDocument.1">
                  <p:embed/>
                  <p:pic>
                    <p:nvPicPr>
                      <p:cNvPr id="19458" name="Rectangle 2" hidden="1"/>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52400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462" name="Rectangle 17" hidden="1"/>
          <p:cNvSpPr>
            <a:spLocks noChangeArrowheads="1"/>
          </p:cNvSpPr>
          <p:nvPr>
            <p:custDataLst>
              <p:tags r:id="rId2"/>
            </p:custDataLst>
          </p:nvPr>
        </p:nvSpPr>
        <p:spPr bwMode="gray">
          <a:xfrm>
            <a:off x="1524000" y="0"/>
            <a:ext cx="158750" cy="158750"/>
          </a:xfrm>
          <a:prstGeom prst="rect">
            <a:avLst/>
          </a:prstGeom>
          <a:solidFill>
            <a:schemeClr val="bg2"/>
          </a:solidFill>
          <a:ln w="12700" algn="ctr">
            <a:solidFill>
              <a:schemeClr val="tx1"/>
            </a:solidFill>
            <a:miter lim="800000"/>
            <a:headEnd/>
            <a:tailEnd/>
          </a:ln>
        </p:spPr>
        <p:txBody>
          <a:bodyPr wrap="none" lIns="0" tIns="0" rIns="0" bIns="0" anchor="ctr"/>
          <a:lstStyle/>
          <a:p>
            <a:pPr algn="ctr">
              <a:lnSpc>
                <a:spcPct val="100000"/>
              </a:lnSpc>
              <a:buClrTx/>
              <a:buSzTx/>
              <a:buFontTx/>
              <a:buNone/>
            </a:pPr>
            <a:r>
              <a:rPr lang="en-US" sz="2200">
                <a:latin typeface="Arial" pitchFamily="34" charset="0"/>
              </a:rPr>
              <a:t> </a:t>
            </a:r>
          </a:p>
        </p:txBody>
      </p:sp>
      <p:sp>
        <p:nvSpPr>
          <p:cNvPr id="7" name="Tytuł 6">
            <a:extLst>
              <a:ext uri="{FF2B5EF4-FFF2-40B4-BE49-F238E27FC236}">
                <a16:creationId xmlns:a16="http://schemas.microsoft.com/office/drawing/2014/main" id="{162A6643-1BA4-4C32-88FE-062B5165567B}"/>
              </a:ext>
            </a:extLst>
          </p:cNvPr>
          <p:cNvSpPr>
            <a:spLocks noGrp="1"/>
          </p:cNvSpPr>
          <p:nvPr>
            <p:ph type="title"/>
            <p:custDataLst>
              <p:tags r:id="rId3"/>
            </p:custDataLst>
          </p:nvPr>
        </p:nvSpPr>
        <p:spPr>
          <a:xfrm>
            <a:off x="334963" y="333376"/>
            <a:ext cx="11509375" cy="619590"/>
          </a:xfrm>
        </p:spPr>
        <p:txBody>
          <a:bodyPr vert="horz"/>
          <a:lstStyle/>
          <a:p>
            <a:r>
              <a:rPr lang="de-AT"/>
              <a:t>KBC Service Portfolio</a:t>
            </a:r>
            <a:r>
              <a:rPr lang="pl-PL"/>
              <a:t>.</a:t>
            </a:r>
          </a:p>
        </p:txBody>
      </p:sp>
      <p:sp>
        <p:nvSpPr>
          <p:cNvPr id="4" name="Foliennummernplatzhalter 3">
            <a:extLst>
              <a:ext uri="{FF2B5EF4-FFF2-40B4-BE49-F238E27FC236}">
                <a16:creationId xmlns:a16="http://schemas.microsoft.com/office/drawing/2014/main" id="{A485B44D-D8B2-42F0-8B53-5DC57B081F99}"/>
              </a:ext>
            </a:extLst>
          </p:cNvPr>
          <p:cNvSpPr>
            <a:spLocks noGrp="1"/>
          </p:cNvSpPr>
          <p:nvPr>
            <p:ph type="sldNum" sz="quarter" idx="15"/>
          </p:nvPr>
        </p:nvSpPr>
        <p:spPr/>
        <p:txBody>
          <a:bodyPr/>
          <a:lstStyle/>
          <a:p>
            <a:fld id="{8FF9B0DE-3FEB-4AA0-B465-B80EF7C1333D}" type="slidenum">
              <a:rPr lang="en-GB" smtClean="0"/>
              <a:t>4</a:t>
            </a:fld>
            <a:endParaRPr lang="en-GB"/>
          </a:p>
        </p:txBody>
      </p:sp>
      <p:graphicFrame>
        <p:nvGraphicFramePr>
          <p:cNvPr id="2" name="Tabelle 2">
            <a:extLst>
              <a:ext uri="{FF2B5EF4-FFF2-40B4-BE49-F238E27FC236}">
                <a16:creationId xmlns:a16="http://schemas.microsoft.com/office/drawing/2014/main" id="{367D7C54-EB46-4444-8645-68E8DCFDE7F0}"/>
              </a:ext>
            </a:extLst>
          </p:cNvPr>
          <p:cNvGraphicFramePr>
            <a:graphicFrameLocks noGrp="1"/>
          </p:cNvGraphicFramePr>
          <p:nvPr>
            <p:extLst>
              <p:ext uri="{D42A27DB-BD31-4B8C-83A1-F6EECF244321}">
                <p14:modId xmlns:p14="http://schemas.microsoft.com/office/powerpoint/2010/main" val="2959127640"/>
              </p:ext>
            </p:extLst>
          </p:nvPr>
        </p:nvGraphicFramePr>
        <p:xfrm>
          <a:off x="1530076" y="922392"/>
          <a:ext cx="10009112" cy="2275524"/>
        </p:xfrm>
        <a:graphic>
          <a:graphicData uri="http://schemas.openxmlformats.org/drawingml/2006/table">
            <a:tbl>
              <a:tblPr firstRow="1" bandRow="1">
                <a:tableStyleId>{5C22544A-7EE6-4342-B048-85BDC9FD1C3A}</a:tableStyleId>
              </a:tblPr>
              <a:tblGrid>
                <a:gridCol w="3336371">
                  <a:extLst>
                    <a:ext uri="{9D8B030D-6E8A-4147-A177-3AD203B41FA5}">
                      <a16:colId xmlns:a16="http://schemas.microsoft.com/office/drawing/2014/main" val="3347239687"/>
                    </a:ext>
                  </a:extLst>
                </a:gridCol>
                <a:gridCol w="6672741">
                  <a:extLst>
                    <a:ext uri="{9D8B030D-6E8A-4147-A177-3AD203B41FA5}">
                      <a16:colId xmlns:a16="http://schemas.microsoft.com/office/drawing/2014/main" val="1335854433"/>
                    </a:ext>
                  </a:extLst>
                </a:gridCol>
              </a:tblGrid>
              <a:tr h="121282">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de-AT" sz="1600" b="1" kern="1200">
                          <a:solidFill>
                            <a:schemeClr val="tx1"/>
                          </a:solidFill>
                          <a:latin typeface="+mn-lt"/>
                          <a:ea typeface="+mn-ea"/>
                          <a:cs typeface="+mn-cs"/>
                        </a:rPr>
                        <a:t>Servicekategorie</a:t>
                      </a:r>
                    </a:p>
                  </a:txBody>
                  <a:tcPr>
                    <a:noFill/>
                  </a:tcPr>
                </a:tc>
                <a:tc>
                  <a:txBody>
                    <a:bodyPr/>
                    <a:lstStyle/>
                    <a:p>
                      <a:pPr marL="0" algn="l" defTabSz="914400" rtl="0" eaLnBrk="1" latinLnBrk="0" hangingPunct="1"/>
                      <a:r>
                        <a:rPr lang="de-AT" sz="1600" b="1" kern="1200">
                          <a:solidFill>
                            <a:schemeClr val="tx1"/>
                          </a:solidFill>
                          <a:latin typeface="+mn-lt"/>
                          <a:ea typeface="+mn-ea"/>
                          <a:cs typeface="+mn-cs"/>
                        </a:rPr>
                        <a:t>Beschreibung </a:t>
                      </a:r>
                    </a:p>
                  </a:txBody>
                  <a:tcPr>
                    <a:noFill/>
                  </a:tcPr>
                </a:tc>
                <a:extLst>
                  <a:ext uri="{0D108BD9-81ED-4DB2-BD59-A6C34878D82A}">
                    <a16:rowId xmlns:a16="http://schemas.microsoft.com/office/drawing/2014/main" val="345301702"/>
                  </a:ext>
                </a:extLst>
              </a:tr>
              <a:tr h="253589">
                <a:tc>
                  <a:txBody>
                    <a:bodyPr/>
                    <a:lstStyle/>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endParaRPr lang="en-US" sz="1400" b="1" i="1" kern="1200">
                        <a:solidFill>
                          <a:schemeClr val="tx1"/>
                        </a:solidFill>
                        <a:latin typeface="+mn-lt"/>
                        <a:ea typeface="+mn-ea"/>
                        <a:cs typeface="+mn-cs"/>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AT" sz="800" b="0" i="0" kern="1200">
                        <a:solidFill>
                          <a:schemeClr val="dk1"/>
                        </a:solidFill>
                        <a:latin typeface="+mn-lt"/>
                        <a:ea typeface="+mn-ea"/>
                        <a:cs typeface="+mn-cs"/>
                      </a:endParaRPr>
                    </a:p>
                  </a:txBody>
                  <a:tcPr>
                    <a:noFill/>
                  </a:tcPr>
                </a:tc>
                <a:extLst>
                  <a:ext uri="{0D108BD9-81ED-4DB2-BD59-A6C34878D82A}">
                    <a16:rowId xmlns:a16="http://schemas.microsoft.com/office/drawing/2014/main" val="485310556"/>
                  </a:ext>
                </a:extLst>
              </a:tr>
              <a:tr h="0">
                <a:tc>
                  <a:txBody>
                    <a:bodyPr/>
                    <a:lstStyle/>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endParaRPr lang="en-US" sz="1400" b="1" i="1" kern="1200">
                        <a:solidFill>
                          <a:schemeClr val="tx1"/>
                        </a:solidFill>
                        <a:latin typeface="+mn-lt"/>
                        <a:ea typeface="+mn-ea"/>
                        <a:cs typeface="+mn-cs"/>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800" b="0" i="0" kern="1200">
                        <a:solidFill>
                          <a:schemeClr val="dk1"/>
                        </a:solidFill>
                        <a:latin typeface="+mn-lt"/>
                        <a:ea typeface="+mn-ea"/>
                        <a:cs typeface="+mn-cs"/>
                      </a:endParaRPr>
                    </a:p>
                  </a:txBody>
                  <a:tcPr>
                    <a:noFill/>
                  </a:tcPr>
                </a:tc>
                <a:extLst>
                  <a:ext uri="{0D108BD9-81ED-4DB2-BD59-A6C34878D82A}">
                    <a16:rowId xmlns:a16="http://schemas.microsoft.com/office/drawing/2014/main" val="3619028107"/>
                  </a:ext>
                </a:extLst>
              </a:tr>
              <a:tr h="0">
                <a:tc>
                  <a:txBody>
                    <a:bodyPr/>
                    <a:lstStyle/>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endParaRPr lang="de-AT" sz="1400" b="1" i="1" kern="1200">
                        <a:solidFill>
                          <a:schemeClr val="tx1"/>
                        </a:solidFill>
                        <a:latin typeface="+mn-lt"/>
                        <a:ea typeface="+mn-ea"/>
                        <a:cs typeface="+mn-cs"/>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AT" sz="800" b="0" i="0"/>
                    </a:p>
                  </a:txBody>
                  <a:tcPr>
                    <a:noFill/>
                  </a:tcPr>
                </a:tc>
                <a:extLst>
                  <a:ext uri="{0D108BD9-81ED-4DB2-BD59-A6C34878D82A}">
                    <a16:rowId xmlns:a16="http://schemas.microsoft.com/office/drawing/2014/main" val="1347500857"/>
                  </a:ext>
                </a:extLst>
              </a:tr>
              <a:tr h="121282">
                <a:tc>
                  <a:txBody>
                    <a:bodyPr/>
                    <a:lstStyle/>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endParaRPr lang="de-AT" sz="1400" b="1" i="1" kern="1200">
                        <a:solidFill>
                          <a:schemeClr val="tx1"/>
                        </a:solidFill>
                        <a:latin typeface="+mn-lt"/>
                        <a:ea typeface="+mn-ea"/>
                        <a:cs typeface="+mn-cs"/>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0" i="0"/>
                    </a:p>
                  </a:txBody>
                  <a:tcPr>
                    <a:noFill/>
                  </a:tcPr>
                </a:tc>
                <a:extLst>
                  <a:ext uri="{0D108BD9-81ED-4DB2-BD59-A6C34878D82A}">
                    <a16:rowId xmlns:a16="http://schemas.microsoft.com/office/drawing/2014/main" val="334201392"/>
                  </a:ext>
                </a:extLst>
              </a:tr>
              <a:tr h="121282">
                <a:tc>
                  <a:txBody>
                    <a:bodyPr/>
                    <a:lstStyle/>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endParaRPr lang="en-US" sz="1400" b="1" i="1" kern="1200">
                        <a:solidFill>
                          <a:schemeClr val="tx1"/>
                        </a:solidFill>
                        <a:latin typeface="+mn-lt"/>
                        <a:ea typeface="+mn-ea"/>
                        <a:cs typeface="+mn-cs"/>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AT" sz="1600" b="0" i="0"/>
                    </a:p>
                  </a:txBody>
                  <a:tcPr>
                    <a:noFill/>
                  </a:tcPr>
                </a:tc>
                <a:extLst>
                  <a:ext uri="{0D108BD9-81ED-4DB2-BD59-A6C34878D82A}">
                    <a16:rowId xmlns:a16="http://schemas.microsoft.com/office/drawing/2014/main" val="2293258306"/>
                  </a:ext>
                </a:extLst>
              </a:tr>
              <a:tr h="121282">
                <a:tc>
                  <a:txBody>
                    <a:bodyPr/>
                    <a:lstStyle/>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endParaRPr lang="en-US" sz="1400" b="1" i="1" kern="1200">
                        <a:solidFill>
                          <a:schemeClr val="tx1"/>
                        </a:solidFill>
                        <a:latin typeface="+mn-lt"/>
                        <a:ea typeface="+mn-ea"/>
                        <a:cs typeface="+mn-cs"/>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AT" sz="1600" b="0" i="0"/>
                    </a:p>
                  </a:txBody>
                  <a:tcPr>
                    <a:noFill/>
                  </a:tcPr>
                </a:tc>
                <a:extLst>
                  <a:ext uri="{0D108BD9-81ED-4DB2-BD59-A6C34878D82A}">
                    <a16:rowId xmlns:a16="http://schemas.microsoft.com/office/drawing/2014/main" val="79192732"/>
                  </a:ext>
                </a:extLst>
              </a:tr>
            </a:tbl>
          </a:graphicData>
        </a:graphic>
      </p:graphicFrame>
      <p:cxnSp>
        <p:nvCxnSpPr>
          <p:cNvPr id="6" name="Gerader Verbinder 5">
            <a:extLst>
              <a:ext uri="{FF2B5EF4-FFF2-40B4-BE49-F238E27FC236}">
                <a16:creationId xmlns:a16="http://schemas.microsoft.com/office/drawing/2014/main" id="{35807158-8627-408D-B2B3-35074340ED2C}"/>
              </a:ext>
            </a:extLst>
          </p:cNvPr>
          <p:cNvCxnSpPr>
            <a:cxnSpLocks/>
          </p:cNvCxnSpPr>
          <p:nvPr/>
        </p:nvCxnSpPr>
        <p:spPr bwMode="gray">
          <a:xfrm>
            <a:off x="839416" y="1282432"/>
            <a:ext cx="10657184" cy="0"/>
          </a:xfrm>
          <a:prstGeom prst="line">
            <a:avLst/>
          </a:prstGeom>
          <a:ln w="19050">
            <a:solidFill>
              <a:srgbClr val="3C3C3B"/>
            </a:solidFill>
          </a:ln>
        </p:spPr>
        <p:style>
          <a:lnRef idx="1">
            <a:schemeClr val="accent1"/>
          </a:lnRef>
          <a:fillRef idx="0">
            <a:schemeClr val="accent1"/>
          </a:fillRef>
          <a:effectRef idx="0">
            <a:schemeClr val="accent1"/>
          </a:effectRef>
          <a:fontRef idx="minor">
            <a:schemeClr val="tx1"/>
          </a:fontRef>
        </p:style>
      </p:cxnSp>
      <p:cxnSp>
        <p:nvCxnSpPr>
          <p:cNvPr id="20" name="Gerader Verbinder 19">
            <a:extLst>
              <a:ext uri="{FF2B5EF4-FFF2-40B4-BE49-F238E27FC236}">
                <a16:creationId xmlns:a16="http://schemas.microsoft.com/office/drawing/2014/main" id="{7C9E646E-61C2-4640-BD94-339CBA67F341}"/>
              </a:ext>
            </a:extLst>
          </p:cNvPr>
          <p:cNvCxnSpPr>
            <a:cxnSpLocks/>
          </p:cNvCxnSpPr>
          <p:nvPr/>
        </p:nvCxnSpPr>
        <p:spPr bwMode="gray">
          <a:xfrm>
            <a:off x="839416" y="1930504"/>
            <a:ext cx="10657184" cy="0"/>
          </a:xfrm>
          <a:prstGeom prst="line">
            <a:avLst/>
          </a:prstGeom>
          <a:ln w="19050">
            <a:solidFill>
              <a:srgbClr val="3C3C3B"/>
            </a:solidFill>
          </a:ln>
        </p:spPr>
        <p:style>
          <a:lnRef idx="1">
            <a:schemeClr val="accent1"/>
          </a:lnRef>
          <a:fillRef idx="0">
            <a:schemeClr val="accent1"/>
          </a:fillRef>
          <a:effectRef idx="0">
            <a:schemeClr val="accent1"/>
          </a:effectRef>
          <a:fontRef idx="minor">
            <a:schemeClr val="tx1"/>
          </a:fontRef>
        </p:style>
      </p:cxnSp>
      <p:cxnSp>
        <p:nvCxnSpPr>
          <p:cNvPr id="21" name="Gerader Verbinder 20">
            <a:extLst>
              <a:ext uri="{FF2B5EF4-FFF2-40B4-BE49-F238E27FC236}">
                <a16:creationId xmlns:a16="http://schemas.microsoft.com/office/drawing/2014/main" id="{73108569-9767-47B5-AEE4-0576944B5F27}"/>
              </a:ext>
            </a:extLst>
          </p:cNvPr>
          <p:cNvCxnSpPr>
            <a:cxnSpLocks/>
          </p:cNvCxnSpPr>
          <p:nvPr/>
        </p:nvCxnSpPr>
        <p:spPr bwMode="gray">
          <a:xfrm>
            <a:off x="826248" y="3078287"/>
            <a:ext cx="10657184" cy="0"/>
          </a:xfrm>
          <a:prstGeom prst="line">
            <a:avLst/>
          </a:prstGeom>
          <a:ln w="19050">
            <a:solidFill>
              <a:srgbClr val="3C3C3B"/>
            </a:solidFill>
          </a:ln>
        </p:spPr>
        <p:style>
          <a:lnRef idx="1">
            <a:schemeClr val="accent1"/>
          </a:lnRef>
          <a:fillRef idx="0">
            <a:schemeClr val="accent1"/>
          </a:fillRef>
          <a:effectRef idx="0">
            <a:schemeClr val="accent1"/>
          </a:effectRef>
          <a:fontRef idx="minor">
            <a:schemeClr val="tx1"/>
          </a:fontRef>
        </p:style>
      </p:cxnSp>
      <p:cxnSp>
        <p:nvCxnSpPr>
          <p:cNvPr id="22" name="Gerader Verbinder 21">
            <a:extLst>
              <a:ext uri="{FF2B5EF4-FFF2-40B4-BE49-F238E27FC236}">
                <a16:creationId xmlns:a16="http://schemas.microsoft.com/office/drawing/2014/main" id="{7DB8379B-45FA-4368-B5AA-E3531CBBAEBF}"/>
              </a:ext>
            </a:extLst>
          </p:cNvPr>
          <p:cNvCxnSpPr>
            <a:cxnSpLocks/>
          </p:cNvCxnSpPr>
          <p:nvPr/>
        </p:nvCxnSpPr>
        <p:spPr bwMode="gray">
          <a:xfrm>
            <a:off x="839416" y="4018736"/>
            <a:ext cx="10657184" cy="0"/>
          </a:xfrm>
          <a:prstGeom prst="line">
            <a:avLst/>
          </a:prstGeom>
          <a:ln w="19050">
            <a:solidFill>
              <a:srgbClr val="3C3C3B"/>
            </a:solidFill>
          </a:ln>
        </p:spPr>
        <p:style>
          <a:lnRef idx="1">
            <a:schemeClr val="accent1"/>
          </a:lnRef>
          <a:fillRef idx="0">
            <a:schemeClr val="accent1"/>
          </a:fillRef>
          <a:effectRef idx="0">
            <a:schemeClr val="accent1"/>
          </a:effectRef>
          <a:fontRef idx="minor">
            <a:schemeClr val="tx1"/>
          </a:fontRef>
        </p:style>
      </p:cxnSp>
      <p:cxnSp>
        <p:nvCxnSpPr>
          <p:cNvPr id="23" name="Gerader Verbinder 22">
            <a:extLst>
              <a:ext uri="{FF2B5EF4-FFF2-40B4-BE49-F238E27FC236}">
                <a16:creationId xmlns:a16="http://schemas.microsoft.com/office/drawing/2014/main" id="{F48D38D6-41B4-414D-8BC5-2CA302612D1A}"/>
              </a:ext>
            </a:extLst>
          </p:cNvPr>
          <p:cNvCxnSpPr>
            <a:cxnSpLocks/>
          </p:cNvCxnSpPr>
          <p:nvPr/>
        </p:nvCxnSpPr>
        <p:spPr bwMode="gray">
          <a:xfrm>
            <a:off x="839416" y="4666808"/>
            <a:ext cx="10657184" cy="0"/>
          </a:xfrm>
          <a:prstGeom prst="line">
            <a:avLst/>
          </a:prstGeom>
          <a:ln w="19050">
            <a:solidFill>
              <a:srgbClr val="3C3C3B"/>
            </a:solidFill>
          </a:ln>
        </p:spPr>
        <p:style>
          <a:lnRef idx="1">
            <a:schemeClr val="accent1"/>
          </a:lnRef>
          <a:fillRef idx="0">
            <a:schemeClr val="accent1"/>
          </a:fillRef>
          <a:effectRef idx="0">
            <a:schemeClr val="accent1"/>
          </a:effectRef>
          <a:fontRef idx="minor">
            <a:schemeClr val="tx1"/>
          </a:fontRef>
        </p:style>
      </p:cxnSp>
      <p:cxnSp>
        <p:nvCxnSpPr>
          <p:cNvPr id="24" name="Gerader Verbinder 23">
            <a:extLst>
              <a:ext uri="{FF2B5EF4-FFF2-40B4-BE49-F238E27FC236}">
                <a16:creationId xmlns:a16="http://schemas.microsoft.com/office/drawing/2014/main" id="{1DBF73D0-516E-46A0-BCF5-690F5472BE3B}"/>
              </a:ext>
            </a:extLst>
          </p:cNvPr>
          <p:cNvCxnSpPr>
            <a:cxnSpLocks/>
          </p:cNvCxnSpPr>
          <p:nvPr/>
        </p:nvCxnSpPr>
        <p:spPr bwMode="gray">
          <a:xfrm>
            <a:off x="882004" y="5470389"/>
            <a:ext cx="10657184" cy="0"/>
          </a:xfrm>
          <a:prstGeom prst="line">
            <a:avLst/>
          </a:prstGeom>
          <a:ln w="19050">
            <a:solidFill>
              <a:srgbClr val="3C3C3B"/>
            </a:solidFill>
          </a:ln>
        </p:spPr>
        <p:style>
          <a:lnRef idx="1">
            <a:schemeClr val="accent1"/>
          </a:lnRef>
          <a:fillRef idx="0">
            <a:schemeClr val="accent1"/>
          </a:fillRef>
          <a:effectRef idx="0">
            <a:schemeClr val="accent1"/>
          </a:effectRef>
          <a:fontRef idx="minor">
            <a:schemeClr val="tx1"/>
          </a:fontRef>
        </p:style>
      </p:cxnSp>
      <p:cxnSp>
        <p:nvCxnSpPr>
          <p:cNvPr id="25" name="Gerader Verbinder 24">
            <a:extLst>
              <a:ext uri="{FF2B5EF4-FFF2-40B4-BE49-F238E27FC236}">
                <a16:creationId xmlns:a16="http://schemas.microsoft.com/office/drawing/2014/main" id="{D9B03020-1D18-4F7E-95C2-D041CF6A9F80}"/>
              </a:ext>
            </a:extLst>
          </p:cNvPr>
          <p:cNvCxnSpPr>
            <a:cxnSpLocks/>
          </p:cNvCxnSpPr>
          <p:nvPr/>
        </p:nvCxnSpPr>
        <p:spPr bwMode="gray">
          <a:xfrm>
            <a:off x="839416" y="6178976"/>
            <a:ext cx="10657184" cy="0"/>
          </a:xfrm>
          <a:prstGeom prst="line">
            <a:avLst/>
          </a:prstGeom>
          <a:ln w="19050">
            <a:solidFill>
              <a:srgbClr val="3C3C3B"/>
            </a:solidFill>
          </a:ln>
        </p:spPr>
        <p:style>
          <a:lnRef idx="1">
            <a:schemeClr val="accent1"/>
          </a:lnRef>
          <a:fillRef idx="0">
            <a:schemeClr val="accent1"/>
          </a:fillRef>
          <a:effectRef idx="0">
            <a:schemeClr val="accent1"/>
          </a:effectRef>
          <a:fontRef idx="minor">
            <a:schemeClr val="tx1"/>
          </a:fontRef>
        </p:style>
      </p:cxnSp>
      <p:grpSp>
        <p:nvGrpSpPr>
          <p:cNvPr id="26" name="Grafik 212">
            <a:extLst>
              <a:ext uri="{FF2B5EF4-FFF2-40B4-BE49-F238E27FC236}">
                <a16:creationId xmlns:a16="http://schemas.microsoft.com/office/drawing/2014/main" id="{3D2F451C-D05B-4440-81D2-8D2FAD7AE56E}"/>
              </a:ext>
            </a:extLst>
          </p:cNvPr>
          <p:cNvGrpSpPr/>
          <p:nvPr>
            <p:custDataLst>
              <p:tags r:id="rId4"/>
            </p:custDataLst>
          </p:nvPr>
        </p:nvGrpSpPr>
        <p:grpSpPr>
          <a:xfrm>
            <a:off x="879088" y="5559054"/>
            <a:ext cx="506748" cy="447757"/>
            <a:chOff x="371500" y="1778884"/>
            <a:chExt cx="614079" cy="565960"/>
          </a:xfrm>
        </p:grpSpPr>
        <p:sp>
          <p:nvSpPr>
            <p:cNvPr id="27" name="Freihandform: Form 26">
              <a:extLst>
                <a:ext uri="{FF2B5EF4-FFF2-40B4-BE49-F238E27FC236}">
                  <a16:creationId xmlns:a16="http://schemas.microsoft.com/office/drawing/2014/main" id="{F7CEBA81-D9F8-4304-BB25-360EC669E293}"/>
                </a:ext>
              </a:extLst>
            </p:cNvPr>
            <p:cNvSpPr/>
            <p:nvPr/>
          </p:nvSpPr>
          <p:spPr>
            <a:xfrm>
              <a:off x="371500" y="1778884"/>
              <a:ext cx="565960" cy="565960"/>
            </a:xfrm>
            <a:custGeom>
              <a:avLst/>
              <a:gdLst>
                <a:gd name="connsiteX0" fmla="*/ 565961 w 565960"/>
                <a:gd name="connsiteY0" fmla="*/ 282980 h 565960"/>
                <a:gd name="connsiteX1" fmla="*/ 282980 w 565960"/>
                <a:gd name="connsiteY1" fmla="*/ 565961 h 565960"/>
                <a:gd name="connsiteX2" fmla="*/ 0 w 565960"/>
                <a:gd name="connsiteY2" fmla="*/ 282980 h 565960"/>
                <a:gd name="connsiteX3" fmla="*/ 282980 w 565960"/>
                <a:gd name="connsiteY3" fmla="*/ 0 h 565960"/>
                <a:gd name="connsiteX4" fmla="*/ 565961 w 565960"/>
                <a:gd name="connsiteY4" fmla="*/ 28298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960" h="565960">
                  <a:moveTo>
                    <a:pt x="565961" y="282980"/>
                  </a:moveTo>
                  <a:cubicBezTo>
                    <a:pt x="565961" y="439266"/>
                    <a:pt x="439266" y="565961"/>
                    <a:pt x="282980" y="565961"/>
                  </a:cubicBezTo>
                  <a:cubicBezTo>
                    <a:pt x="126695" y="565961"/>
                    <a:pt x="0" y="439266"/>
                    <a:pt x="0" y="282980"/>
                  </a:cubicBezTo>
                  <a:cubicBezTo>
                    <a:pt x="0" y="126695"/>
                    <a:pt x="126695" y="0"/>
                    <a:pt x="282980" y="0"/>
                  </a:cubicBezTo>
                  <a:cubicBezTo>
                    <a:pt x="439266" y="0"/>
                    <a:pt x="565961" y="126695"/>
                    <a:pt x="565961" y="282980"/>
                  </a:cubicBezTo>
                  <a:close/>
                </a:path>
              </a:pathLst>
            </a:custGeom>
            <a:solidFill>
              <a:srgbClr val="FFC000"/>
            </a:solidFill>
            <a:ln w="5031" cap="flat">
              <a:noFill/>
              <a:prstDash val="solid"/>
              <a:miter/>
            </a:ln>
          </p:spPr>
          <p:txBody>
            <a:bodyPr rtlCol="0" anchor="ctr"/>
            <a:lstStyle/>
            <a:p>
              <a:endParaRPr lang="de-DE"/>
            </a:p>
          </p:txBody>
        </p:sp>
        <p:sp>
          <p:nvSpPr>
            <p:cNvPr id="28" name="Freihandform: Form 27">
              <a:extLst>
                <a:ext uri="{FF2B5EF4-FFF2-40B4-BE49-F238E27FC236}">
                  <a16:creationId xmlns:a16="http://schemas.microsoft.com/office/drawing/2014/main" id="{E69413D4-CDB3-470C-A382-5615FE15F7A2}"/>
                </a:ext>
              </a:extLst>
            </p:cNvPr>
            <p:cNvSpPr/>
            <p:nvPr/>
          </p:nvSpPr>
          <p:spPr>
            <a:xfrm>
              <a:off x="508148" y="1830349"/>
              <a:ext cx="477431" cy="477431"/>
            </a:xfrm>
            <a:custGeom>
              <a:avLst/>
              <a:gdLst>
                <a:gd name="connsiteX0" fmla="*/ 238665 w 477431"/>
                <a:gd name="connsiteY0" fmla="*/ 0 h 477431"/>
                <a:gd name="connsiteX1" fmla="*/ 0 w 477431"/>
                <a:gd name="connsiteY1" fmla="*/ 238766 h 477431"/>
                <a:gd name="connsiteX2" fmla="*/ 238766 w 477431"/>
                <a:gd name="connsiteY2" fmla="*/ 477431 h 477431"/>
                <a:gd name="connsiteX3" fmla="*/ 477431 w 477431"/>
                <a:gd name="connsiteY3" fmla="*/ 238716 h 477431"/>
                <a:gd name="connsiteX4" fmla="*/ 238716 w 477431"/>
                <a:gd name="connsiteY4" fmla="*/ 0 h 477431"/>
                <a:gd name="connsiteX5" fmla="*/ 238665 w 477431"/>
                <a:gd name="connsiteY5" fmla="*/ 0 h 477431"/>
                <a:gd name="connsiteX6" fmla="*/ 87617 w 477431"/>
                <a:gd name="connsiteY6" fmla="*/ 94158 h 477431"/>
                <a:gd name="connsiteX7" fmla="*/ 161645 w 477431"/>
                <a:gd name="connsiteY7" fmla="*/ 44113 h 477431"/>
                <a:gd name="connsiteX8" fmla="*/ 128130 w 477431"/>
                <a:gd name="connsiteY8" fmla="*/ 112817 h 477431"/>
                <a:gd name="connsiteX9" fmla="*/ 86248 w 477431"/>
                <a:gd name="connsiteY9" fmla="*/ 95527 h 477431"/>
                <a:gd name="connsiteX10" fmla="*/ 30575 w 477431"/>
                <a:gd name="connsiteY10" fmla="*/ 219701 h 477431"/>
                <a:gd name="connsiteX11" fmla="*/ 67031 w 477431"/>
                <a:gd name="connsiteY11" fmla="*/ 119155 h 477431"/>
                <a:gd name="connsiteX12" fmla="*/ 119865 w 477431"/>
                <a:gd name="connsiteY12" fmla="*/ 141617 h 477431"/>
                <a:gd name="connsiteX13" fmla="*/ 109217 w 477431"/>
                <a:gd name="connsiteY13" fmla="*/ 223808 h 477431"/>
                <a:gd name="connsiteX14" fmla="*/ 30169 w 477431"/>
                <a:gd name="connsiteY14" fmla="*/ 223808 h 477431"/>
                <a:gd name="connsiteX15" fmla="*/ 67335 w 477431"/>
                <a:gd name="connsiteY15" fmla="*/ 358276 h 477431"/>
                <a:gd name="connsiteX16" fmla="*/ 30068 w 477431"/>
                <a:gd name="connsiteY16" fmla="*/ 253673 h 477431"/>
                <a:gd name="connsiteX17" fmla="*/ 109572 w 477431"/>
                <a:gd name="connsiteY17" fmla="*/ 253673 h 477431"/>
                <a:gd name="connsiteX18" fmla="*/ 120017 w 477431"/>
                <a:gd name="connsiteY18" fmla="*/ 335865 h 477431"/>
                <a:gd name="connsiteX19" fmla="*/ 70276 w 477431"/>
                <a:gd name="connsiteY19" fmla="*/ 356704 h 477431"/>
                <a:gd name="connsiteX20" fmla="*/ 157437 w 477431"/>
                <a:gd name="connsiteY20" fmla="*/ 431544 h 477431"/>
                <a:gd name="connsiteX21" fmla="*/ 86451 w 477431"/>
                <a:gd name="connsiteY21" fmla="*/ 381854 h 477431"/>
                <a:gd name="connsiteX22" fmla="*/ 128180 w 477431"/>
                <a:gd name="connsiteY22" fmla="*/ 364614 h 477431"/>
                <a:gd name="connsiteX23" fmla="*/ 161899 w 477431"/>
                <a:gd name="connsiteY23" fmla="*/ 433673 h 477431"/>
                <a:gd name="connsiteX24" fmla="*/ 223758 w 477431"/>
                <a:gd name="connsiteY24" fmla="*/ 350417 h 477431"/>
                <a:gd name="connsiteX25" fmla="*/ 223758 w 477431"/>
                <a:gd name="connsiteY25" fmla="*/ 445132 h 477431"/>
                <a:gd name="connsiteX26" fmla="*/ 157082 w 477431"/>
                <a:gd name="connsiteY26" fmla="*/ 356755 h 477431"/>
                <a:gd name="connsiteX27" fmla="*/ 223758 w 477431"/>
                <a:gd name="connsiteY27" fmla="*/ 348946 h 477431"/>
                <a:gd name="connsiteX28" fmla="*/ 223758 w 477431"/>
                <a:gd name="connsiteY28" fmla="*/ 254992 h 477431"/>
                <a:gd name="connsiteX29" fmla="*/ 223758 w 477431"/>
                <a:gd name="connsiteY29" fmla="*/ 319183 h 477431"/>
                <a:gd name="connsiteX30" fmla="*/ 148868 w 477431"/>
                <a:gd name="connsiteY30" fmla="*/ 328208 h 477431"/>
                <a:gd name="connsiteX31" fmla="*/ 139437 w 477431"/>
                <a:gd name="connsiteY31" fmla="*/ 253673 h 477431"/>
                <a:gd name="connsiteX32" fmla="*/ 223758 w 477431"/>
                <a:gd name="connsiteY32" fmla="*/ 253673 h 477431"/>
                <a:gd name="connsiteX33" fmla="*/ 223758 w 477431"/>
                <a:gd name="connsiteY33" fmla="*/ 161797 h 477431"/>
                <a:gd name="connsiteX34" fmla="*/ 223758 w 477431"/>
                <a:gd name="connsiteY34" fmla="*/ 223808 h 477431"/>
                <a:gd name="connsiteX35" fmla="*/ 139335 w 477431"/>
                <a:gd name="connsiteY35" fmla="*/ 223808 h 477431"/>
                <a:gd name="connsiteX36" fmla="*/ 148918 w 477431"/>
                <a:gd name="connsiteY36" fmla="*/ 149324 h 477431"/>
                <a:gd name="connsiteX37" fmla="*/ 223758 w 477431"/>
                <a:gd name="connsiteY37" fmla="*/ 158299 h 477431"/>
                <a:gd name="connsiteX38" fmla="*/ 223758 w 477431"/>
                <a:gd name="connsiteY38" fmla="*/ 33972 h 477431"/>
                <a:gd name="connsiteX39" fmla="*/ 223758 w 477431"/>
                <a:gd name="connsiteY39" fmla="*/ 128282 h 477431"/>
                <a:gd name="connsiteX40" fmla="*/ 157031 w 477431"/>
                <a:gd name="connsiteY40" fmla="*/ 120625 h 477431"/>
                <a:gd name="connsiteX41" fmla="*/ 223758 w 477431"/>
                <a:gd name="connsiteY41" fmla="*/ 31994 h 477431"/>
                <a:gd name="connsiteX42" fmla="*/ 409944 w 477431"/>
                <a:gd name="connsiteY42" fmla="*/ 119155 h 477431"/>
                <a:gd name="connsiteX43" fmla="*/ 447313 w 477431"/>
                <a:gd name="connsiteY43" fmla="*/ 222034 h 477431"/>
                <a:gd name="connsiteX44" fmla="*/ 447313 w 477431"/>
                <a:gd name="connsiteY44" fmla="*/ 223606 h 477431"/>
                <a:gd name="connsiteX45" fmla="*/ 368569 w 477431"/>
                <a:gd name="connsiteY45" fmla="*/ 223606 h 477431"/>
                <a:gd name="connsiteX46" fmla="*/ 357008 w 477431"/>
                <a:gd name="connsiteY46" fmla="*/ 140907 h 477431"/>
                <a:gd name="connsiteX47" fmla="*/ 409944 w 477431"/>
                <a:gd name="connsiteY47" fmla="*/ 119256 h 477431"/>
                <a:gd name="connsiteX48" fmla="*/ 319386 w 477431"/>
                <a:gd name="connsiteY48" fmla="*/ 45634 h 477431"/>
                <a:gd name="connsiteX49" fmla="*/ 390930 w 477431"/>
                <a:gd name="connsiteY49" fmla="*/ 95628 h 477431"/>
                <a:gd name="connsiteX50" fmla="*/ 348946 w 477431"/>
                <a:gd name="connsiteY50" fmla="*/ 112310 h 477431"/>
                <a:gd name="connsiteX51" fmla="*/ 314975 w 477431"/>
                <a:gd name="connsiteY51" fmla="*/ 43606 h 477431"/>
                <a:gd name="connsiteX52" fmla="*/ 253470 w 477431"/>
                <a:gd name="connsiteY52" fmla="*/ 126761 h 477431"/>
                <a:gd name="connsiteX53" fmla="*/ 253470 w 477431"/>
                <a:gd name="connsiteY53" fmla="*/ 31842 h 477431"/>
                <a:gd name="connsiteX54" fmla="*/ 319842 w 477431"/>
                <a:gd name="connsiteY54" fmla="*/ 119611 h 477431"/>
                <a:gd name="connsiteX55" fmla="*/ 253623 w 477431"/>
                <a:gd name="connsiteY55" fmla="*/ 128028 h 477431"/>
                <a:gd name="connsiteX56" fmla="*/ 253470 w 477431"/>
                <a:gd name="connsiteY56" fmla="*/ 158146 h 477431"/>
                <a:gd name="connsiteX57" fmla="*/ 327904 w 477431"/>
                <a:gd name="connsiteY57" fmla="*/ 148614 h 477431"/>
                <a:gd name="connsiteX58" fmla="*/ 338552 w 477431"/>
                <a:gd name="connsiteY58" fmla="*/ 224011 h 477431"/>
                <a:gd name="connsiteX59" fmla="*/ 253623 w 477431"/>
                <a:gd name="connsiteY59" fmla="*/ 224011 h 477431"/>
                <a:gd name="connsiteX60" fmla="*/ 253470 w 477431"/>
                <a:gd name="connsiteY60" fmla="*/ 318372 h 477431"/>
                <a:gd name="connsiteX61" fmla="*/ 253470 w 477431"/>
                <a:gd name="connsiteY61" fmla="*/ 253673 h 477431"/>
                <a:gd name="connsiteX62" fmla="*/ 338907 w 477431"/>
                <a:gd name="connsiteY62" fmla="*/ 253673 h 477431"/>
                <a:gd name="connsiteX63" fmla="*/ 328766 w 477431"/>
                <a:gd name="connsiteY63" fmla="*/ 329121 h 477431"/>
                <a:gd name="connsiteX64" fmla="*/ 253775 w 477431"/>
                <a:gd name="connsiteY64" fmla="*/ 319487 h 477431"/>
                <a:gd name="connsiteX65" fmla="*/ 258541 w 477431"/>
                <a:gd name="connsiteY65" fmla="*/ 443408 h 477431"/>
                <a:gd name="connsiteX66" fmla="*/ 253470 w 477431"/>
                <a:gd name="connsiteY66" fmla="*/ 445792 h 477431"/>
                <a:gd name="connsiteX67" fmla="*/ 253470 w 477431"/>
                <a:gd name="connsiteY67" fmla="*/ 349454 h 477431"/>
                <a:gd name="connsiteX68" fmla="*/ 319944 w 477431"/>
                <a:gd name="connsiteY68" fmla="*/ 357921 h 477431"/>
                <a:gd name="connsiteX69" fmla="*/ 258896 w 477431"/>
                <a:gd name="connsiteY69" fmla="*/ 443206 h 477431"/>
                <a:gd name="connsiteX70" fmla="*/ 389358 w 477431"/>
                <a:gd name="connsiteY70" fmla="*/ 383527 h 477431"/>
                <a:gd name="connsiteX71" fmla="*/ 315482 w 477431"/>
                <a:gd name="connsiteY71" fmla="*/ 433572 h 477431"/>
                <a:gd name="connsiteX72" fmla="*/ 349200 w 477431"/>
                <a:gd name="connsiteY72" fmla="*/ 365172 h 477431"/>
                <a:gd name="connsiteX73" fmla="*/ 391183 w 477431"/>
                <a:gd name="connsiteY73" fmla="*/ 381904 h 477431"/>
                <a:gd name="connsiteX74" fmla="*/ 409639 w 477431"/>
                <a:gd name="connsiteY74" fmla="*/ 358479 h 477431"/>
                <a:gd name="connsiteX75" fmla="*/ 357059 w 477431"/>
                <a:gd name="connsiteY75" fmla="*/ 336727 h 477431"/>
                <a:gd name="connsiteX76" fmla="*/ 368316 w 477431"/>
                <a:gd name="connsiteY76" fmla="*/ 253876 h 477431"/>
                <a:gd name="connsiteX77" fmla="*/ 447313 w 477431"/>
                <a:gd name="connsiteY77" fmla="*/ 253876 h 477431"/>
                <a:gd name="connsiteX78" fmla="*/ 447313 w 477431"/>
                <a:gd name="connsiteY78" fmla="*/ 255397 h 477431"/>
                <a:gd name="connsiteX79" fmla="*/ 410096 w 477431"/>
                <a:gd name="connsiteY79" fmla="*/ 358276 h 477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77431" h="477431">
                  <a:moveTo>
                    <a:pt x="238665" y="0"/>
                  </a:moveTo>
                  <a:cubicBezTo>
                    <a:pt x="106826" y="28"/>
                    <a:pt x="-28" y="106927"/>
                    <a:pt x="0" y="238766"/>
                  </a:cubicBezTo>
                  <a:cubicBezTo>
                    <a:pt x="28" y="370605"/>
                    <a:pt x="106927" y="477461"/>
                    <a:pt x="238766" y="477431"/>
                  </a:cubicBezTo>
                  <a:cubicBezTo>
                    <a:pt x="370587" y="477401"/>
                    <a:pt x="477431" y="370535"/>
                    <a:pt x="477431" y="238716"/>
                  </a:cubicBezTo>
                  <a:cubicBezTo>
                    <a:pt x="477431" y="106876"/>
                    <a:pt x="370557" y="0"/>
                    <a:pt x="238716" y="0"/>
                  </a:cubicBezTo>
                  <a:cubicBezTo>
                    <a:pt x="238699" y="0"/>
                    <a:pt x="238682" y="0"/>
                    <a:pt x="238665" y="0"/>
                  </a:cubicBezTo>
                  <a:close/>
                  <a:moveTo>
                    <a:pt x="87617" y="94158"/>
                  </a:moveTo>
                  <a:cubicBezTo>
                    <a:pt x="108506" y="72464"/>
                    <a:pt x="133729" y="55412"/>
                    <a:pt x="161645" y="44113"/>
                  </a:cubicBezTo>
                  <a:cubicBezTo>
                    <a:pt x="147182" y="65257"/>
                    <a:pt x="135890" y="88403"/>
                    <a:pt x="128130" y="112817"/>
                  </a:cubicBezTo>
                  <a:cubicBezTo>
                    <a:pt x="113729" y="108185"/>
                    <a:pt x="99723" y="102403"/>
                    <a:pt x="86248" y="95527"/>
                  </a:cubicBezTo>
                  <a:close/>
                  <a:moveTo>
                    <a:pt x="30575" y="219701"/>
                  </a:moveTo>
                  <a:cubicBezTo>
                    <a:pt x="33976" y="183630"/>
                    <a:pt x="46524" y="149024"/>
                    <a:pt x="67031" y="119155"/>
                  </a:cubicBezTo>
                  <a:cubicBezTo>
                    <a:pt x="83879" y="128324"/>
                    <a:pt x="101572" y="135846"/>
                    <a:pt x="119865" y="141617"/>
                  </a:cubicBezTo>
                  <a:cubicBezTo>
                    <a:pt x="113501" y="168575"/>
                    <a:pt x="109933" y="196118"/>
                    <a:pt x="109217" y="223808"/>
                  </a:cubicBezTo>
                  <a:lnTo>
                    <a:pt x="30169" y="223808"/>
                  </a:lnTo>
                  <a:close/>
                  <a:moveTo>
                    <a:pt x="67335" y="358276"/>
                  </a:moveTo>
                  <a:cubicBezTo>
                    <a:pt x="45572" y="327477"/>
                    <a:pt x="32682" y="291295"/>
                    <a:pt x="30068" y="253673"/>
                  </a:cubicBezTo>
                  <a:lnTo>
                    <a:pt x="109572" y="253673"/>
                  </a:lnTo>
                  <a:cubicBezTo>
                    <a:pt x="110224" y="281356"/>
                    <a:pt x="113724" y="308899"/>
                    <a:pt x="120017" y="335865"/>
                  </a:cubicBezTo>
                  <a:cubicBezTo>
                    <a:pt x="102840" y="341292"/>
                    <a:pt x="86192" y="348268"/>
                    <a:pt x="70276" y="356704"/>
                  </a:cubicBezTo>
                  <a:close/>
                  <a:moveTo>
                    <a:pt x="157437" y="431544"/>
                  </a:moveTo>
                  <a:cubicBezTo>
                    <a:pt x="130689" y="419897"/>
                    <a:pt x="106550" y="402997"/>
                    <a:pt x="86451" y="381854"/>
                  </a:cubicBezTo>
                  <a:cubicBezTo>
                    <a:pt x="99871" y="374986"/>
                    <a:pt x="113826" y="369220"/>
                    <a:pt x="128180" y="364614"/>
                  </a:cubicBezTo>
                  <a:cubicBezTo>
                    <a:pt x="135830" y="389221"/>
                    <a:pt x="147201" y="412509"/>
                    <a:pt x="161899" y="433673"/>
                  </a:cubicBezTo>
                  <a:close/>
                  <a:moveTo>
                    <a:pt x="223758" y="350417"/>
                  </a:moveTo>
                  <a:lnTo>
                    <a:pt x="223758" y="445132"/>
                  </a:lnTo>
                  <a:cubicBezTo>
                    <a:pt x="188265" y="429566"/>
                    <a:pt x="171887" y="398637"/>
                    <a:pt x="157082" y="356755"/>
                  </a:cubicBezTo>
                  <a:cubicBezTo>
                    <a:pt x="179020" y="352110"/>
                    <a:pt x="201340" y="349496"/>
                    <a:pt x="223758" y="348946"/>
                  </a:cubicBezTo>
                  <a:close/>
                  <a:moveTo>
                    <a:pt x="223758" y="254992"/>
                  </a:moveTo>
                  <a:lnTo>
                    <a:pt x="223758" y="319183"/>
                  </a:lnTo>
                  <a:cubicBezTo>
                    <a:pt x="198564" y="319804"/>
                    <a:pt x="173488" y="322826"/>
                    <a:pt x="148868" y="328208"/>
                  </a:cubicBezTo>
                  <a:cubicBezTo>
                    <a:pt x="143253" y="303739"/>
                    <a:pt x="140094" y="278770"/>
                    <a:pt x="139437" y="253673"/>
                  </a:cubicBezTo>
                  <a:lnTo>
                    <a:pt x="223758" y="253673"/>
                  </a:lnTo>
                  <a:close/>
                  <a:moveTo>
                    <a:pt x="223758" y="161797"/>
                  </a:moveTo>
                  <a:lnTo>
                    <a:pt x="223758" y="223808"/>
                  </a:lnTo>
                  <a:lnTo>
                    <a:pt x="139335" y="223808"/>
                  </a:lnTo>
                  <a:cubicBezTo>
                    <a:pt x="140007" y="198721"/>
                    <a:pt x="143217" y="173765"/>
                    <a:pt x="148918" y="149324"/>
                  </a:cubicBezTo>
                  <a:cubicBezTo>
                    <a:pt x="173522" y="154692"/>
                    <a:pt x="198583" y="157697"/>
                    <a:pt x="223758" y="158299"/>
                  </a:cubicBezTo>
                  <a:close/>
                  <a:moveTo>
                    <a:pt x="223758" y="33972"/>
                  </a:moveTo>
                  <a:lnTo>
                    <a:pt x="223758" y="128282"/>
                  </a:lnTo>
                  <a:cubicBezTo>
                    <a:pt x="201328" y="127785"/>
                    <a:pt x="178991" y="125222"/>
                    <a:pt x="157031" y="120625"/>
                  </a:cubicBezTo>
                  <a:cubicBezTo>
                    <a:pt x="172851" y="75904"/>
                    <a:pt x="190394" y="46445"/>
                    <a:pt x="223758" y="31994"/>
                  </a:cubicBezTo>
                  <a:close/>
                  <a:moveTo>
                    <a:pt x="409944" y="119155"/>
                  </a:moveTo>
                  <a:cubicBezTo>
                    <a:pt x="431204" y="149579"/>
                    <a:pt x="444093" y="185058"/>
                    <a:pt x="447313" y="222034"/>
                  </a:cubicBezTo>
                  <a:lnTo>
                    <a:pt x="447313" y="223606"/>
                  </a:lnTo>
                  <a:lnTo>
                    <a:pt x="368569" y="223606"/>
                  </a:lnTo>
                  <a:cubicBezTo>
                    <a:pt x="367418" y="195729"/>
                    <a:pt x="363544" y="168031"/>
                    <a:pt x="357008" y="140907"/>
                  </a:cubicBezTo>
                  <a:cubicBezTo>
                    <a:pt x="375358" y="135547"/>
                    <a:pt x="393100" y="128291"/>
                    <a:pt x="409944" y="119256"/>
                  </a:cubicBezTo>
                  <a:close/>
                  <a:moveTo>
                    <a:pt x="319386" y="45634"/>
                  </a:moveTo>
                  <a:cubicBezTo>
                    <a:pt x="346462" y="57122"/>
                    <a:pt x="370836" y="74152"/>
                    <a:pt x="390930" y="95628"/>
                  </a:cubicBezTo>
                  <a:cubicBezTo>
                    <a:pt x="377437" y="102376"/>
                    <a:pt x="363392" y="107957"/>
                    <a:pt x="348946" y="112310"/>
                  </a:cubicBezTo>
                  <a:cubicBezTo>
                    <a:pt x="341067" y="87861"/>
                    <a:pt x="329619" y="64710"/>
                    <a:pt x="314975" y="43606"/>
                  </a:cubicBezTo>
                  <a:close/>
                  <a:moveTo>
                    <a:pt x="253470" y="126761"/>
                  </a:moveTo>
                  <a:lnTo>
                    <a:pt x="253470" y="31842"/>
                  </a:lnTo>
                  <a:cubicBezTo>
                    <a:pt x="293577" y="51110"/>
                    <a:pt x="305341" y="81837"/>
                    <a:pt x="319842" y="119611"/>
                  </a:cubicBezTo>
                  <a:cubicBezTo>
                    <a:pt x="298012" y="124079"/>
                    <a:pt x="275876" y="126893"/>
                    <a:pt x="253623" y="128028"/>
                  </a:cubicBezTo>
                  <a:close/>
                  <a:moveTo>
                    <a:pt x="253470" y="158146"/>
                  </a:moveTo>
                  <a:cubicBezTo>
                    <a:pt x="278496" y="156950"/>
                    <a:pt x="303385" y="153762"/>
                    <a:pt x="327904" y="148614"/>
                  </a:cubicBezTo>
                  <a:cubicBezTo>
                    <a:pt x="333810" y="173357"/>
                    <a:pt x="337375" y="198600"/>
                    <a:pt x="338552" y="224011"/>
                  </a:cubicBezTo>
                  <a:lnTo>
                    <a:pt x="253623" y="224011"/>
                  </a:lnTo>
                  <a:close/>
                  <a:moveTo>
                    <a:pt x="253470" y="318372"/>
                  </a:moveTo>
                  <a:lnTo>
                    <a:pt x="253470" y="253673"/>
                  </a:lnTo>
                  <a:lnTo>
                    <a:pt x="338907" y="253673"/>
                  </a:lnTo>
                  <a:cubicBezTo>
                    <a:pt x="338136" y="279105"/>
                    <a:pt x="334738" y="304389"/>
                    <a:pt x="328766" y="329121"/>
                  </a:cubicBezTo>
                  <a:cubicBezTo>
                    <a:pt x="304062" y="323939"/>
                    <a:pt x="278987" y="320718"/>
                    <a:pt x="253775" y="319487"/>
                  </a:cubicBezTo>
                  <a:close/>
                  <a:moveTo>
                    <a:pt x="258541" y="443408"/>
                  </a:moveTo>
                  <a:lnTo>
                    <a:pt x="253470" y="445792"/>
                  </a:lnTo>
                  <a:lnTo>
                    <a:pt x="253470" y="349454"/>
                  </a:lnTo>
                  <a:cubicBezTo>
                    <a:pt x="275807" y="350630"/>
                    <a:pt x="298025" y="353461"/>
                    <a:pt x="319944" y="357921"/>
                  </a:cubicBezTo>
                  <a:cubicBezTo>
                    <a:pt x="307825" y="390118"/>
                    <a:pt x="293121" y="425865"/>
                    <a:pt x="258896" y="443206"/>
                  </a:cubicBezTo>
                  <a:close/>
                  <a:moveTo>
                    <a:pt x="389358" y="383527"/>
                  </a:moveTo>
                  <a:cubicBezTo>
                    <a:pt x="368503" y="405188"/>
                    <a:pt x="343334" y="422239"/>
                    <a:pt x="315482" y="433572"/>
                  </a:cubicBezTo>
                  <a:cubicBezTo>
                    <a:pt x="329878" y="412469"/>
                    <a:pt x="341229" y="389444"/>
                    <a:pt x="349200" y="365172"/>
                  </a:cubicBezTo>
                  <a:cubicBezTo>
                    <a:pt x="363641" y="369563"/>
                    <a:pt x="377681" y="375161"/>
                    <a:pt x="391183" y="381904"/>
                  </a:cubicBezTo>
                  <a:close/>
                  <a:moveTo>
                    <a:pt x="409639" y="358479"/>
                  </a:moveTo>
                  <a:cubicBezTo>
                    <a:pt x="392907" y="349439"/>
                    <a:pt x="375287" y="342150"/>
                    <a:pt x="357059" y="336727"/>
                  </a:cubicBezTo>
                  <a:cubicBezTo>
                    <a:pt x="363696" y="309579"/>
                    <a:pt x="367469" y="281811"/>
                    <a:pt x="368316" y="253876"/>
                  </a:cubicBezTo>
                  <a:lnTo>
                    <a:pt x="447313" y="253876"/>
                  </a:lnTo>
                  <a:lnTo>
                    <a:pt x="447313" y="255397"/>
                  </a:lnTo>
                  <a:cubicBezTo>
                    <a:pt x="444108" y="292352"/>
                    <a:pt x="431275" y="327824"/>
                    <a:pt x="410096" y="358276"/>
                  </a:cubicBezTo>
                  <a:close/>
                </a:path>
              </a:pathLst>
            </a:custGeom>
            <a:solidFill>
              <a:srgbClr val="1D1D1B"/>
            </a:solidFill>
            <a:ln w="5031" cap="flat">
              <a:noFill/>
              <a:prstDash val="solid"/>
              <a:miter/>
            </a:ln>
          </p:spPr>
          <p:txBody>
            <a:bodyPr rtlCol="0" anchor="ctr"/>
            <a:lstStyle/>
            <a:p>
              <a:endParaRPr lang="de-DE"/>
            </a:p>
          </p:txBody>
        </p:sp>
      </p:grpSp>
      <p:grpSp>
        <p:nvGrpSpPr>
          <p:cNvPr id="29" name="Grafik 550">
            <a:extLst>
              <a:ext uri="{FF2B5EF4-FFF2-40B4-BE49-F238E27FC236}">
                <a16:creationId xmlns:a16="http://schemas.microsoft.com/office/drawing/2014/main" id="{C9E5F6EC-E710-4422-B365-9A8111063186}"/>
              </a:ext>
            </a:extLst>
          </p:cNvPr>
          <p:cNvGrpSpPr/>
          <p:nvPr/>
        </p:nvGrpSpPr>
        <p:grpSpPr>
          <a:xfrm>
            <a:off x="839416" y="1365331"/>
            <a:ext cx="505544" cy="500433"/>
            <a:chOff x="6273476" y="4225488"/>
            <a:chExt cx="565960" cy="565960"/>
          </a:xfrm>
        </p:grpSpPr>
        <p:sp>
          <p:nvSpPr>
            <p:cNvPr id="30" name="Freihandform: Form 29">
              <a:extLst>
                <a:ext uri="{FF2B5EF4-FFF2-40B4-BE49-F238E27FC236}">
                  <a16:creationId xmlns:a16="http://schemas.microsoft.com/office/drawing/2014/main" id="{4C974AB0-4D2E-4F48-BFD2-04E76B7E7B35}"/>
                </a:ext>
              </a:extLst>
            </p:cNvPr>
            <p:cNvSpPr/>
            <p:nvPr/>
          </p:nvSpPr>
          <p:spPr>
            <a:xfrm>
              <a:off x="6273476" y="4225488"/>
              <a:ext cx="565960" cy="565960"/>
            </a:xfrm>
            <a:custGeom>
              <a:avLst/>
              <a:gdLst>
                <a:gd name="connsiteX0" fmla="*/ 565961 w 565960"/>
                <a:gd name="connsiteY0" fmla="*/ 282980 h 565960"/>
                <a:gd name="connsiteX1" fmla="*/ 282980 w 565960"/>
                <a:gd name="connsiteY1" fmla="*/ 565961 h 565960"/>
                <a:gd name="connsiteX2" fmla="*/ 0 w 565960"/>
                <a:gd name="connsiteY2" fmla="*/ 282980 h 565960"/>
                <a:gd name="connsiteX3" fmla="*/ 282980 w 565960"/>
                <a:gd name="connsiteY3" fmla="*/ 0 h 565960"/>
                <a:gd name="connsiteX4" fmla="*/ 565961 w 565960"/>
                <a:gd name="connsiteY4" fmla="*/ 28298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960" h="565960">
                  <a:moveTo>
                    <a:pt x="565961" y="282980"/>
                  </a:moveTo>
                  <a:cubicBezTo>
                    <a:pt x="565961" y="439266"/>
                    <a:pt x="439266" y="565961"/>
                    <a:pt x="282980" y="565961"/>
                  </a:cubicBezTo>
                  <a:cubicBezTo>
                    <a:pt x="126695" y="565961"/>
                    <a:pt x="0" y="439266"/>
                    <a:pt x="0" y="282980"/>
                  </a:cubicBezTo>
                  <a:cubicBezTo>
                    <a:pt x="0" y="126695"/>
                    <a:pt x="126695" y="0"/>
                    <a:pt x="282980" y="0"/>
                  </a:cubicBezTo>
                  <a:cubicBezTo>
                    <a:pt x="439266" y="0"/>
                    <a:pt x="565961" y="126695"/>
                    <a:pt x="565961" y="282980"/>
                  </a:cubicBezTo>
                  <a:close/>
                </a:path>
              </a:pathLst>
            </a:custGeom>
            <a:solidFill>
              <a:srgbClr val="FFC000"/>
            </a:solidFill>
            <a:ln w="5031" cap="flat">
              <a:noFill/>
              <a:prstDash val="solid"/>
              <a:miter/>
            </a:ln>
          </p:spPr>
          <p:txBody>
            <a:bodyPr rtlCol="0" anchor="ctr"/>
            <a:lstStyle/>
            <a:p>
              <a:endParaRPr lang="de-DE"/>
            </a:p>
          </p:txBody>
        </p:sp>
        <p:sp>
          <p:nvSpPr>
            <p:cNvPr id="31" name="Freihandform: Form 30">
              <a:extLst>
                <a:ext uri="{FF2B5EF4-FFF2-40B4-BE49-F238E27FC236}">
                  <a16:creationId xmlns:a16="http://schemas.microsoft.com/office/drawing/2014/main" id="{AC3CEBB8-0531-4E13-82A2-2B163AA54679}"/>
                </a:ext>
              </a:extLst>
            </p:cNvPr>
            <p:cNvSpPr/>
            <p:nvPr/>
          </p:nvSpPr>
          <p:spPr>
            <a:xfrm>
              <a:off x="6547161" y="4276206"/>
              <a:ext cx="256070" cy="476354"/>
            </a:xfrm>
            <a:custGeom>
              <a:avLst/>
              <a:gdLst>
                <a:gd name="connsiteX0" fmla="*/ 251053 w 256070"/>
                <a:gd name="connsiteY0" fmla="*/ 225417 h 476354"/>
                <a:gd name="connsiteX1" fmla="*/ 31047 w 256070"/>
                <a:gd name="connsiteY1" fmla="*/ 5462 h 476354"/>
                <a:gd name="connsiteX2" fmla="*/ 5442 w 256070"/>
                <a:gd name="connsiteY2" fmla="*/ 31068 h 476354"/>
                <a:gd name="connsiteX3" fmla="*/ 212619 w 256070"/>
                <a:gd name="connsiteY3" fmla="*/ 238246 h 476354"/>
                <a:gd name="connsiteX4" fmla="*/ 5492 w 256070"/>
                <a:gd name="connsiteY4" fmla="*/ 445423 h 476354"/>
                <a:gd name="connsiteX5" fmla="*/ 30845 w 256070"/>
                <a:gd name="connsiteY5" fmla="*/ 470775 h 476354"/>
                <a:gd name="connsiteX6" fmla="*/ 250850 w 256070"/>
                <a:gd name="connsiteY6" fmla="*/ 250769 h 476354"/>
                <a:gd name="connsiteX7" fmla="*/ 251053 w 256070"/>
                <a:gd name="connsiteY7" fmla="*/ 225417 h 476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070" h="476354">
                  <a:moveTo>
                    <a:pt x="251053" y="225417"/>
                  </a:moveTo>
                  <a:lnTo>
                    <a:pt x="31047" y="5462"/>
                  </a:lnTo>
                  <a:cubicBezTo>
                    <a:pt x="14721" y="-11422"/>
                    <a:pt x="-11392" y="14741"/>
                    <a:pt x="5442" y="31068"/>
                  </a:cubicBezTo>
                  <a:lnTo>
                    <a:pt x="212619" y="238246"/>
                  </a:lnTo>
                  <a:lnTo>
                    <a:pt x="5492" y="445423"/>
                  </a:lnTo>
                  <a:cubicBezTo>
                    <a:pt x="-11392" y="461750"/>
                    <a:pt x="14721" y="487862"/>
                    <a:pt x="30845" y="470775"/>
                  </a:cubicBezTo>
                  <a:lnTo>
                    <a:pt x="250850" y="250769"/>
                  </a:lnTo>
                  <a:cubicBezTo>
                    <a:pt x="257731" y="243752"/>
                    <a:pt x="257822" y="232544"/>
                    <a:pt x="251053" y="225417"/>
                  </a:cubicBezTo>
                  <a:close/>
                </a:path>
              </a:pathLst>
            </a:custGeom>
            <a:solidFill>
              <a:srgbClr val="1D1D1B"/>
            </a:solidFill>
            <a:ln w="5031" cap="flat">
              <a:noFill/>
              <a:prstDash val="solid"/>
              <a:miter/>
            </a:ln>
          </p:spPr>
          <p:txBody>
            <a:bodyPr rtlCol="0" anchor="ctr"/>
            <a:lstStyle/>
            <a:p>
              <a:endParaRPr lang="de-DE"/>
            </a:p>
          </p:txBody>
        </p:sp>
      </p:grpSp>
      <p:grpSp>
        <p:nvGrpSpPr>
          <p:cNvPr id="32" name="Grafik 204">
            <a:extLst>
              <a:ext uri="{FF2B5EF4-FFF2-40B4-BE49-F238E27FC236}">
                <a16:creationId xmlns:a16="http://schemas.microsoft.com/office/drawing/2014/main" id="{F75414CA-6E6B-41C1-AEED-85267EF1E39F}"/>
              </a:ext>
            </a:extLst>
          </p:cNvPr>
          <p:cNvGrpSpPr/>
          <p:nvPr/>
        </p:nvGrpSpPr>
        <p:grpSpPr>
          <a:xfrm>
            <a:off x="839416" y="2234124"/>
            <a:ext cx="591213" cy="547399"/>
            <a:chOff x="371500" y="3001352"/>
            <a:chExt cx="643893" cy="565960"/>
          </a:xfrm>
        </p:grpSpPr>
        <p:sp>
          <p:nvSpPr>
            <p:cNvPr id="33" name="Freihandform: Form 32">
              <a:extLst>
                <a:ext uri="{FF2B5EF4-FFF2-40B4-BE49-F238E27FC236}">
                  <a16:creationId xmlns:a16="http://schemas.microsoft.com/office/drawing/2014/main" id="{826FC1F5-EF74-42C9-B1F9-4BD2F88EDDF5}"/>
                </a:ext>
              </a:extLst>
            </p:cNvPr>
            <p:cNvSpPr/>
            <p:nvPr/>
          </p:nvSpPr>
          <p:spPr>
            <a:xfrm>
              <a:off x="371500" y="3001352"/>
              <a:ext cx="565960" cy="565960"/>
            </a:xfrm>
            <a:custGeom>
              <a:avLst/>
              <a:gdLst>
                <a:gd name="connsiteX0" fmla="*/ 565961 w 565960"/>
                <a:gd name="connsiteY0" fmla="*/ 282980 h 565960"/>
                <a:gd name="connsiteX1" fmla="*/ 282980 w 565960"/>
                <a:gd name="connsiteY1" fmla="*/ 565961 h 565960"/>
                <a:gd name="connsiteX2" fmla="*/ 0 w 565960"/>
                <a:gd name="connsiteY2" fmla="*/ 282980 h 565960"/>
                <a:gd name="connsiteX3" fmla="*/ 282980 w 565960"/>
                <a:gd name="connsiteY3" fmla="*/ 0 h 565960"/>
                <a:gd name="connsiteX4" fmla="*/ 565961 w 565960"/>
                <a:gd name="connsiteY4" fmla="*/ 28298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960" h="565960">
                  <a:moveTo>
                    <a:pt x="565961" y="282980"/>
                  </a:moveTo>
                  <a:cubicBezTo>
                    <a:pt x="565961" y="439266"/>
                    <a:pt x="439266" y="565961"/>
                    <a:pt x="282980" y="565961"/>
                  </a:cubicBezTo>
                  <a:cubicBezTo>
                    <a:pt x="126695" y="565961"/>
                    <a:pt x="0" y="439266"/>
                    <a:pt x="0" y="282980"/>
                  </a:cubicBezTo>
                  <a:cubicBezTo>
                    <a:pt x="0" y="126695"/>
                    <a:pt x="126695" y="0"/>
                    <a:pt x="282980" y="0"/>
                  </a:cubicBezTo>
                  <a:cubicBezTo>
                    <a:pt x="439266" y="0"/>
                    <a:pt x="565961" y="126695"/>
                    <a:pt x="565961" y="282980"/>
                  </a:cubicBezTo>
                  <a:close/>
                </a:path>
              </a:pathLst>
            </a:custGeom>
            <a:solidFill>
              <a:srgbClr val="FFC000"/>
            </a:solidFill>
            <a:ln w="5031" cap="flat">
              <a:noFill/>
              <a:prstDash val="solid"/>
              <a:miter/>
            </a:ln>
          </p:spPr>
          <p:txBody>
            <a:bodyPr rtlCol="0" anchor="ctr"/>
            <a:lstStyle/>
            <a:p>
              <a:endParaRPr lang="de-DE"/>
            </a:p>
          </p:txBody>
        </p:sp>
        <p:sp>
          <p:nvSpPr>
            <p:cNvPr id="42" name="Freihandform: Form 41">
              <a:extLst>
                <a:ext uri="{FF2B5EF4-FFF2-40B4-BE49-F238E27FC236}">
                  <a16:creationId xmlns:a16="http://schemas.microsoft.com/office/drawing/2014/main" id="{94D63598-D1B3-44A5-9773-6112ED3515E1}"/>
                </a:ext>
              </a:extLst>
            </p:cNvPr>
            <p:cNvSpPr/>
            <p:nvPr/>
          </p:nvSpPr>
          <p:spPr>
            <a:xfrm>
              <a:off x="449837" y="3106969"/>
              <a:ext cx="565556" cy="400056"/>
            </a:xfrm>
            <a:custGeom>
              <a:avLst/>
              <a:gdLst>
                <a:gd name="connsiteX0" fmla="*/ 413647 w 565556"/>
                <a:gd name="connsiteY0" fmla="*/ 399803 h 400056"/>
                <a:gd name="connsiteX1" fmla="*/ 543551 w 565556"/>
                <a:gd name="connsiteY1" fmla="*/ 399803 h 400056"/>
                <a:gd name="connsiteX2" fmla="*/ 565557 w 565556"/>
                <a:gd name="connsiteY2" fmla="*/ 377848 h 400056"/>
                <a:gd name="connsiteX3" fmla="*/ 565557 w 565556"/>
                <a:gd name="connsiteY3" fmla="*/ 299713 h 400056"/>
                <a:gd name="connsiteX4" fmla="*/ 543551 w 565556"/>
                <a:gd name="connsiteY4" fmla="*/ 277758 h 400056"/>
                <a:gd name="connsiteX5" fmla="*/ 493151 w 565556"/>
                <a:gd name="connsiteY5" fmla="*/ 277758 h 400056"/>
                <a:gd name="connsiteX6" fmla="*/ 493151 w 565556"/>
                <a:gd name="connsiteY6" fmla="*/ 226090 h 400056"/>
                <a:gd name="connsiteX7" fmla="*/ 478599 w 565556"/>
                <a:gd name="connsiteY7" fmla="*/ 211538 h 400056"/>
                <a:gd name="connsiteX8" fmla="*/ 297280 w 565556"/>
                <a:gd name="connsiteY8" fmla="*/ 211538 h 400056"/>
                <a:gd name="connsiteX9" fmla="*/ 297280 w 565556"/>
                <a:gd name="connsiteY9" fmla="*/ 122248 h 400056"/>
                <a:gd name="connsiteX10" fmla="*/ 347985 w 565556"/>
                <a:gd name="connsiteY10" fmla="*/ 122248 h 400056"/>
                <a:gd name="connsiteX11" fmla="*/ 369940 w 565556"/>
                <a:gd name="connsiteY11" fmla="*/ 100293 h 400056"/>
                <a:gd name="connsiteX12" fmla="*/ 369940 w 565556"/>
                <a:gd name="connsiteY12" fmla="*/ 21955 h 400056"/>
                <a:gd name="connsiteX13" fmla="*/ 347985 w 565556"/>
                <a:gd name="connsiteY13" fmla="*/ 0 h 400056"/>
                <a:gd name="connsiteX14" fmla="*/ 217827 w 565556"/>
                <a:gd name="connsiteY14" fmla="*/ 0 h 400056"/>
                <a:gd name="connsiteX15" fmla="*/ 195821 w 565556"/>
                <a:gd name="connsiteY15" fmla="*/ 21955 h 400056"/>
                <a:gd name="connsiteX16" fmla="*/ 195821 w 565556"/>
                <a:gd name="connsiteY16" fmla="*/ 100344 h 400056"/>
                <a:gd name="connsiteX17" fmla="*/ 217827 w 565556"/>
                <a:gd name="connsiteY17" fmla="*/ 122248 h 400056"/>
                <a:gd name="connsiteX18" fmla="*/ 268227 w 565556"/>
                <a:gd name="connsiteY18" fmla="*/ 122248 h 400056"/>
                <a:gd name="connsiteX19" fmla="*/ 268227 w 565556"/>
                <a:gd name="connsiteY19" fmla="*/ 211487 h 400056"/>
                <a:gd name="connsiteX20" fmla="*/ 86909 w 565556"/>
                <a:gd name="connsiteY20" fmla="*/ 211487 h 400056"/>
                <a:gd name="connsiteX21" fmla="*/ 72356 w 565556"/>
                <a:gd name="connsiteY21" fmla="*/ 226039 h 400056"/>
                <a:gd name="connsiteX22" fmla="*/ 72356 w 565556"/>
                <a:gd name="connsiteY22" fmla="*/ 277504 h 400056"/>
                <a:gd name="connsiteX23" fmla="*/ 21956 w 565556"/>
                <a:gd name="connsiteY23" fmla="*/ 277504 h 400056"/>
                <a:gd name="connsiteX24" fmla="*/ 0 w 565556"/>
                <a:gd name="connsiteY24" fmla="*/ 299458 h 400056"/>
                <a:gd name="connsiteX25" fmla="*/ 2 w 565556"/>
                <a:gd name="connsiteY25" fmla="*/ 299713 h 400056"/>
                <a:gd name="connsiteX26" fmla="*/ 2 w 565556"/>
                <a:gd name="connsiteY26" fmla="*/ 378101 h 400056"/>
                <a:gd name="connsiteX27" fmla="*/ 21956 w 565556"/>
                <a:gd name="connsiteY27" fmla="*/ 400056 h 400056"/>
                <a:gd name="connsiteX28" fmla="*/ 151861 w 565556"/>
                <a:gd name="connsiteY28" fmla="*/ 400056 h 400056"/>
                <a:gd name="connsiteX29" fmla="*/ 173816 w 565556"/>
                <a:gd name="connsiteY29" fmla="*/ 378101 h 400056"/>
                <a:gd name="connsiteX30" fmla="*/ 173816 w 565556"/>
                <a:gd name="connsiteY30" fmla="*/ 299713 h 400056"/>
                <a:gd name="connsiteX31" fmla="*/ 151861 w 565556"/>
                <a:gd name="connsiteY31" fmla="*/ 277758 h 400056"/>
                <a:gd name="connsiteX32" fmla="*/ 101461 w 565556"/>
                <a:gd name="connsiteY32" fmla="*/ 277758 h 400056"/>
                <a:gd name="connsiteX33" fmla="*/ 101461 w 565556"/>
                <a:gd name="connsiteY33" fmla="*/ 240642 h 400056"/>
                <a:gd name="connsiteX34" fmla="*/ 268227 w 565556"/>
                <a:gd name="connsiteY34" fmla="*/ 240642 h 400056"/>
                <a:gd name="connsiteX35" fmla="*/ 268227 w 565556"/>
                <a:gd name="connsiteY35" fmla="*/ 277504 h 400056"/>
                <a:gd name="connsiteX36" fmla="*/ 217827 w 565556"/>
                <a:gd name="connsiteY36" fmla="*/ 277504 h 400056"/>
                <a:gd name="connsiteX37" fmla="*/ 195820 w 565556"/>
                <a:gd name="connsiteY37" fmla="*/ 299509 h 400056"/>
                <a:gd name="connsiteX38" fmla="*/ 195821 w 565556"/>
                <a:gd name="connsiteY38" fmla="*/ 299713 h 400056"/>
                <a:gd name="connsiteX39" fmla="*/ 195821 w 565556"/>
                <a:gd name="connsiteY39" fmla="*/ 378101 h 400056"/>
                <a:gd name="connsiteX40" fmla="*/ 217827 w 565556"/>
                <a:gd name="connsiteY40" fmla="*/ 400056 h 400056"/>
                <a:gd name="connsiteX41" fmla="*/ 347731 w 565556"/>
                <a:gd name="connsiteY41" fmla="*/ 400056 h 400056"/>
                <a:gd name="connsiteX42" fmla="*/ 369686 w 565556"/>
                <a:gd name="connsiteY42" fmla="*/ 378101 h 400056"/>
                <a:gd name="connsiteX43" fmla="*/ 369686 w 565556"/>
                <a:gd name="connsiteY43" fmla="*/ 299713 h 400056"/>
                <a:gd name="connsiteX44" fmla="*/ 347731 w 565556"/>
                <a:gd name="connsiteY44" fmla="*/ 277758 h 400056"/>
                <a:gd name="connsiteX45" fmla="*/ 297027 w 565556"/>
                <a:gd name="connsiteY45" fmla="*/ 277758 h 400056"/>
                <a:gd name="connsiteX46" fmla="*/ 297027 w 565556"/>
                <a:gd name="connsiteY46" fmla="*/ 240642 h 400056"/>
                <a:gd name="connsiteX47" fmla="*/ 463844 w 565556"/>
                <a:gd name="connsiteY47" fmla="*/ 240642 h 400056"/>
                <a:gd name="connsiteX48" fmla="*/ 463844 w 565556"/>
                <a:gd name="connsiteY48" fmla="*/ 277504 h 400056"/>
                <a:gd name="connsiteX49" fmla="*/ 413140 w 565556"/>
                <a:gd name="connsiteY49" fmla="*/ 277504 h 400056"/>
                <a:gd name="connsiteX50" fmla="*/ 391692 w 565556"/>
                <a:gd name="connsiteY50" fmla="*/ 299713 h 400056"/>
                <a:gd name="connsiteX51" fmla="*/ 391692 w 565556"/>
                <a:gd name="connsiteY51" fmla="*/ 378101 h 400056"/>
                <a:gd name="connsiteX52" fmla="*/ 413647 w 565556"/>
                <a:gd name="connsiteY52" fmla="*/ 399803 h 400056"/>
                <a:gd name="connsiteX53" fmla="*/ 144356 w 565556"/>
                <a:gd name="connsiteY53" fmla="*/ 306913 h 400056"/>
                <a:gd name="connsiteX54" fmla="*/ 144356 w 565556"/>
                <a:gd name="connsiteY54" fmla="*/ 370293 h 400056"/>
                <a:gd name="connsiteX55" fmla="*/ 29461 w 565556"/>
                <a:gd name="connsiteY55" fmla="*/ 370293 h 400056"/>
                <a:gd name="connsiteX56" fmla="*/ 29461 w 565556"/>
                <a:gd name="connsiteY56" fmla="*/ 306913 h 400056"/>
                <a:gd name="connsiteX57" fmla="*/ 340176 w 565556"/>
                <a:gd name="connsiteY57" fmla="*/ 306913 h 400056"/>
                <a:gd name="connsiteX58" fmla="*/ 340176 w 565556"/>
                <a:gd name="connsiteY58" fmla="*/ 370293 h 400056"/>
                <a:gd name="connsiteX59" fmla="*/ 225331 w 565556"/>
                <a:gd name="connsiteY59" fmla="*/ 370293 h 400056"/>
                <a:gd name="connsiteX60" fmla="*/ 225331 w 565556"/>
                <a:gd name="connsiteY60" fmla="*/ 306913 h 400056"/>
                <a:gd name="connsiteX61" fmla="*/ 225331 w 565556"/>
                <a:gd name="connsiteY61" fmla="*/ 92789 h 400056"/>
                <a:gd name="connsiteX62" fmla="*/ 225331 w 565556"/>
                <a:gd name="connsiteY62" fmla="*/ 29408 h 400056"/>
                <a:gd name="connsiteX63" fmla="*/ 340176 w 565556"/>
                <a:gd name="connsiteY63" fmla="*/ 29408 h 400056"/>
                <a:gd name="connsiteX64" fmla="*/ 340176 w 565556"/>
                <a:gd name="connsiteY64" fmla="*/ 92789 h 400056"/>
                <a:gd name="connsiteX65" fmla="*/ 421202 w 565556"/>
                <a:gd name="connsiteY65" fmla="*/ 306913 h 400056"/>
                <a:gd name="connsiteX66" fmla="*/ 536047 w 565556"/>
                <a:gd name="connsiteY66" fmla="*/ 306913 h 400056"/>
                <a:gd name="connsiteX67" fmla="*/ 536047 w 565556"/>
                <a:gd name="connsiteY67" fmla="*/ 370293 h 400056"/>
                <a:gd name="connsiteX68" fmla="*/ 421202 w 565556"/>
                <a:gd name="connsiteY68" fmla="*/ 370293 h 400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65556" h="400056">
                  <a:moveTo>
                    <a:pt x="413647" y="399803"/>
                  </a:moveTo>
                  <a:lnTo>
                    <a:pt x="543551" y="399803"/>
                  </a:lnTo>
                  <a:cubicBezTo>
                    <a:pt x="555684" y="399803"/>
                    <a:pt x="565526" y="389981"/>
                    <a:pt x="565557" y="377848"/>
                  </a:cubicBezTo>
                  <a:lnTo>
                    <a:pt x="565557" y="299713"/>
                  </a:lnTo>
                  <a:cubicBezTo>
                    <a:pt x="565526" y="287579"/>
                    <a:pt x="555684" y="277758"/>
                    <a:pt x="543551" y="277758"/>
                  </a:cubicBezTo>
                  <a:lnTo>
                    <a:pt x="493151" y="277758"/>
                  </a:lnTo>
                  <a:lnTo>
                    <a:pt x="493151" y="226090"/>
                  </a:lnTo>
                  <a:cubicBezTo>
                    <a:pt x="493126" y="218065"/>
                    <a:pt x="486625" y="211566"/>
                    <a:pt x="478599" y="211538"/>
                  </a:cubicBezTo>
                  <a:lnTo>
                    <a:pt x="297280" y="211538"/>
                  </a:lnTo>
                  <a:lnTo>
                    <a:pt x="297280" y="122248"/>
                  </a:lnTo>
                  <a:lnTo>
                    <a:pt x="347985" y="122248"/>
                  </a:lnTo>
                  <a:cubicBezTo>
                    <a:pt x="360110" y="122248"/>
                    <a:pt x="369940" y="112418"/>
                    <a:pt x="369940" y="100293"/>
                  </a:cubicBezTo>
                  <a:lnTo>
                    <a:pt x="369940" y="21955"/>
                  </a:lnTo>
                  <a:cubicBezTo>
                    <a:pt x="369940" y="9830"/>
                    <a:pt x="360110" y="0"/>
                    <a:pt x="347985" y="0"/>
                  </a:cubicBezTo>
                  <a:lnTo>
                    <a:pt x="217827" y="0"/>
                  </a:lnTo>
                  <a:cubicBezTo>
                    <a:pt x="205693" y="0"/>
                    <a:pt x="195849" y="9821"/>
                    <a:pt x="195821" y="21955"/>
                  </a:cubicBezTo>
                  <a:lnTo>
                    <a:pt x="195821" y="100344"/>
                  </a:lnTo>
                  <a:cubicBezTo>
                    <a:pt x="195877" y="112457"/>
                    <a:pt x="205713" y="122248"/>
                    <a:pt x="217827" y="122248"/>
                  </a:cubicBezTo>
                  <a:lnTo>
                    <a:pt x="268227" y="122248"/>
                  </a:lnTo>
                  <a:lnTo>
                    <a:pt x="268227" y="211487"/>
                  </a:lnTo>
                  <a:lnTo>
                    <a:pt x="86909" y="211487"/>
                  </a:lnTo>
                  <a:cubicBezTo>
                    <a:pt x="78883" y="211515"/>
                    <a:pt x="72384" y="218014"/>
                    <a:pt x="72356" y="226039"/>
                  </a:cubicBezTo>
                  <a:lnTo>
                    <a:pt x="72356" y="277504"/>
                  </a:lnTo>
                  <a:lnTo>
                    <a:pt x="21956" y="277504"/>
                  </a:lnTo>
                  <a:cubicBezTo>
                    <a:pt x="9831" y="277503"/>
                    <a:pt x="1" y="287332"/>
                    <a:pt x="0" y="299458"/>
                  </a:cubicBezTo>
                  <a:cubicBezTo>
                    <a:pt x="0" y="299543"/>
                    <a:pt x="1" y="299628"/>
                    <a:pt x="2" y="299713"/>
                  </a:cubicBezTo>
                  <a:lnTo>
                    <a:pt x="2" y="378101"/>
                  </a:lnTo>
                  <a:cubicBezTo>
                    <a:pt x="2" y="390225"/>
                    <a:pt x="9831" y="400056"/>
                    <a:pt x="21956" y="400056"/>
                  </a:cubicBezTo>
                  <a:lnTo>
                    <a:pt x="151861" y="400056"/>
                  </a:lnTo>
                  <a:cubicBezTo>
                    <a:pt x="163986" y="400056"/>
                    <a:pt x="173816" y="390225"/>
                    <a:pt x="173816" y="378101"/>
                  </a:cubicBezTo>
                  <a:lnTo>
                    <a:pt x="173816" y="299713"/>
                  </a:lnTo>
                  <a:cubicBezTo>
                    <a:pt x="173816" y="287587"/>
                    <a:pt x="163986" y="277758"/>
                    <a:pt x="151861" y="277758"/>
                  </a:cubicBezTo>
                  <a:lnTo>
                    <a:pt x="101461" y="277758"/>
                  </a:lnTo>
                  <a:lnTo>
                    <a:pt x="101461" y="240642"/>
                  </a:lnTo>
                  <a:lnTo>
                    <a:pt x="268227" y="240642"/>
                  </a:lnTo>
                  <a:lnTo>
                    <a:pt x="268227" y="277504"/>
                  </a:lnTo>
                  <a:lnTo>
                    <a:pt x="217827" y="277504"/>
                  </a:lnTo>
                  <a:cubicBezTo>
                    <a:pt x="205674" y="277504"/>
                    <a:pt x="195821" y="287356"/>
                    <a:pt x="195820" y="299509"/>
                  </a:cubicBezTo>
                  <a:cubicBezTo>
                    <a:pt x="195820" y="299577"/>
                    <a:pt x="195821" y="299645"/>
                    <a:pt x="195821" y="299713"/>
                  </a:cubicBezTo>
                  <a:lnTo>
                    <a:pt x="195821" y="378101"/>
                  </a:lnTo>
                  <a:cubicBezTo>
                    <a:pt x="195849" y="390235"/>
                    <a:pt x="205693" y="400056"/>
                    <a:pt x="217827" y="400056"/>
                  </a:cubicBezTo>
                  <a:lnTo>
                    <a:pt x="347731" y="400056"/>
                  </a:lnTo>
                  <a:cubicBezTo>
                    <a:pt x="359857" y="400056"/>
                    <a:pt x="369686" y="390225"/>
                    <a:pt x="369686" y="378101"/>
                  </a:cubicBezTo>
                  <a:lnTo>
                    <a:pt x="369686" y="299713"/>
                  </a:lnTo>
                  <a:cubicBezTo>
                    <a:pt x="369686" y="287587"/>
                    <a:pt x="359857" y="277758"/>
                    <a:pt x="347731" y="277758"/>
                  </a:cubicBezTo>
                  <a:lnTo>
                    <a:pt x="297027" y="277758"/>
                  </a:lnTo>
                  <a:lnTo>
                    <a:pt x="297027" y="240642"/>
                  </a:lnTo>
                  <a:lnTo>
                    <a:pt x="463844" y="240642"/>
                  </a:lnTo>
                  <a:lnTo>
                    <a:pt x="463844" y="277504"/>
                  </a:lnTo>
                  <a:lnTo>
                    <a:pt x="413140" y="277504"/>
                  </a:lnTo>
                  <a:cubicBezTo>
                    <a:pt x="401113" y="277781"/>
                    <a:pt x="391550" y="287684"/>
                    <a:pt x="391692" y="299713"/>
                  </a:cubicBezTo>
                  <a:lnTo>
                    <a:pt x="391692" y="378101"/>
                  </a:lnTo>
                  <a:cubicBezTo>
                    <a:pt x="391831" y="390128"/>
                    <a:pt x="401620" y="399803"/>
                    <a:pt x="413647" y="399803"/>
                  </a:cubicBezTo>
                  <a:close/>
                  <a:moveTo>
                    <a:pt x="144356" y="306913"/>
                  </a:moveTo>
                  <a:lnTo>
                    <a:pt x="144356" y="370293"/>
                  </a:lnTo>
                  <a:lnTo>
                    <a:pt x="29461" y="370293"/>
                  </a:lnTo>
                  <a:lnTo>
                    <a:pt x="29461" y="306913"/>
                  </a:lnTo>
                  <a:close/>
                  <a:moveTo>
                    <a:pt x="340176" y="306913"/>
                  </a:moveTo>
                  <a:lnTo>
                    <a:pt x="340176" y="370293"/>
                  </a:lnTo>
                  <a:lnTo>
                    <a:pt x="225331" y="370293"/>
                  </a:lnTo>
                  <a:lnTo>
                    <a:pt x="225331" y="306913"/>
                  </a:lnTo>
                  <a:close/>
                  <a:moveTo>
                    <a:pt x="225331" y="92789"/>
                  </a:moveTo>
                  <a:lnTo>
                    <a:pt x="225331" y="29408"/>
                  </a:lnTo>
                  <a:lnTo>
                    <a:pt x="340176" y="29408"/>
                  </a:lnTo>
                  <a:lnTo>
                    <a:pt x="340176" y="92789"/>
                  </a:lnTo>
                  <a:close/>
                  <a:moveTo>
                    <a:pt x="421202" y="306913"/>
                  </a:moveTo>
                  <a:lnTo>
                    <a:pt x="536047" y="306913"/>
                  </a:lnTo>
                  <a:lnTo>
                    <a:pt x="536047" y="370293"/>
                  </a:lnTo>
                  <a:lnTo>
                    <a:pt x="421202" y="370293"/>
                  </a:lnTo>
                  <a:close/>
                </a:path>
              </a:pathLst>
            </a:custGeom>
            <a:solidFill>
              <a:srgbClr val="1D1D1B"/>
            </a:solidFill>
            <a:ln w="5031" cap="flat">
              <a:noFill/>
              <a:prstDash val="solid"/>
              <a:miter/>
            </a:ln>
          </p:spPr>
          <p:txBody>
            <a:bodyPr rtlCol="0" anchor="ctr"/>
            <a:lstStyle/>
            <a:p>
              <a:endParaRPr lang="de-DE"/>
            </a:p>
          </p:txBody>
        </p:sp>
      </p:grpSp>
      <p:grpSp>
        <p:nvGrpSpPr>
          <p:cNvPr id="43" name="Grafik 230">
            <a:extLst>
              <a:ext uri="{FF2B5EF4-FFF2-40B4-BE49-F238E27FC236}">
                <a16:creationId xmlns:a16="http://schemas.microsoft.com/office/drawing/2014/main" id="{8A5138D2-76CA-4623-A682-CC3F99693FE5}"/>
              </a:ext>
            </a:extLst>
          </p:cNvPr>
          <p:cNvGrpSpPr/>
          <p:nvPr>
            <p:custDataLst>
              <p:tags r:id="rId5"/>
            </p:custDataLst>
          </p:nvPr>
        </p:nvGrpSpPr>
        <p:grpSpPr>
          <a:xfrm>
            <a:off x="873097" y="3276543"/>
            <a:ext cx="557531" cy="534980"/>
            <a:chOff x="2332945" y="1738634"/>
            <a:chExt cx="726341" cy="565960"/>
          </a:xfrm>
        </p:grpSpPr>
        <p:sp>
          <p:nvSpPr>
            <p:cNvPr id="44" name="Freihandform: Form 43">
              <a:extLst>
                <a:ext uri="{FF2B5EF4-FFF2-40B4-BE49-F238E27FC236}">
                  <a16:creationId xmlns:a16="http://schemas.microsoft.com/office/drawing/2014/main" id="{E083C5A4-ABE2-43CD-BA8D-7245CDA83FD8}"/>
                </a:ext>
              </a:extLst>
            </p:cNvPr>
            <p:cNvSpPr/>
            <p:nvPr/>
          </p:nvSpPr>
          <p:spPr>
            <a:xfrm>
              <a:off x="2332945" y="1738634"/>
              <a:ext cx="726341" cy="565960"/>
            </a:xfrm>
            <a:custGeom>
              <a:avLst/>
              <a:gdLst>
                <a:gd name="connsiteX0" fmla="*/ 565961 w 565960"/>
                <a:gd name="connsiteY0" fmla="*/ 282980 h 565960"/>
                <a:gd name="connsiteX1" fmla="*/ 282980 w 565960"/>
                <a:gd name="connsiteY1" fmla="*/ 565961 h 565960"/>
                <a:gd name="connsiteX2" fmla="*/ 0 w 565960"/>
                <a:gd name="connsiteY2" fmla="*/ 282980 h 565960"/>
                <a:gd name="connsiteX3" fmla="*/ 282980 w 565960"/>
                <a:gd name="connsiteY3" fmla="*/ 0 h 565960"/>
                <a:gd name="connsiteX4" fmla="*/ 565961 w 565960"/>
                <a:gd name="connsiteY4" fmla="*/ 28298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960" h="565960">
                  <a:moveTo>
                    <a:pt x="565961" y="282980"/>
                  </a:moveTo>
                  <a:cubicBezTo>
                    <a:pt x="565961" y="439266"/>
                    <a:pt x="439266" y="565961"/>
                    <a:pt x="282980" y="565961"/>
                  </a:cubicBezTo>
                  <a:cubicBezTo>
                    <a:pt x="126695" y="565961"/>
                    <a:pt x="0" y="439266"/>
                    <a:pt x="0" y="282980"/>
                  </a:cubicBezTo>
                  <a:cubicBezTo>
                    <a:pt x="0" y="126695"/>
                    <a:pt x="126695" y="0"/>
                    <a:pt x="282980" y="0"/>
                  </a:cubicBezTo>
                  <a:cubicBezTo>
                    <a:pt x="439266" y="0"/>
                    <a:pt x="565961" y="126695"/>
                    <a:pt x="565961" y="282980"/>
                  </a:cubicBezTo>
                  <a:close/>
                </a:path>
              </a:pathLst>
            </a:custGeom>
            <a:solidFill>
              <a:srgbClr val="FFC000"/>
            </a:solidFill>
            <a:ln w="5031" cap="flat">
              <a:noFill/>
              <a:prstDash val="solid"/>
              <a:miter/>
            </a:ln>
          </p:spPr>
          <p:txBody>
            <a:bodyPr rtlCol="0" anchor="ctr"/>
            <a:lstStyle/>
            <a:p>
              <a:endParaRPr lang="de-DE"/>
            </a:p>
          </p:txBody>
        </p:sp>
        <p:sp>
          <p:nvSpPr>
            <p:cNvPr id="45" name="Freihandform: Form 44">
              <a:extLst>
                <a:ext uri="{FF2B5EF4-FFF2-40B4-BE49-F238E27FC236}">
                  <a16:creationId xmlns:a16="http://schemas.microsoft.com/office/drawing/2014/main" id="{8492C74F-D39A-41E0-8C52-F00554DED1EA}"/>
                </a:ext>
              </a:extLst>
            </p:cNvPr>
            <p:cNvSpPr/>
            <p:nvPr/>
          </p:nvSpPr>
          <p:spPr>
            <a:xfrm>
              <a:off x="2382811" y="1879924"/>
              <a:ext cx="584721" cy="411953"/>
            </a:xfrm>
            <a:custGeom>
              <a:avLst/>
              <a:gdLst>
                <a:gd name="connsiteX0" fmla="*/ 463688 w 584721"/>
                <a:gd name="connsiteY0" fmla="*/ 200193 h 411953"/>
                <a:gd name="connsiteX1" fmla="*/ 475969 w 584721"/>
                <a:gd name="connsiteY1" fmla="*/ 66449 h 411953"/>
                <a:gd name="connsiteX2" fmla="*/ 342222 w 584721"/>
                <a:gd name="connsiteY2" fmla="*/ 54171 h 411953"/>
                <a:gd name="connsiteX3" fmla="*/ 329944 w 584721"/>
                <a:gd name="connsiteY3" fmla="*/ 187915 h 411953"/>
                <a:gd name="connsiteX4" fmla="*/ 342961 w 584721"/>
                <a:gd name="connsiteY4" fmla="*/ 200802 h 411953"/>
                <a:gd name="connsiteX5" fmla="*/ 317609 w 584721"/>
                <a:gd name="connsiteY5" fmla="*/ 208813 h 411953"/>
                <a:gd name="connsiteX6" fmla="*/ 242263 w 584721"/>
                <a:gd name="connsiteY6" fmla="*/ 167946 h 411953"/>
                <a:gd name="connsiteX7" fmla="*/ 254459 w 584721"/>
                <a:gd name="connsiteY7" fmla="*/ 34194 h 411953"/>
                <a:gd name="connsiteX8" fmla="*/ 120708 w 584721"/>
                <a:gd name="connsiteY8" fmla="*/ 21997 h 411953"/>
                <a:gd name="connsiteX9" fmla="*/ 108511 w 584721"/>
                <a:gd name="connsiteY9" fmla="*/ 155749 h 411953"/>
                <a:gd name="connsiteX10" fmla="*/ 121384 w 584721"/>
                <a:gd name="connsiteY10" fmla="*/ 168503 h 411953"/>
                <a:gd name="connsiteX11" fmla="*/ 708 w 584721"/>
                <a:gd name="connsiteY11" fmla="*/ 311033 h 411953"/>
                <a:gd name="connsiteX12" fmla="*/ 46646 w 584721"/>
                <a:gd name="connsiteY12" fmla="*/ 356667 h 411953"/>
                <a:gd name="connsiteX13" fmla="*/ 235570 w 584721"/>
                <a:gd name="connsiteY13" fmla="*/ 376137 h 411953"/>
                <a:gd name="connsiteX14" fmla="*/ 538477 w 584721"/>
                <a:gd name="connsiteY14" fmla="*/ 388965 h 411953"/>
                <a:gd name="connsiteX15" fmla="*/ 584668 w 584721"/>
                <a:gd name="connsiteY15" fmla="*/ 350785 h 411953"/>
                <a:gd name="connsiteX16" fmla="*/ 463688 w 584721"/>
                <a:gd name="connsiteY16" fmla="*/ 200193 h 411953"/>
                <a:gd name="connsiteX17" fmla="*/ 402843 w 584721"/>
                <a:gd name="connsiteY17" fmla="*/ 65168 h 411953"/>
                <a:gd name="connsiteX18" fmla="*/ 465006 w 584721"/>
                <a:gd name="connsiteY18" fmla="*/ 127331 h 411953"/>
                <a:gd name="connsiteX19" fmla="*/ 402843 w 584721"/>
                <a:gd name="connsiteY19" fmla="*/ 189495 h 411953"/>
                <a:gd name="connsiteX20" fmla="*/ 340680 w 584721"/>
                <a:gd name="connsiteY20" fmla="*/ 127331 h 411953"/>
                <a:gd name="connsiteX21" fmla="*/ 402742 w 584721"/>
                <a:gd name="connsiteY21" fmla="*/ 65168 h 411953"/>
                <a:gd name="connsiteX22" fmla="*/ 402843 w 584721"/>
                <a:gd name="connsiteY22" fmla="*/ 65168 h 411953"/>
                <a:gd name="connsiteX23" fmla="*/ 181113 w 584721"/>
                <a:gd name="connsiteY23" fmla="*/ 32869 h 411953"/>
                <a:gd name="connsiteX24" fmla="*/ 243327 w 584721"/>
                <a:gd name="connsiteY24" fmla="*/ 94982 h 411953"/>
                <a:gd name="connsiteX25" fmla="*/ 181215 w 584721"/>
                <a:gd name="connsiteY25" fmla="*/ 157196 h 411953"/>
                <a:gd name="connsiteX26" fmla="*/ 119001 w 584721"/>
                <a:gd name="connsiteY26" fmla="*/ 95084 h 411953"/>
                <a:gd name="connsiteX27" fmla="*/ 119001 w 584721"/>
                <a:gd name="connsiteY27" fmla="*/ 94982 h 411953"/>
                <a:gd name="connsiteX28" fmla="*/ 181113 w 584721"/>
                <a:gd name="connsiteY28" fmla="*/ 32869 h 411953"/>
                <a:gd name="connsiteX29" fmla="*/ 221677 w 584721"/>
                <a:gd name="connsiteY29" fmla="*/ 346323 h 411953"/>
                <a:gd name="connsiteX30" fmla="*/ 31181 w 584721"/>
                <a:gd name="connsiteY30" fmla="*/ 318284 h 411953"/>
                <a:gd name="connsiteX31" fmla="*/ 59068 w 584721"/>
                <a:gd name="connsiteY31" fmla="*/ 239692 h 411953"/>
                <a:gd name="connsiteX32" fmla="*/ 287491 w 584721"/>
                <a:gd name="connsiteY32" fmla="*/ 224176 h 411953"/>
                <a:gd name="connsiteX33" fmla="*/ 221930 w 584721"/>
                <a:gd name="connsiteY33" fmla="*/ 346323 h 411953"/>
                <a:gd name="connsiteX34" fmla="*/ 252911 w 584721"/>
                <a:gd name="connsiteY34" fmla="*/ 350633 h 411953"/>
                <a:gd name="connsiteX35" fmla="*/ 343773 w 584721"/>
                <a:gd name="connsiteY35" fmla="*/ 232847 h 411953"/>
                <a:gd name="connsiteX36" fmla="*/ 552775 w 584721"/>
                <a:gd name="connsiteY36" fmla="*/ 350633 h 411953"/>
                <a:gd name="connsiteX37" fmla="*/ 253164 w 584721"/>
                <a:gd name="connsiteY37" fmla="*/ 350633 h 411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84721" h="411953">
                  <a:moveTo>
                    <a:pt x="463688" y="200193"/>
                  </a:moveTo>
                  <a:cubicBezTo>
                    <a:pt x="504013" y="166652"/>
                    <a:pt x="509509" y="106772"/>
                    <a:pt x="475969" y="66449"/>
                  </a:cubicBezTo>
                  <a:cubicBezTo>
                    <a:pt x="442423" y="26126"/>
                    <a:pt x="382545" y="20629"/>
                    <a:pt x="342222" y="54171"/>
                  </a:cubicBezTo>
                  <a:cubicBezTo>
                    <a:pt x="301900" y="87713"/>
                    <a:pt x="296402" y="147592"/>
                    <a:pt x="329944" y="187915"/>
                  </a:cubicBezTo>
                  <a:cubicBezTo>
                    <a:pt x="333858" y="192620"/>
                    <a:pt x="338217" y="196936"/>
                    <a:pt x="342961" y="200802"/>
                  </a:cubicBezTo>
                  <a:cubicBezTo>
                    <a:pt x="334328" y="202856"/>
                    <a:pt x="325855" y="205534"/>
                    <a:pt x="317609" y="208813"/>
                  </a:cubicBezTo>
                  <a:cubicBezTo>
                    <a:pt x="297023" y="187771"/>
                    <a:pt x="271722" y="175551"/>
                    <a:pt x="242263" y="167946"/>
                  </a:cubicBezTo>
                  <a:cubicBezTo>
                    <a:pt x="282565" y="134379"/>
                    <a:pt x="288026" y="74497"/>
                    <a:pt x="254459" y="34194"/>
                  </a:cubicBezTo>
                  <a:cubicBezTo>
                    <a:pt x="220893" y="-6108"/>
                    <a:pt x="161010" y="-11569"/>
                    <a:pt x="120708" y="21997"/>
                  </a:cubicBezTo>
                  <a:cubicBezTo>
                    <a:pt x="80405" y="55564"/>
                    <a:pt x="74945" y="115446"/>
                    <a:pt x="108511" y="155749"/>
                  </a:cubicBezTo>
                  <a:cubicBezTo>
                    <a:pt x="112386" y="160401"/>
                    <a:pt x="116696" y="164672"/>
                    <a:pt x="121384" y="168503"/>
                  </a:cubicBezTo>
                  <a:cubicBezTo>
                    <a:pt x="53148" y="182575"/>
                    <a:pt x="3333" y="241410"/>
                    <a:pt x="708" y="311033"/>
                  </a:cubicBezTo>
                  <a:cubicBezTo>
                    <a:pt x="-4920" y="340593"/>
                    <a:pt x="24184" y="350278"/>
                    <a:pt x="46646" y="356667"/>
                  </a:cubicBezTo>
                  <a:cubicBezTo>
                    <a:pt x="107181" y="378069"/>
                    <a:pt x="171943" y="384742"/>
                    <a:pt x="235570" y="376137"/>
                  </a:cubicBezTo>
                  <a:cubicBezTo>
                    <a:pt x="331188" y="418967"/>
                    <a:pt x="439578" y="423561"/>
                    <a:pt x="538477" y="388965"/>
                  </a:cubicBezTo>
                  <a:cubicBezTo>
                    <a:pt x="556832" y="382779"/>
                    <a:pt x="586139" y="375681"/>
                    <a:pt x="584668" y="350785"/>
                  </a:cubicBezTo>
                  <a:cubicBezTo>
                    <a:pt x="584618" y="278438"/>
                    <a:pt x="534324" y="215832"/>
                    <a:pt x="463688" y="200193"/>
                  </a:cubicBezTo>
                  <a:close/>
                  <a:moveTo>
                    <a:pt x="402843" y="65168"/>
                  </a:moveTo>
                  <a:cubicBezTo>
                    <a:pt x="437175" y="65168"/>
                    <a:pt x="465006" y="93000"/>
                    <a:pt x="465006" y="127331"/>
                  </a:cubicBezTo>
                  <a:cubicBezTo>
                    <a:pt x="465006" y="161663"/>
                    <a:pt x="437175" y="189495"/>
                    <a:pt x="402843" y="189495"/>
                  </a:cubicBezTo>
                  <a:cubicBezTo>
                    <a:pt x="368511" y="189495"/>
                    <a:pt x="340680" y="161663"/>
                    <a:pt x="340680" y="127331"/>
                  </a:cubicBezTo>
                  <a:cubicBezTo>
                    <a:pt x="340652" y="93027"/>
                    <a:pt x="368438" y="65196"/>
                    <a:pt x="402742" y="65168"/>
                  </a:cubicBezTo>
                  <a:cubicBezTo>
                    <a:pt x="402776" y="65168"/>
                    <a:pt x="402809" y="65168"/>
                    <a:pt x="402843" y="65168"/>
                  </a:cubicBezTo>
                  <a:close/>
                  <a:moveTo>
                    <a:pt x="181113" y="32869"/>
                  </a:moveTo>
                  <a:cubicBezTo>
                    <a:pt x="215445" y="32842"/>
                    <a:pt x="243300" y="60650"/>
                    <a:pt x="243327" y="94982"/>
                  </a:cubicBezTo>
                  <a:cubicBezTo>
                    <a:pt x="243355" y="129314"/>
                    <a:pt x="215547" y="157168"/>
                    <a:pt x="181215" y="157196"/>
                  </a:cubicBezTo>
                  <a:cubicBezTo>
                    <a:pt x="146883" y="157224"/>
                    <a:pt x="119029" y="129415"/>
                    <a:pt x="119001" y="95084"/>
                  </a:cubicBezTo>
                  <a:cubicBezTo>
                    <a:pt x="119001" y="95050"/>
                    <a:pt x="119001" y="95016"/>
                    <a:pt x="119001" y="94982"/>
                  </a:cubicBezTo>
                  <a:cubicBezTo>
                    <a:pt x="119001" y="60678"/>
                    <a:pt x="146809" y="32869"/>
                    <a:pt x="181113" y="32869"/>
                  </a:cubicBezTo>
                  <a:close/>
                  <a:moveTo>
                    <a:pt x="221677" y="346323"/>
                  </a:moveTo>
                  <a:cubicBezTo>
                    <a:pt x="156775" y="353979"/>
                    <a:pt x="91164" y="342064"/>
                    <a:pt x="31181" y="318284"/>
                  </a:cubicBezTo>
                  <a:cubicBezTo>
                    <a:pt x="31553" y="289727"/>
                    <a:pt x="41358" y="262096"/>
                    <a:pt x="59068" y="239692"/>
                  </a:cubicBezTo>
                  <a:cubicBezTo>
                    <a:pt x="109773" y="179506"/>
                    <a:pt x="229536" y="177934"/>
                    <a:pt x="287491" y="224176"/>
                  </a:cubicBezTo>
                  <a:cubicBezTo>
                    <a:pt x="246623" y="251405"/>
                    <a:pt x="224415" y="296329"/>
                    <a:pt x="221930" y="346323"/>
                  </a:cubicBezTo>
                  <a:close/>
                  <a:moveTo>
                    <a:pt x="252911" y="350633"/>
                  </a:moveTo>
                  <a:cubicBezTo>
                    <a:pt x="254432" y="293895"/>
                    <a:pt x="287491" y="247348"/>
                    <a:pt x="343773" y="232847"/>
                  </a:cubicBezTo>
                  <a:cubicBezTo>
                    <a:pt x="434128" y="204655"/>
                    <a:pt x="554043" y="244408"/>
                    <a:pt x="552775" y="350633"/>
                  </a:cubicBezTo>
                  <a:cubicBezTo>
                    <a:pt x="456868" y="390415"/>
                    <a:pt x="349073" y="390415"/>
                    <a:pt x="253164" y="350633"/>
                  </a:cubicBezTo>
                  <a:close/>
                </a:path>
              </a:pathLst>
            </a:custGeom>
            <a:solidFill>
              <a:srgbClr val="1D1D1B"/>
            </a:solidFill>
            <a:ln w="5031" cap="flat">
              <a:noFill/>
              <a:prstDash val="solid"/>
              <a:miter/>
            </a:ln>
          </p:spPr>
          <p:txBody>
            <a:bodyPr rtlCol="0" anchor="ctr"/>
            <a:lstStyle/>
            <a:p>
              <a:endParaRPr lang="de-DE"/>
            </a:p>
          </p:txBody>
        </p:sp>
      </p:grpSp>
      <p:grpSp>
        <p:nvGrpSpPr>
          <p:cNvPr id="46" name="Grafik 277">
            <a:extLst>
              <a:ext uri="{FF2B5EF4-FFF2-40B4-BE49-F238E27FC236}">
                <a16:creationId xmlns:a16="http://schemas.microsoft.com/office/drawing/2014/main" id="{78FDD12E-5C04-4934-B65F-2CCC5D4933DE}"/>
              </a:ext>
            </a:extLst>
          </p:cNvPr>
          <p:cNvGrpSpPr/>
          <p:nvPr>
            <p:custDataLst>
              <p:tags r:id="rId6"/>
            </p:custDataLst>
          </p:nvPr>
        </p:nvGrpSpPr>
        <p:grpSpPr>
          <a:xfrm>
            <a:off x="833453" y="4832632"/>
            <a:ext cx="517224" cy="460441"/>
            <a:chOff x="6272751" y="4153432"/>
            <a:chExt cx="628207" cy="565960"/>
          </a:xfrm>
        </p:grpSpPr>
        <p:sp>
          <p:nvSpPr>
            <p:cNvPr id="47" name="Freihandform: Form 46">
              <a:extLst>
                <a:ext uri="{FF2B5EF4-FFF2-40B4-BE49-F238E27FC236}">
                  <a16:creationId xmlns:a16="http://schemas.microsoft.com/office/drawing/2014/main" id="{33CE4409-04E0-4234-8C51-9F092252D38E}"/>
                </a:ext>
              </a:extLst>
            </p:cNvPr>
            <p:cNvSpPr/>
            <p:nvPr/>
          </p:nvSpPr>
          <p:spPr>
            <a:xfrm>
              <a:off x="6272751" y="4153432"/>
              <a:ext cx="565960" cy="565960"/>
            </a:xfrm>
            <a:custGeom>
              <a:avLst/>
              <a:gdLst>
                <a:gd name="connsiteX0" fmla="*/ 565961 w 565960"/>
                <a:gd name="connsiteY0" fmla="*/ 282980 h 565960"/>
                <a:gd name="connsiteX1" fmla="*/ 282980 w 565960"/>
                <a:gd name="connsiteY1" fmla="*/ 565961 h 565960"/>
                <a:gd name="connsiteX2" fmla="*/ 0 w 565960"/>
                <a:gd name="connsiteY2" fmla="*/ 282980 h 565960"/>
                <a:gd name="connsiteX3" fmla="*/ 282980 w 565960"/>
                <a:gd name="connsiteY3" fmla="*/ 0 h 565960"/>
                <a:gd name="connsiteX4" fmla="*/ 565961 w 565960"/>
                <a:gd name="connsiteY4" fmla="*/ 28298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960" h="565960">
                  <a:moveTo>
                    <a:pt x="565961" y="282980"/>
                  </a:moveTo>
                  <a:cubicBezTo>
                    <a:pt x="565961" y="439266"/>
                    <a:pt x="439266" y="565961"/>
                    <a:pt x="282980" y="565961"/>
                  </a:cubicBezTo>
                  <a:cubicBezTo>
                    <a:pt x="126695" y="565961"/>
                    <a:pt x="0" y="439266"/>
                    <a:pt x="0" y="282980"/>
                  </a:cubicBezTo>
                  <a:cubicBezTo>
                    <a:pt x="0" y="126695"/>
                    <a:pt x="126695" y="0"/>
                    <a:pt x="282980" y="0"/>
                  </a:cubicBezTo>
                  <a:cubicBezTo>
                    <a:pt x="439266" y="0"/>
                    <a:pt x="565961" y="126695"/>
                    <a:pt x="565961" y="282980"/>
                  </a:cubicBezTo>
                  <a:close/>
                </a:path>
              </a:pathLst>
            </a:custGeom>
            <a:solidFill>
              <a:srgbClr val="FFC000"/>
            </a:solidFill>
            <a:ln w="5031" cap="flat">
              <a:noFill/>
              <a:prstDash val="solid"/>
              <a:miter/>
            </a:ln>
          </p:spPr>
          <p:txBody>
            <a:bodyPr rtlCol="0" anchor="ctr"/>
            <a:lstStyle/>
            <a:p>
              <a:endParaRPr lang="de-DE"/>
            </a:p>
          </p:txBody>
        </p:sp>
        <p:sp>
          <p:nvSpPr>
            <p:cNvPr id="48" name="Freihandform: Form 47">
              <a:extLst>
                <a:ext uri="{FF2B5EF4-FFF2-40B4-BE49-F238E27FC236}">
                  <a16:creationId xmlns:a16="http://schemas.microsoft.com/office/drawing/2014/main" id="{64BA78CF-90D1-4229-BB91-AA3874D4F021}"/>
                </a:ext>
              </a:extLst>
            </p:cNvPr>
            <p:cNvSpPr/>
            <p:nvPr/>
          </p:nvSpPr>
          <p:spPr>
            <a:xfrm>
              <a:off x="6434646" y="4214939"/>
              <a:ext cx="466312" cy="466021"/>
            </a:xfrm>
            <a:custGeom>
              <a:avLst/>
              <a:gdLst>
                <a:gd name="connsiteX0" fmla="*/ 458928 w 466312"/>
                <a:gd name="connsiteY0" fmla="*/ 77726 h 466021"/>
                <a:gd name="connsiteX1" fmla="*/ 437551 w 466312"/>
                <a:gd name="connsiteY1" fmla="*/ 71373 h 466021"/>
                <a:gd name="connsiteX2" fmla="*/ 434184 w 466312"/>
                <a:gd name="connsiteY2" fmla="*/ 73822 h 466021"/>
                <a:gd name="connsiteX3" fmla="*/ 372274 w 466312"/>
                <a:gd name="connsiteY3" fmla="*/ 135935 h 466021"/>
                <a:gd name="connsiteX4" fmla="*/ 339114 w 466312"/>
                <a:gd name="connsiteY4" fmla="*/ 127062 h 466021"/>
                <a:gd name="connsiteX5" fmla="*/ 330241 w 466312"/>
                <a:gd name="connsiteY5" fmla="*/ 93901 h 466021"/>
                <a:gd name="connsiteX6" fmla="*/ 392049 w 466312"/>
                <a:gd name="connsiteY6" fmla="*/ 32093 h 466021"/>
                <a:gd name="connsiteX7" fmla="*/ 391623 w 466312"/>
                <a:gd name="connsiteY7" fmla="*/ 9724 h 466021"/>
                <a:gd name="connsiteX8" fmla="*/ 388348 w 466312"/>
                <a:gd name="connsiteY8" fmla="*/ 7298 h 466021"/>
                <a:gd name="connsiteX9" fmla="*/ 317767 w 466312"/>
                <a:gd name="connsiteY9" fmla="*/ 6183 h 466021"/>
                <a:gd name="connsiteX10" fmla="*/ 218387 w 466312"/>
                <a:gd name="connsiteY10" fmla="*/ 156217 h 466021"/>
                <a:gd name="connsiteX11" fmla="*/ 219604 w 466312"/>
                <a:gd name="connsiteY11" fmla="*/ 160425 h 466021"/>
                <a:gd name="connsiteX12" fmla="*/ 17852 w 466312"/>
                <a:gd name="connsiteY12" fmla="*/ 361974 h 466021"/>
                <a:gd name="connsiteX13" fmla="*/ 17852 w 466312"/>
                <a:gd name="connsiteY13" fmla="*/ 448172 h 466021"/>
                <a:gd name="connsiteX14" fmla="*/ 104049 w 466312"/>
                <a:gd name="connsiteY14" fmla="*/ 448172 h 466021"/>
                <a:gd name="connsiteX15" fmla="*/ 305751 w 466312"/>
                <a:gd name="connsiteY15" fmla="*/ 246318 h 466021"/>
                <a:gd name="connsiteX16" fmla="*/ 310111 w 466312"/>
                <a:gd name="connsiteY16" fmla="*/ 247636 h 466021"/>
                <a:gd name="connsiteX17" fmla="*/ 333841 w 466312"/>
                <a:gd name="connsiteY17" fmla="*/ 250425 h 466021"/>
                <a:gd name="connsiteX18" fmla="*/ 412331 w 466312"/>
                <a:gd name="connsiteY18" fmla="*/ 219445 h 466021"/>
                <a:gd name="connsiteX19" fmla="*/ 459993 w 466312"/>
                <a:gd name="connsiteY19" fmla="*/ 148459 h 466021"/>
                <a:gd name="connsiteX20" fmla="*/ 459993 w 466312"/>
                <a:gd name="connsiteY20" fmla="*/ 148459 h 466021"/>
                <a:gd name="connsiteX21" fmla="*/ 459993 w 466312"/>
                <a:gd name="connsiteY21" fmla="*/ 148104 h 466021"/>
                <a:gd name="connsiteX22" fmla="*/ 459993 w 466312"/>
                <a:gd name="connsiteY22" fmla="*/ 147850 h 466021"/>
                <a:gd name="connsiteX23" fmla="*/ 458928 w 466312"/>
                <a:gd name="connsiteY23" fmla="*/ 77726 h 466021"/>
                <a:gd name="connsiteX24" fmla="*/ 430128 w 466312"/>
                <a:gd name="connsiteY24" fmla="*/ 139129 h 466021"/>
                <a:gd name="connsiteX25" fmla="*/ 333790 w 466312"/>
                <a:gd name="connsiteY25" fmla="*/ 219242 h 466021"/>
                <a:gd name="connsiteX26" fmla="*/ 317615 w 466312"/>
                <a:gd name="connsiteY26" fmla="*/ 217366 h 466021"/>
                <a:gd name="connsiteX27" fmla="*/ 305953 w 466312"/>
                <a:gd name="connsiteY27" fmla="*/ 213766 h 466021"/>
                <a:gd name="connsiteX28" fmla="*/ 290438 w 466312"/>
                <a:gd name="connsiteY28" fmla="*/ 217619 h 466021"/>
                <a:gd name="connsiteX29" fmla="*/ 81942 w 466312"/>
                <a:gd name="connsiteY29" fmla="*/ 426065 h 466021"/>
                <a:gd name="connsiteX30" fmla="*/ 39908 w 466312"/>
                <a:gd name="connsiteY30" fmla="*/ 426065 h 466021"/>
                <a:gd name="connsiteX31" fmla="*/ 39908 w 466312"/>
                <a:gd name="connsiteY31" fmla="*/ 384031 h 466021"/>
                <a:gd name="connsiteX32" fmla="*/ 248303 w 466312"/>
                <a:gd name="connsiteY32" fmla="*/ 175636 h 466021"/>
                <a:gd name="connsiteX33" fmla="*/ 252207 w 466312"/>
                <a:gd name="connsiteY33" fmla="*/ 160425 h 466021"/>
                <a:gd name="connsiteX34" fmla="*/ 248658 w 466312"/>
                <a:gd name="connsiteY34" fmla="*/ 148814 h 466021"/>
                <a:gd name="connsiteX35" fmla="*/ 326793 w 466312"/>
                <a:gd name="connsiteY35" fmla="*/ 36098 h 466021"/>
                <a:gd name="connsiteX36" fmla="*/ 348951 w 466312"/>
                <a:gd name="connsiteY36" fmla="*/ 31028 h 466021"/>
                <a:gd name="connsiteX37" fmla="*/ 301846 w 466312"/>
                <a:gd name="connsiteY37" fmla="*/ 78132 h 466021"/>
                <a:gd name="connsiteX38" fmla="*/ 297790 w 466312"/>
                <a:gd name="connsiteY38" fmla="*/ 93343 h 466021"/>
                <a:gd name="connsiteX39" fmla="*/ 311328 w 466312"/>
                <a:gd name="connsiteY39" fmla="*/ 143794 h 466021"/>
                <a:gd name="connsiteX40" fmla="*/ 322432 w 466312"/>
                <a:gd name="connsiteY40" fmla="*/ 154848 h 466021"/>
                <a:gd name="connsiteX41" fmla="*/ 373136 w 466312"/>
                <a:gd name="connsiteY41" fmla="*/ 168386 h 466021"/>
                <a:gd name="connsiteX42" fmla="*/ 388348 w 466312"/>
                <a:gd name="connsiteY42" fmla="*/ 164329 h 466021"/>
                <a:gd name="connsiteX43" fmla="*/ 435452 w 466312"/>
                <a:gd name="connsiteY43" fmla="*/ 117225 h 466021"/>
                <a:gd name="connsiteX44" fmla="*/ 430128 w 466312"/>
                <a:gd name="connsiteY44" fmla="*/ 139129 h 46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66312" h="466021">
                  <a:moveTo>
                    <a:pt x="458928" y="77726"/>
                  </a:moveTo>
                  <a:cubicBezTo>
                    <a:pt x="454780" y="70069"/>
                    <a:pt x="445207" y="67225"/>
                    <a:pt x="437551" y="71373"/>
                  </a:cubicBezTo>
                  <a:cubicBezTo>
                    <a:pt x="436324" y="72037"/>
                    <a:pt x="435193" y="72860"/>
                    <a:pt x="434184" y="73822"/>
                  </a:cubicBezTo>
                  <a:lnTo>
                    <a:pt x="372274" y="135935"/>
                  </a:lnTo>
                  <a:lnTo>
                    <a:pt x="339114" y="127062"/>
                  </a:lnTo>
                  <a:lnTo>
                    <a:pt x="330241" y="93901"/>
                  </a:lnTo>
                  <a:lnTo>
                    <a:pt x="392049" y="32093"/>
                  </a:lnTo>
                  <a:cubicBezTo>
                    <a:pt x="398108" y="25799"/>
                    <a:pt x="397921" y="15784"/>
                    <a:pt x="391623" y="9724"/>
                  </a:cubicBezTo>
                  <a:cubicBezTo>
                    <a:pt x="390640" y="8777"/>
                    <a:pt x="389539" y="7962"/>
                    <a:pt x="388348" y="7298"/>
                  </a:cubicBezTo>
                  <a:cubicBezTo>
                    <a:pt x="368674" y="-4262"/>
                    <a:pt x="337136" y="-105"/>
                    <a:pt x="317767" y="6183"/>
                  </a:cubicBezTo>
                  <a:cubicBezTo>
                    <a:pt x="256821" y="24386"/>
                    <a:pt x="202365" y="89287"/>
                    <a:pt x="218387" y="156217"/>
                  </a:cubicBezTo>
                  <a:cubicBezTo>
                    <a:pt x="218742" y="157484"/>
                    <a:pt x="219198" y="159157"/>
                    <a:pt x="219604" y="160425"/>
                  </a:cubicBezTo>
                  <a:lnTo>
                    <a:pt x="17852" y="361974"/>
                  </a:lnTo>
                  <a:cubicBezTo>
                    <a:pt x="-5951" y="385775"/>
                    <a:pt x="-5951" y="424371"/>
                    <a:pt x="17852" y="448172"/>
                  </a:cubicBezTo>
                  <a:cubicBezTo>
                    <a:pt x="41655" y="471972"/>
                    <a:pt x="80247" y="471972"/>
                    <a:pt x="104049" y="448172"/>
                  </a:cubicBezTo>
                  <a:lnTo>
                    <a:pt x="305751" y="246318"/>
                  </a:lnTo>
                  <a:cubicBezTo>
                    <a:pt x="307018" y="246774"/>
                    <a:pt x="308843" y="247281"/>
                    <a:pt x="310111" y="247636"/>
                  </a:cubicBezTo>
                  <a:cubicBezTo>
                    <a:pt x="317884" y="249484"/>
                    <a:pt x="325850" y="250420"/>
                    <a:pt x="333841" y="250425"/>
                  </a:cubicBezTo>
                  <a:cubicBezTo>
                    <a:pt x="362833" y="249646"/>
                    <a:pt x="390624" y="238677"/>
                    <a:pt x="412331" y="219445"/>
                  </a:cubicBezTo>
                  <a:cubicBezTo>
                    <a:pt x="434600" y="200758"/>
                    <a:pt x="451130" y="176147"/>
                    <a:pt x="459993" y="148459"/>
                  </a:cubicBezTo>
                  <a:lnTo>
                    <a:pt x="459993" y="148459"/>
                  </a:lnTo>
                  <a:lnTo>
                    <a:pt x="459993" y="148104"/>
                  </a:lnTo>
                  <a:lnTo>
                    <a:pt x="459993" y="147850"/>
                  </a:lnTo>
                  <a:cubicBezTo>
                    <a:pt x="465925" y="127366"/>
                    <a:pt x="471046" y="100898"/>
                    <a:pt x="458928" y="77726"/>
                  </a:cubicBezTo>
                  <a:close/>
                  <a:moveTo>
                    <a:pt x="430128" y="139129"/>
                  </a:moveTo>
                  <a:cubicBezTo>
                    <a:pt x="414917" y="189276"/>
                    <a:pt x="369283" y="219242"/>
                    <a:pt x="333790" y="219242"/>
                  </a:cubicBezTo>
                  <a:cubicBezTo>
                    <a:pt x="328344" y="219231"/>
                    <a:pt x="322919" y="218601"/>
                    <a:pt x="317615" y="217366"/>
                  </a:cubicBezTo>
                  <a:lnTo>
                    <a:pt x="305953" y="213766"/>
                  </a:lnTo>
                  <a:cubicBezTo>
                    <a:pt x="300464" y="212226"/>
                    <a:pt x="294569" y="213690"/>
                    <a:pt x="290438" y="217619"/>
                  </a:cubicBezTo>
                  <a:lnTo>
                    <a:pt x="81942" y="426065"/>
                  </a:lnTo>
                  <a:cubicBezTo>
                    <a:pt x="70183" y="437301"/>
                    <a:pt x="51667" y="437301"/>
                    <a:pt x="39908" y="426065"/>
                  </a:cubicBezTo>
                  <a:cubicBezTo>
                    <a:pt x="28673" y="414306"/>
                    <a:pt x="28673" y="395789"/>
                    <a:pt x="39908" y="384031"/>
                  </a:cubicBezTo>
                  <a:lnTo>
                    <a:pt x="248303" y="175636"/>
                  </a:lnTo>
                  <a:cubicBezTo>
                    <a:pt x="252144" y="171581"/>
                    <a:pt x="253620" y="165830"/>
                    <a:pt x="252207" y="160425"/>
                  </a:cubicBezTo>
                  <a:lnTo>
                    <a:pt x="248658" y="148814"/>
                  </a:lnTo>
                  <a:cubicBezTo>
                    <a:pt x="237198" y="99935"/>
                    <a:pt x="280652" y="50245"/>
                    <a:pt x="326793" y="36098"/>
                  </a:cubicBezTo>
                  <a:cubicBezTo>
                    <a:pt x="334084" y="34019"/>
                    <a:pt x="341482" y="32327"/>
                    <a:pt x="348951" y="31028"/>
                  </a:cubicBezTo>
                  <a:lnTo>
                    <a:pt x="301846" y="78132"/>
                  </a:lnTo>
                  <a:cubicBezTo>
                    <a:pt x="297969" y="82168"/>
                    <a:pt x="296437" y="87913"/>
                    <a:pt x="297790" y="93343"/>
                  </a:cubicBezTo>
                  <a:lnTo>
                    <a:pt x="311328" y="143794"/>
                  </a:lnTo>
                  <a:cubicBezTo>
                    <a:pt x="312826" y="149176"/>
                    <a:pt x="317042" y="153374"/>
                    <a:pt x="322432" y="154848"/>
                  </a:cubicBezTo>
                  <a:lnTo>
                    <a:pt x="373136" y="168386"/>
                  </a:lnTo>
                  <a:cubicBezTo>
                    <a:pt x="378567" y="169800"/>
                    <a:pt x="384342" y="168260"/>
                    <a:pt x="388348" y="164329"/>
                  </a:cubicBezTo>
                  <a:lnTo>
                    <a:pt x="435452" y="117225"/>
                  </a:lnTo>
                  <a:cubicBezTo>
                    <a:pt x="434235" y="121383"/>
                    <a:pt x="431548" y="134211"/>
                    <a:pt x="430128" y="139129"/>
                  </a:cubicBezTo>
                  <a:close/>
                </a:path>
              </a:pathLst>
            </a:custGeom>
            <a:solidFill>
              <a:srgbClr val="1D1D1B"/>
            </a:solidFill>
            <a:ln w="5031" cap="flat">
              <a:noFill/>
              <a:prstDash val="solid"/>
              <a:miter/>
            </a:ln>
          </p:spPr>
          <p:txBody>
            <a:bodyPr rtlCol="0" anchor="ctr"/>
            <a:lstStyle/>
            <a:p>
              <a:endParaRPr lang="de-DE"/>
            </a:p>
          </p:txBody>
        </p:sp>
      </p:grpSp>
      <p:grpSp>
        <p:nvGrpSpPr>
          <p:cNvPr id="49" name="Grafik 338">
            <a:extLst>
              <a:ext uri="{FF2B5EF4-FFF2-40B4-BE49-F238E27FC236}">
                <a16:creationId xmlns:a16="http://schemas.microsoft.com/office/drawing/2014/main" id="{0B19BADA-2C23-4807-9175-029802B119DE}"/>
              </a:ext>
            </a:extLst>
          </p:cNvPr>
          <p:cNvGrpSpPr/>
          <p:nvPr/>
        </p:nvGrpSpPr>
        <p:grpSpPr>
          <a:xfrm>
            <a:off x="839416" y="4082866"/>
            <a:ext cx="572470" cy="519812"/>
            <a:chOff x="6273476" y="3001352"/>
            <a:chExt cx="645682" cy="565960"/>
          </a:xfrm>
        </p:grpSpPr>
        <p:sp>
          <p:nvSpPr>
            <p:cNvPr id="50" name="Freihandform: Form 49">
              <a:extLst>
                <a:ext uri="{FF2B5EF4-FFF2-40B4-BE49-F238E27FC236}">
                  <a16:creationId xmlns:a16="http://schemas.microsoft.com/office/drawing/2014/main" id="{4CB57DE6-B2FB-49E5-A23C-67BE96F775B7}"/>
                </a:ext>
              </a:extLst>
            </p:cNvPr>
            <p:cNvSpPr/>
            <p:nvPr/>
          </p:nvSpPr>
          <p:spPr>
            <a:xfrm>
              <a:off x="6273476" y="3001352"/>
              <a:ext cx="565960" cy="565960"/>
            </a:xfrm>
            <a:custGeom>
              <a:avLst/>
              <a:gdLst>
                <a:gd name="connsiteX0" fmla="*/ 565961 w 565960"/>
                <a:gd name="connsiteY0" fmla="*/ 282980 h 565960"/>
                <a:gd name="connsiteX1" fmla="*/ 282980 w 565960"/>
                <a:gd name="connsiteY1" fmla="*/ 565961 h 565960"/>
                <a:gd name="connsiteX2" fmla="*/ 0 w 565960"/>
                <a:gd name="connsiteY2" fmla="*/ 282980 h 565960"/>
                <a:gd name="connsiteX3" fmla="*/ 282980 w 565960"/>
                <a:gd name="connsiteY3" fmla="*/ 0 h 565960"/>
                <a:gd name="connsiteX4" fmla="*/ 565961 w 565960"/>
                <a:gd name="connsiteY4" fmla="*/ 28298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960" h="565960">
                  <a:moveTo>
                    <a:pt x="565961" y="282980"/>
                  </a:moveTo>
                  <a:cubicBezTo>
                    <a:pt x="565961" y="439266"/>
                    <a:pt x="439266" y="565961"/>
                    <a:pt x="282980" y="565961"/>
                  </a:cubicBezTo>
                  <a:cubicBezTo>
                    <a:pt x="126695" y="565961"/>
                    <a:pt x="0" y="439266"/>
                    <a:pt x="0" y="282980"/>
                  </a:cubicBezTo>
                  <a:cubicBezTo>
                    <a:pt x="0" y="126695"/>
                    <a:pt x="126695" y="0"/>
                    <a:pt x="282980" y="0"/>
                  </a:cubicBezTo>
                  <a:cubicBezTo>
                    <a:pt x="439266" y="0"/>
                    <a:pt x="565961" y="126695"/>
                    <a:pt x="565961" y="282980"/>
                  </a:cubicBezTo>
                  <a:close/>
                </a:path>
              </a:pathLst>
            </a:custGeom>
            <a:solidFill>
              <a:srgbClr val="FFC000"/>
            </a:solidFill>
            <a:ln w="5031" cap="flat">
              <a:noFill/>
              <a:prstDash val="solid"/>
              <a:miter/>
            </a:ln>
          </p:spPr>
          <p:txBody>
            <a:bodyPr rtlCol="0" anchor="ctr"/>
            <a:lstStyle/>
            <a:p>
              <a:endParaRPr lang="de-DE"/>
            </a:p>
          </p:txBody>
        </p:sp>
        <p:grpSp>
          <p:nvGrpSpPr>
            <p:cNvPr id="51" name="Grafik 338">
              <a:extLst>
                <a:ext uri="{FF2B5EF4-FFF2-40B4-BE49-F238E27FC236}">
                  <a16:creationId xmlns:a16="http://schemas.microsoft.com/office/drawing/2014/main" id="{F5B43C2C-74A8-441E-B96A-2EC51ED52200}"/>
                </a:ext>
              </a:extLst>
            </p:cNvPr>
            <p:cNvGrpSpPr/>
            <p:nvPr/>
          </p:nvGrpSpPr>
          <p:grpSpPr>
            <a:xfrm>
              <a:off x="6400232" y="3088764"/>
              <a:ext cx="518926" cy="430577"/>
              <a:chOff x="6400232" y="3088764"/>
              <a:chExt cx="518926" cy="430577"/>
            </a:xfrm>
            <a:solidFill>
              <a:srgbClr val="1D1D1B"/>
            </a:solidFill>
          </p:grpSpPr>
          <p:sp>
            <p:nvSpPr>
              <p:cNvPr id="52" name="Freihandform: Form 51">
                <a:extLst>
                  <a:ext uri="{FF2B5EF4-FFF2-40B4-BE49-F238E27FC236}">
                    <a16:creationId xmlns:a16="http://schemas.microsoft.com/office/drawing/2014/main" id="{155D23D8-EFF0-4100-ABF6-107F77183389}"/>
                  </a:ext>
                </a:extLst>
              </p:cNvPr>
              <p:cNvSpPr/>
              <p:nvPr/>
            </p:nvSpPr>
            <p:spPr>
              <a:xfrm>
                <a:off x="6692344" y="3333515"/>
                <a:ext cx="142884" cy="32957"/>
              </a:xfrm>
              <a:custGeom>
                <a:avLst/>
                <a:gdLst>
                  <a:gd name="connsiteX0" fmla="*/ 126406 w 142884"/>
                  <a:gd name="connsiteY0" fmla="*/ 0 h 32957"/>
                  <a:gd name="connsiteX1" fmla="*/ 16479 w 142884"/>
                  <a:gd name="connsiteY1" fmla="*/ 0 h 32957"/>
                  <a:gd name="connsiteX2" fmla="*/ 0 w 142884"/>
                  <a:gd name="connsiteY2" fmla="*/ 16479 h 32957"/>
                  <a:gd name="connsiteX3" fmla="*/ 16479 w 142884"/>
                  <a:gd name="connsiteY3" fmla="*/ 32958 h 32957"/>
                  <a:gd name="connsiteX4" fmla="*/ 126406 w 142884"/>
                  <a:gd name="connsiteY4" fmla="*/ 32958 h 32957"/>
                  <a:gd name="connsiteX5" fmla="*/ 142885 w 142884"/>
                  <a:gd name="connsiteY5" fmla="*/ 16479 h 32957"/>
                  <a:gd name="connsiteX6" fmla="*/ 126406 w 142884"/>
                  <a:gd name="connsiteY6" fmla="*/ 0 h 32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84" h="32957">
                    <a:moveTo>
                      <a:pt x="126406" y="0"/>
                    </a:moveTo>
                    <a:lnTo>
                      <a:pt x="16479" y="0"/>
                    </a:lnTo>
                    <a:cubicBezTo>
                      <a:pt x="7378" y="0"/>
                      <a:pt x="0" y="7378"/>
                      <a:pt x="0" y="16479"/>
                    </a:cubicBezTo>
                    <a:cubicBezTo>
                      <a:pt x="0" y="25580"/>
                      <a:pt x="7378" y="32958"/>
                      <a:pt x="16479" y="32958"/>
                    </a:cubicBezTo>
                    <a:lnTo>
                      <a:pt x="126406" y="32958"/>
                    </a:lnTo>
                    <a:cubicBezTo>
                      <a:pt x="135507" y="32958"/>
                      <a:pt x="142885" y="25580"/>
                      <a:pt x="142885" y="16479"/>
                    </a:cubicBezTo>
                    <a:cubicBezTo>
                      <a:pt x="142885" y="7378"/>
                      <a:pt x="135507" y="0"/>
                      <a:pt x="126406" y="0"/>
                    </a:cubicBezTo>
                    <a:close/>
                  </a:path>
                </a:pathLst>
              </a:custGeom>
              <a:solidFill>
                <a:srgbClr val="1D1D1B"/>
              </a:solidFill>
              <a:ln w="5031" cap="flat">
                <a:noFill/>
                <a:prstDash val="solid"/>
                <a:miter/>
              </a:ln>
            </p:spPr>
            <p:txBody>
              <a:bodyPr rtlCol="0" anchor="ctr"/>
              <a:lstStyle/>
              <a:p>
                <a:endParaRPr lang="de-DE"/>
              </a:p>
            </p:txBody>
          </p:sp>
          <p:sp>
            <p:nvSpPr>
              <p:cNvPr id="53" name="Freihandform: Form 52">
                <a:extLst>
                  <a:ext uri="{FF2B5EF4-FFF2-40B4-BE49-F238E27FC236}">
                    <a16:creationId xmlns:a16="http://schemas.microsoft.com/office/drawing/2014/main" id="{AA8D3A56-2A55-428F-8840-7DC700487985}"/>
                  </a:ext>
                </a:extLst>
              </p:cNvPr>
              <p:cNvSpPr/>
              <p:nvPr/>
            </p:nvSpPr>
            <p:spPr>
              <a:xfrm>
                <a:off x="6692344" y="3272670"/>
                <a:ext cx="142884" cy="32957"/>
              </a:xfrm>
              <a:custGeom>
                <a:avLst/>
                <a:gdLst>
                  <a:gd name="connsiteX0" fmla="*/ 126406 w 142884"/>
                  <a:gd name="connsiteY0" fmla="*/ 0 h 32957"/>
                  <a:gd name="connsiteX1" fmla="*/ 16479 w 142884"/>
                  <a:gd name="connsiteY1" fmla="*/ 0 h 32957"/>
                  <a:gd name="connsiteX2" fmla="*/ 0 w 142884"/>
                  <a:gd name="connsiteY2" fmla="*/ 16479 h 32957"/>
                  <a:gd name="connsiteX3" fmla="*/ 16479 w 142884"/>
                  <a:gd name="connsiteY3" fmla="*/ 32958 h 32957"/>
                  <a:gd name="connsiteX4" fmla="*/ 126406 w 142884"/>
                  <a:gd name="connsiteY4" fmla="*/ 32958 h 32957"/>
                  <a:gd name="connsiteX5" fmla="*/ 142885 w 142884"/>
                  <a:gd name="connsiteY5" fmla="*/ 16479 h 32957"/>
                  <a:gd name="connsiteX6" fmla="*/ 126406 w 142884"/>
                  <a:gd name="connsiteY6" fmla="*/ 0 h 32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84" h="32957">
                    <a:moveTo>
                      <a:pt x="126406" y="0"/>
                    </a:moveTo>
                    <a:lnTo>
                      <a:pt x="16479" y="0"/>
                    </a:lnTo>
                    <a:cubicBezTo>
                      <a:pt x="7378" y="0"/>
                      <a:pt x="0" y="7378"/>
                      <a:pt x="0" y="16479"/>
                    </a:cubicBezTo>
                    <a:cubicBezTo>
                      <a:pt x="0" y="25580"/>
                      <a:pt x="7378" y="32958"/>
                      <a:pt x="16479" y="32958"/>
                    </a:cubicBezTo>
                    <a:lnTo>
                      <a:pt x="126406" y="32958"/>
                    </a:lnTo>
                    <a:cubicBezTo>
                      <a:pt x="135507" y="32958"/>
                      <a:pt x="142885" y="25580"/>
                      <a:pt x="142885" y="16479"/>
                    </a:cubicBezTo>
                    <a:cubicBezTo>
                      <a:pt x="142885" y="7378"/>
                      <a:pt x="135507" y="0"/>
                      <a:pt x="126406" y="0"/>
                    </a:cubicBezTo>
                    <a:close/>
                  </a:path>
                </a:pathLst>
              </a:custGeom>
              <a:solidFill>
                <a:srgbClr val="1D1D1B"/>
              </a:solidFill>
              <a:ln w="5031" cap="flat">
                <a:noFill/>
                <a:prstDash val="solid"/>
                <a:miter/>
              </a:ln>
            </p:spPr>
            <p:txBody>
              <a:bodyPr rtlCol="0" anchor="ctr"/>
              <a:lstStyle/>
              <a:p>
                <a:endParaRPr lang="de-DE"/>
              </a:p>
            </p:txBody>
          </p:sp>
          <p:sp>
            <p:nvSpPr>
              <p:cNvPr id="54" name="Freihandform: Form 53">
                <a:extLst>
                  <a:ext uri="{FF2B5EF4-FFF2-40B4-BE49-F238E27FC236}">
                    <a16:creationId xmlns:a16="http://schemas.microsoft.com/office/drawing/2014/main" id="{30E10B34-2E6B-4D6B-B228-FBAD14B5E386}"/>
                  </a:ext>
                </a:extLst>
              </p:cNvPr>
              <p:cNvSpPr/>
              <p:nvPr/>
            </p:nvSpPr>
            <p:spPr>
              <a:xfrm>
                <a:off x="6400232" y="3088764"/>
                <a:ext cx="518926" cy="430577"/>
              </a:xfrm>
              <a:custGeom>
                <a:avLst/>
                <a:gdLst>
                  <a:gd name="connsiteX0" fmla="*/ 507909 w 518926"/>
                  <a:gd name="connsiteY0" fmla="*/ 190042 h 430577"/>
                  <a:gd name="connsiteX1" fmla="*/ 333841 w 518926"/>
                  <a:gd name="connsiteY1" fmla="*/ 96847 h 430577"/>
                  <a:gd name="connsiteX2" fmla="*/ 317058 w 518926"/>
                  <a:gd name="connsiteY2" fmla="*/ 97405 h 430577"/>
                  <a:gd name="connsiteX3" fmla="*/ 301086 w 518926"/>
                  <a:gd name="connsiteY3" fmla="*/ 64397 h 430577"/>
                  <a:gd name="connsiteX4" fmla="*/ 162715 w 518926"/>
                  <a:gd name="connsiteY4" fmla="*/ 2 h 430577"/>
                  <a:gd name="connsiteX5" fmla="*/ 76923 w 518926"/>
                  <a:gd name="connsiteY5" fmla="*/ 18357 h 430577"/>
                  <a:gd name="connsiteX6" fmla="*/ 867 w 518926"/>
                  <a:gd name="connsiteY6" fmla="*/ 111095 h 430577"/>
                  <a:gd name="connsiteX7" fmla="*/ 47363 w 518926"/>
                  <a:gd name="connsiteY7" fmla="*/ 212149 h 430577"/>
                  <a:gd name="connsiteX8" fmla="*/ 48884 w 518926"/>
                  <a:gd name="connsiteY8" fmla="*/ 213315 h 430577"/>
                  <a:gd name="connsiteX9" fmla="*/ 48884 w 518926"/>
                  <a:gd name="connsiteY9" fmla="*/ 275225 h 430577"/>
                  <a:gd name="connsiteX10" fmla="*/ 65523 w 518926"/>
                  <a:gd name="connsiteY10" fmla="*/ 291848 h 430577"/>
                  <a:gd name="connsiteX11" fmla="*/ 74946 w 518926"/>
                  <a:gd name="connsiteY11" fmla="*/ 288915 h 430577"/>
                  <a:gd name="connsiteX12" fmla="*/ 135334 w 518926"/>
                  <a:gd name="connsiteY12" fmla="*/ 246476 h 430577"/>
                  <a:gd name="connsiteX13" fmla="*/ 146641 w 518926"/>
                  <a:gd name="connsiteY13" fmla="*/ 247540 h 430577"/>
                  <a:gd name="connsiteX14" fmla="*/ 154247 w 518926"/>
                  <a:gd name="connsiteY14" fmla="*/ 280904 h 430577"/>
                  <a:gd name="connsiteX15" fmla="*/ 370805 w 518926"/>
                  <a:gd name="connsiteY15" fmla="*/ 380284 h 430577"/>
                  <a:gd name="connsiteX16" fmla="*/ 439306 w 518926"/>
                  <a:gd name="connsiteY16" fmla="*/ 427794 h 430577"/>
                  <a:gd name="connsiteX17" fmla="*/ 462361 w 518926"/>
                  <a:gd name="connsiteY17" fmla="*/ 423149 h 430577"/>
                  <a:gd name="connsiteX18" fmla="*/ 465115 w 518926"/>
                  <a:gd name="connsiteY18" fmla="*/ 414915 h 430577"/>
                  <a:gd name="connsiteX19" fmla="*/ 468309 w 518926"/>
                  <a:gd name="connsiteY19" fmla="*/ 338859 h 430577"/>
                  <a:gd name="connsiteX20" fmla="*/ 507909 w 518926"/>
                  <a:gd name="connsiteY20" fmla="*/ 190042 h 430577"/>
                  <a:gd name="connsiteX21" fmla="*/ 159520 w 518926"/>
                  <a:gd name="connsiteY21" fmla="*/ 188014 h 430577"/>
                  <a:gd name="connsiteX22" fmla="*/ 149379 w 518926"/>
                  <a:gd name="connsiteY22" fmla="*/ 214735 h 430577"/>
                  <a:gd name="connsiteX23" fmla="*/ 121695 w 518926"/>
                  <a:gd name="connsiteY23" fmla="*/ 215800 h 430577"/>
                  <a:gd name="connsiteX24" fmla="*/ 81994 w 518926"/>
                  <a:gd name="connsiteY24" fmla="*/ 243788 h 430577"/>
                  <a:gd name="connsiteX25" fmla="*/ 81994 w 518926"/>
                  <a:gd name="connsiteY25" fmla="*/ 205050 h 430577"/>
                  <a:gd name="connsiteX26" fmla="*/ 74337 w 518926"/>
                  <a:gd name="connsiteY26" fmla="*/ 190853 h 430577"/>
                  <a:gd name="connsiteX27" fmla="*/ 33774 w 518926"/>
                  <a:gd name="connsiteY27" fmla="*/ 115557 h 430577"/>
                  <a:gd name="connsiteX28" fmla="*/ 284253 w 518926"/>
                  <a:gd name="connsiteY28" fmla="*/ 101816 h 430577"/>
                  <a:gd name="connsiteX29" fmla="*/ 159622 w 518926"/>
                  <a:gd name="connsiteY29" fmla="*/ 188014 h 430577"/>
                  <a:gd name="connsiteX30" fmla="*/ 442501 w 518926"/>
                  <a:gd name="connsiteY30" fmla="*/ 317259 h 430577"/>
                  <a:gd name="connsiteX31" fmla="*/ 435605 w 518926"/>
                  <a:gd name="connsiteY31" fmla="*/ 329833 h 430577"/>
                  <a:gd name="connsiteX32" fmla="*/ 433475 w 518926"/>
                  <a:gd name="connsiteY32" fmla="*/ 383833 h 430577"/>
                  <a:gd name="connsiteX33" fmla="*/ 384191 w 518926"/>
                  <a:gd name="connsiteY33" fmla="*/ 349659 h 430577"/>
                  <a:gd name="connsiteX34" fmla="*/ 371768 w 518926"/>
                  <a:gd name="connsiteY34" fmla="*/ 347022 h 430577"/>
                  <a:gd name="connsiteX35" fmla="*/ 333588 w 518926"/>
                  <a:gd name="connsiteY35" fmla="*/ 350267 h 430577"/>
                  <a:gd name="connsiteX36" fmla="*/ 185025 w 518926"/>
                  <a:gd name="connsiteY36" fmla="*/ 269140 h 430577"/>
                  <a:gd name="connsiteX37" fmla="*/ 478247 w 518926"/>
                  <a:gd name="connsiteY37" fmla="*/ 204188 h 430577"/>
                  <a:gd name="connsiteX38" fmla="*/ 442602 w 518926"/>
                  <a:gd name="connsiteY38" fmla="*/ 317259 h 430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18926" h="430577">
                    <a:moveTo>
                      <a:pt x="507909" y="190042"/>
                    </a:moveTo>
                    <a:cubicBezTo>
                      <a:pt x="475306" y="121338"/>
                      <a:pt x="396360" y="96847"/>
                      <a:pt x="333841" y="96847"/>
                    </a:cubicBezTo>
                    <a:cubicBezTo>
                      <a:pt x="329227" y="96847"/>
                      <a:pt x="321622" y="97152"/>
                      <a:pt x="317058" y="97405"/>
                    </a:cubicBezTo>
                    <a:cubicBezTo>
                      <a:pt x="313261" y="85727"/>
                      <a:pt x="307887" y="74622"/>
                      <a:pt x="301086" y="64397"/>
                    </a:cubicBezTo>
                    <a:cubicBezTo>
                      <a:pt x="272439" y="23478"/>
                      <a:pt x="222039" y="2"/>
                      <a:pt x="162715" y="2"/>
                    </a:cubicBezTo>
                    <a:cubicBezTo>
                      <a:pt x="133128" y="-141"/>
                      <a:pt x="103861" y="6121"/>
                      <a:pt x="76923" y="18357"/>
                    </a:cubicBezTo>
                    <a:cubicBezTo>
                      <a:pt x="33875" y="38639"/>
                      <a:pt x="5937" y="72408"/>
                      <a:pt x="867" y="111095"/>
                    </a:cubicBezTo>
                    <a:cubicBezTo>
                      <a:pt x="-4204" y="148008"/>
                      <a:pt x="13188" y="185783"/>
                      <a:pt x="47363" y="212149"/>
                    </a:cubicBezTo>
                    <a:lnTo>
                      <a:pt x="48884" y="213315"/>
                    </a:lnTo>
                    <a:lnTo>
                      <a:pt x="48884" y="275225"/>
                    </a:lnTo>
                    <a:cubicBezTo>
                      <a:pt x="48888" y="284410"/>
                      <a:pt x="56338" y="291852"/>
                      <a:pt x="65523" y="291848"/>
                    </a:cubicBezTo>
                    <a:cubicBezTo>
                      <a:pt x="68888" y="291846"/>
                      <a:pt x="72174" y="290824"/>
                      <a:pt x="74946" y="288915"/>
                    </a:cubicBezTo>
                    <a:lnTo>
                      <a:pt x="135334" y="246476"/>
                    </a:lnTo>
                    <a:lnTo>
                      <a:pt x="146641" y="247540"/>
                    </a:lnTo>
                    <a:cubicBezTo>
                      <a:pt x="147825" y="258927"/>
                      <a:pt x="150379" y="270129"/>
                      <a:pt x="154247" y="280904"/>
                    </a:cubicBezTo>
                    <a:cubicBezTo>
                      <a:pt x="185278" y="362842"/>
                      <a:pt x="287092" y="393315"/>
                      <a:pt x="370805" y="380284"/>
                    </a:cubicBezTo>
                    <a:lnTo>
                      <a:pt x="439306" y="427794"/>
                    </a:lnTo>
                    <a:cubicBezTo>
                      <a:pt x="446957" y="432880"/>
                      <a:pt x="457281" y="430801"/>
                      <a:pt x="462361" y="423149"/>
                    </a:cubicBezTo>
                    <a:cubicBezTo>
                      <a:pt x="463994" y="420695"/>
                      <a:pt x="464942" y="417856"/>
                      <a:pt x="465115" y="414915"/>
                    </a:cubicBezTo>
                    <a:lnTo>
                      <a:pt x="468309" y="338859"/>
                    </a:lnTo>
                    <a:cubicBezTo>
                      <a:pt x="515616" y="299614"/>
                      <a:pt x="531994" y="240543"/>
                      <a:pt x="507909" y="190042"/>
                    </a:cubicBezTo>
                    <a:close/>
                    <a:moveTo>
                      <a:pt x="159520" y="188014"/>
                    </a:moveTo>
                    <a:cubicBezTo>
                      <a:pt x="155291" y="196575"/>
                      <a:pt x="151894" y="205523"/>
                      <a:pt x="149379" y="214735"/>
                    </a:cubicBezTo>
                    <a:cubicBezTo>
                      <a:pt x="143650" y="213264"/>
                      <a:pt x="132698" y="209664"/>
                      <a:pt x="121695" y="215800"/>
                    </a:cubicBezTo>
                    <a:cubicBezTo>
                      <a:pt x="109678" y="222543"/>
                      <a:pt x="81994" y="243788"/>
                      <a:pt x="81994" y="243788"/>
                    </a:cubicBezTo>
                    <a:lnTo>
                      <a:pt x="81994" y="205050"/>
                    </a:lnTo>
                    <a:cubicBezTo>
                      <a:pt x="81985" y="199333"/>
                      <a:pt x="79110" y="194001"/>
                      <a:pt x="74337" y="190853"/>
                    </a:cubicBezTo>
                    <a:cubicBezTo>
                      <a:pt x="51672" y="175642"/>
                      <a:pt x="29210" y="148312"/>
                      <a:pt x="33774" y="115557"/>
                    </a:cubicBezTo>
                    <a:cubicBezTo>
                      <a:pt x="54056" y="11309"/>
                      <a:pt x="246427" y="1473"/>
                      <a:pt x="284253" y="101816"/>
                    </a:cubicBezTo>
                    <a:cubicBezTo>
                      <a:pt x="232788" y="113833"/>
                      <a:pt x="180613" y="148414"/>
                      <a:pt x="159622" y="188014"/>
                    </a:cubicBezTo>
                    <a:close/>
                    <a:moveTo>
                      <a:pt x="442501" y="317259"/>
                    </a:moveTo>
                    <a:cubicBezTo>
                      <a:pt x="438449" y="320217"/>
                      <a:pt x="435919" y="324825"/>
                      <a:pt x="435605" y="329833"/>
                    </a:cubicBezTo>
                    <a:lnTo>
                      <a:pt x="433475" y="383833"/>
                    </a:lnTo>
                    <a:lnTo>
                      <a:pt x="384191" y="349659"/>
                    </a:lnTo>
                    <a:cubicBezTo>
                      <a:pt x="380530" y="347240"/>
                      <a:pt x="376093" y="346297"/>
                      <a:pt x="371768" y="347022"/>
                    </a:cubicBezTo>
                    <a:cubicBezTo>
                      <a:pt x="359158" y="349207"/>
                      <a:pt x="346385" y="350298"/>
                      <a:pt x="333588" y="350267"/>
                    </a:cubicBezTo>
                    <a:cubicBezTo>
                      <a:pt x="279385" y="350267"/>
                      <a:pt x="207943" y="329073"/>
                      <a:pt x="185025" y="269140"/>
                    </a:cubicBezTo>
                    <a:cubicBezTo>
                      <a:pt x="145678" y="111298"/>
                      <a:pt x="431853" y="80014"/>
                      <a:pt x="478247" y="204188"/>
                    </a:cubicBezTo>
                    <a:cubicBezTo>
                      <a:pt x="495436" y="250278"/>
                      <a:pt x="475560" y="292971"/>
                      <a:pt x="442602" y="317259"/>
                    </a:cubicBezTo>
                    <a:close/>
                  </a:path>
                </a:pathLst>
              </a:custGeom>
              <a:solidFill>
                <a:srgbClr val="1D1D1B"/>
              </a:solidFill>
              <a:ln w="5031" cap="flat">
                <a:noFill/>
                <a:prstDash val="solid"/>
                <a:miter/>
              </a:ln>
            </p:spPr>
            <p:txBody>
              <a:bodyPr rtlCol="0" anchor="ctr"/>
              <a:lstStyle/>
              <a:p>
                <a:endParaRPr lang="de-DE"/>
              </a:p>
            </p:txBody>
          </p:sp>
          <p:sp>
            <p:nvSpPr>
              <p:cNvPr id="55" name="Freihandform: Form 54">
                <a:extLst>
                  <a:ext uri="{FF2B5EF4-FFF2-40B4-BE49-F238E27FC236}">
                    <a16:creationId xmlns:a16="http://schemas.microsoft.com/office/drawing/2014/main" id="{38082DC0-A338-42DF-9B75-37F7B1F683C5}"/>
                  </a:ext>
                </a:extLst>
              </p:cNvPr>
              <p:cNvSpPr/>
              <p:nvPr/>
            </p:nvSpPr>
            <p:spPr>
              <a:xfrm>
                <a:off x="6631651" y="3272924"/>
                <a:ext cx="32653" cy="32653"/>
              </a:xfrm>
              <a:custGeom>
                <a:avLst/>
                <a:gdLst>
                  <a:gd name="connsiteX0" fmla="*/ 32654 w 32653"/>
                  <a:gd name="connsiteY0" fmla="*/ 16327 h 32653"/>
                  <a:gd name="connsiteX1" fmla="*/ 16327 w 32653"/>
                  <a:gd name="connsiteY1" fmla="*/ 32654 h 32653"/>
                  <a:gd name="connsiteX2" fmla="*/ 0 w 32653"/>
                  <a:gd name="connsiteY2" fmla="*/ 16327 h 32653"/>
                  <a:gd name="connsiteX3" fmla="*/ 16327 w 32653"/>
                  <a:gd name="connsiteY3" fmla="*/ 0 h 32653"/>
                  <a:gd name="connsiteX4" fmla="*/ 32654 w 32653"/>
                  <a:gd name="connsiteY4" fmla="*/ 16327 h 32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53" h="32653">
                    <a:moveTo>
                      <a:pt x="32654" y="16327"/>
                    </a:moveTo>
                    <a:cubicBezTo>
                      <a:pt x="32654" y="25344"/>
                      <a:pt x="25344" y="32654"/>
                      <a:pt x="16327" y="32654"/>
                    </a:cubicBezTo>
                    <a:cubicBezTo>
                      <a:pt x="7310" y="32654"/>
                      <a:pt x="0" y="25344"/>
                      <a:pt x="0" y="16327"/>
                    </a:cubicBezTo>
                    <a:cubicBezTo>
                      <a:pt x="0" y="7310"/>
                      <a:pt x="7310" y="0"/>
                      <a:pt x="16327" y="0"/>
                    </a:cubicBezTo>
                    <a:cubicBezTo>
                      <a:pt x="25344" y="0"/>
                      <a:pt x="32654" y="7310"/>
                      <a:pt x="32654" y="16327"/>
                    </a:cubicBezTo>
                    <a:close/>
                  </a:path>
                </a:pathLst>
              </a:custGeom>
              <a:solidFill>
                <a:srgbClr val="1D1D1B"/>
              </a:solidFill>
              <a:ln w="5031" cap="flat">
                <a:noFill/>
                <a:prstDash val="solid"/>
                <a:miter/>
              </a:ln>
            </p:spPr>
            <p:txBody>
              <a:bodyPr rtlCol="0" anchor="ctr"/>
              <a:lstStyle/>
              <a:p>
                <a:endParaRPr lang="de-DE"/>
              </a:p>
            </p:txBody>
          </p:sp>
          <p:sp>
            <p:nvSpPr>
              <p:cNvPr id="56" name="Freihandform: Form 55">
                <a:extLst>
                  <a:ext uri="{FF2B5EF4-FFF2-40B4-BE49-F238E27FC236}">
                    <a16:creationId xmlns:a16="http://schemas.microsoft.com/office/drawing/2014/main" id="{6544BFF9-3677-489B-8D48-C1AD8D592E90}"/>
                  </a:ext>
                </a:extLst>
              </p:cNvPr>
              <p:cNvSpPr/>
              <p:nvPr/>
            </p:nvSpPr>
            <p:spPr>
              <a:xfrm>
                <a:off x="6631651" y="3333820"/>
                <a:ext cx="32653" cy="32653"/>
              </a:xfrm>
              <a:custGeom>
                <a:avLst/>
                <a:gdLst>
                  <a:gd name="connsiteX0" fmla="*/ 32654 w 32653"/>
                  <a:gd name="connsiteY0" fmla="*/ 16327 h 32653"/>
                  <a:gd name="connsiteX1" fmla="*/ 16327 w 32653"/>
                  <a:gd name="connsiteY1" fmla="*/ 32654 h 32653"/>
                  <a:gd name="connsiteX2" fmla="*/ 0 w 32653"/>
                  <a:gd name="connsiteY2" fmla="*/ 16327 h 32653"/>
                  <a:gd name="connsiteX3" fmla="*/ 16327 w 32653"/>
                  <a:gd name="connsiteY3" fmla="*/ 0 h 32653"/>
                  <a:gd name="connsiteX4" fmla="*/ 32654 w 32653"/>
                  <a:gd name="connsiteY4" fmla="*/ 16327 h 32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53" h="32653">
                    <a:moveTo>
                      <a:pt x="32654" y="16327"/>
                    </a:moveTo>
                    <a:cubicBezTo>
                      <a:pt x="32654" y="25344"/>
                      <a:pt x="25344" y="32654"/>
                      <a:pt x="16327" y="32654"/>
                    </a:cubicBezTo>
                    <a:cubicBezTo>
                      <a:pt x="7310" y="32654"/>
                      <a:pt x="0" y="25344"/>
                      <a:pt x="0" y="16327"/>
                    </a:cubicBezTo>
                    <a:cubicBezTo>
                      <a:pt x="0" y="7310"/>
                      <a:pt x="7310" y="0"/>
                      <a:pt x="16327" y="0"/>
                    </a:cubicBezTo>
                    <a:cubicBezTo>
                      <a:pt x="25344" y="0"/>
                      <a:pt x="32654" y="7310"/>
                      <a:pt x="32654" y="16327"/>
                    </a:cubicBezTo>
                    <a:close/>
                  </a:path>
                </a:pathLst>
              </a:custGeom>
              <a:solidFill>
                <a:srgbClr val="1D1D1B"/>
              </a:solidFill>
              <a:ln w="5031" cap="flat">
                <a:noFill/>
                <a:prstDash val="solid"/>
                <a:miter/>
              </a:ln>
            </p:spPr>
            <p:txBody>
              <a:bodyPr rtlCol="0" anchor="ctr"/>
              <a:lstStyle/>
              <a:p>
                <a:endParaRPr lang="de-DE"/>
              </a:p>
            </p:txBody>
          </p:sp>
        </p:grpSp>
      </p:grpSp>
      <p:graphicFrame>
        <p:nvGraphicFramePr>
          <p:cNvPr id="3" name="Tabelle 2">
            <a:extLst>
              <a:ext uri="{FF2B5EF4-FFF2-40B4-BE49-F238E27FC236}">
                <a16:creationId xmlns:a16="http://schemas.microsoft.com/office/drawing/2014/main" id="{9896EEDB-0AFF-40BD-8721-FB5C1862BD1B}"/>
              </a:ext>
            </a:extLst>
          </p:cNvPr>
          <p:cNvGraphicFramePr>
            <a:graphicFrameLocks noGrp="1"/>
          </p:cNvGraphicFramePr>
          <p:nvPr>
            <p:extLst>
              <p:ext uri="{D42A27DB-BD31-4B8C-83A1-F6EECF244321}">
                <p14:modId xmlns:p14="http://schemas.microsoft.com/office/powerpoint/2010/main" val="683478408"/>
              </p:ext>
            </p:extLst>
          </p:nvPr>
        </p:nvGraphicFramePr>
        <p:xfrm>
          <a:off x="1530076" y="5530904"/>
          <a:ext cx="10009112" cy="370840"/>
        </p:xfrm>
        <a:graphic>
          <a:graphicData uri="http://schemas.openxmlformats.org/drawingml/2006/table">
            <a:tbl>
              <a:tblPr firstRow="1" bandRow="1">
                <a:tableStyleId>{5C22544A-7EE6-4342-B048-85BDC9FD1C3A}</a:tableStyleId>
              </a:tblPr>
              <a:tblGrid>
                <a:gridCol w="3336371">
                  <a:extLst>
                    <a:ext uri="{9D8B030D-6E8A-4147-A177-3AD203B41FA5}">
                      <a16:colId xmlns:a16="http://schemas.microsoft.com/office/drawing/2014/main" val="3178926317"/>
                    </a:ext>
                  </a:extLst>
                </a:gridCol>
                <a:gridCol w="6672741">
                  <a:extLst>
                    <a:ext uri="{9D8B030D-6E8A-4147-A177-3AD203B41FA5}">
                      <a16:colId xmlns:a16="http://schemas.microsoft.com/office/drawing/2014/main" val="520975855"/>
                    </a:ext>
                  </a:extLst>
                </a:gridCol>
              </a:tblGrid>
              <a:tr h="370840">
                <a:tc>
                  <a:txBody>
                    <a:bodyPr/>
                    <a:lstStyle/>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r>
                        <a:rPr lang="en-US" sz="1400" b="1" i="1" kern="1200">
                          <a:solidFill>
                            <a:schemeClr val="tx1"/>
                          </a:solidFill>
                          <a:latin typeface="+mn-lt"/>
                          <a:ea typeface="+mn-ea"/>
                          <a:cs typeface="+mn-cs"/>
                        </a:rPr>
                        <a:t>Partner Products &amp; Services</a:t>
                      </a:r>
                    </a:p>
                  </a:txBody>
                  <a:tcPr>
                    <a:noFill/>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de-AT" sz="1600" b="0" kern="1200">
                          <a:solidFill>
                            <a:schemeClr val="tx1"/>
                          </a:solidFill>
                          <a:latin typeface="+mn-lt"/>
                          <a:ea typeface="+mn-ea"/>
                          <a:cs typeface="+mn-cs"/>
                        </a:rPr>
                        <a:t>Services von KBC Partnern</a:t>
                      </a:r>
                    </a:p>
                  </a:txBody>
                  <a:tcPr>
                    <a:noFill/>
                  </a:tcPr>
                </a:tc>
                <a:extLst>
                  <a:ext uri="{0D108BD9-81ED-4DB2-BD59-A6C34878D82A}">
                    <a16:rowId xmlns:a16="http://schemas.microsoft.com/office/drawing/2014/main" val="811231631"/>
                  </a:ext>
                </a:extLst>
              </a:tr>
            </a:tbl>
          </a:graphicData>
        </a:graphic>
      </p:graphicFrame>
      <p:graphicFrame>
        <p:nvGraphicFramePr>
          <p:cNvPr id="5" name="Tabelle 4">
            <a:extLst>
              <a:ext uri="{FF2B5EF4-FFF2-40B4-BE49-F238E27FC236}">
                <a16:creationId xmlns:a16="http://schemas.microsoft.com/office/drawing/2014/main" id="{A943E898-EF6F-49AB-8A65-B8B17EACEAE7}"/>
              </a:ext>
            </a:extLst>
          </p:cNvPr>
          <p:cNvGraphicFramePr>
            <a:graphicFrameLocks noGrp="1"/>
          </p:cNvGraphicFramePr>
          <p:nvPr>
            <p:extLst>
              <p:ext uri="{D42A27DB-BD31-4B8C-83A1-F6EECF244321}">
                <p14:modId xmlns:p14="http://schemas.microsoft.com/office/powerpoint/2010/main" val="3426968833"/>
              </p:ext>
            </p:extLst>
          </p:nvPr>
        </p:nvGraphicFramePr>
        <p:xfrm>
          <a:off x="1530076" y="4806736"/>
          <a:ext cx="10009112" cy="579120"/>
        </p:xfrm>
        <a:graphic>
          <a:graphicData uri="http://schemas.openxmlformats.org/drawingml/2006/table">
            <a:tbl>
              <a:tblPr firstRow="1" bandRow="1">
                <a:tableStyleId>{5C22544A-7EE6-4342-B048-85BDC9FD1C3A}</a:tableStyleId>
              </a:tblPr>
              <a:tblGrid>
                <a:gridCol w="3336371">
                  <a:extLst>
                    <a:ext uri="{9D8B030D-6E8A-4147-A177-3AD203B41FA5}">
                      <a16:colId xmlns:a16="http://schemas.microsoft.com/office/drawing/2014/main" val="4200484578"/>
                    </a:ext>
                  </a:extLst>
                </a:gridCol>
                <a:gridCol w="6672741">
                  <a:extLst>
                    <a:ext uri="{9D8B030D-6E8A-4147-A177-3AD203B41FA5}">
                      <a16:colId xmlns:a16="http://schemas.microsoft.com/office/drawing/2014/main" val="2210594015"/>
                    </a:ext>
                  </a:extLst>
                </a:gridCol>
              </a:tblGrid>
              <a:tr h="370840">
                <a:tc>
                  <a:txBody>
                    <a:bodyPr/>
                    <a:lstStyle/>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r>
                        <a:rPr lang="en-US" sz="1400" b="1" i="1" kern="1200">
                          <a:solidFill>
                            <a:schemeClr val="tx1"/>
                          </a:solidFill>
                          <a:latin typeface="+mn-lt"/>
                          <a:ea typeface="+mn-ea"/>
                          <a:cs typeface="+mn-cs"/>
                        </a:rPr>
                        <a:t>Implementation Services</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sz="1600" b="0" i="0">
                          <a:solidFill>
                            <a:schemeClr val="tx1"/>
                          </a:solidFill>
                        </a:rPr>
                        <a:t>Implementierungs-Dienstleistungen von Lösungen aus dem KBC Portfolio. </a:t>
                      </a:r>
                    </a:p>
                  </a:txBody>
                  <a:tcPr>
                    <a:noFill/>
                  </a:tcPr>
                </a:tc>
                <a:extLst>
                  <a:ext uri="{0D108BD9-81ED-4DB2-BD59-A6C34878D82A}">
                    <a16:rowId xmlns:a16="http://schemas.microsoft.com/office/drawing/2014/main" val="3153248578"/>
                  </a:ext>
                </a:extLst>
              </a:tr>
            </a:tbl>
          </a:graphicData>
        </a:graphic>
      </p:graphicFrame>
      <p:graphicFrame>
        <p:nvGraphicFramePr>
          <p:cNvPr id="8" name="Tabelle 7">
            <a:extLst>
              <a:ext uri="{FF2B5EF4-FFF2-40B4-BE49-F238E27FC236}">
                <a16:creationId xmlns:a16="http://schemas.microsoft.com/office/drawing/2014/main" id="{45D96CB1-39B7-404D-AD6E-D5754DF21FF0}"/>
              </a:ext>
            </a:extLst>
          </p:cNvPr>
          <p:cNvGraphicFramePr>
            <a:graphicFrameLocks noGrp="1"/>
          </p:cNvGraphicFramePr>
          <p:nvPr>
            <p:extLst>
              <p:ext uri="{D42A27DB-BD31-4B8C-83A1-F6EECF244321}">
                <p14:modId xmlns:p14="http://schemas.microsoft.com/office/powerpoint/2010/main" val="2515340583"/>
              </p:ext>
            </p:extLst>
          </p:nvPr>
        </p:nvGraphicFramePr>
        <p:xfrm>
          <a:off x="1530076" y="4071324"/>
          <a:ext cx="10009112" cy="370840"/>
        </p:xfrm>
        <a:graphic>
          <a:graphicData uri="http://schemas.openxmlformats.org/drawingml/2006/table">
            <a:tbl>
              <a:tblPr firstRow="1" bandRow="1">
                <a:tableStyleId>{5C22544A-7EE6-4342-B048-85BDC9FD1C3A}</a:tableStyleId>
              </a:tblPr>
              <a:tblGrid>
                <a:gridCol w="3336371">
                  <a:extLst>
                    <a:ext uri="{9D8B030D-6E8A-4147-A177-3AD203B41FA5}">
                      <a16:colId xmlns:a16="http://schemas.microsoft.com/office/drawing/2014/main" val="3914296785"/>
                    </a:ext>
                  </a:extLst>
                </a:gridCol>
                <a:gridCol w="6672741">
                  <a:extLst>
                    <a:ext uri="{9D8B030D-6E8A-4147-A177-3AD203B41FA5}">
                      <a16:colId xmlns:a16="http://schemas.microsoft.com/office/drawing/2014/main" val="4011877311"/>
                    </a:ext>
                  </a:extLst>
                </a:gridCol>
              </a:tblGrid>
              <a:tr h="370840">
                <a:tc>
                  <a:txBody>
                    <a:bodyPr/>
                    <a:lstStyle/>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r>
                        <a:rPr lang="de-AT" sz="1400" b="1" i="1" kern="1200">
                          <a:solidFill>
                            <a:schemeClr val="tx1"/>
                          </a:solidFill>
                          <a:latin typeface="+mn-lt"/>
                          <a:ea typeface="+mn-ea"/>
                          <a:cs typeface="+mn-cs"/>
                        </a:rPr>
                        <a:t>Consulting Services</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sz="1600" b="0" i="0">
                          <a:solidFill>
                            <a:schemeClr val="tx1"/>
                          </a:solidFill>
                        </a:rPr>
                        <a:t>Projektbezogene Beratung mit langjährigem KBC Know-how.</a:t>
                      </a:r>
                    </a:p>
                  </a:txBody>
                  <a:tcPr>
                    <a:noFill/>
                  </a:tcPr>
                </a:tc>
                <a:extLst>
                  <a:ext uri="{0D108BD9-81ED-4DB2-BD59-A6C34878D82A}">
                    <a16:rowId xmlns:a16="http://schemas.microsoft.com/office/drawing/2014/main" val="3801572666"/>
                  </a:ext>
                </a:extLst>
              </a:tr>
            </a:tbl>
          </a:graphicData>
        </a:graphic>
      </p:graphicFrame>
      <p:graphicFrame>
        <p:nvGraphicFramePr>
          <p:cNvPr id="40" name="Tabelle 39">
            <a:extLst>
              <a:ext uri="{FF2B5EF4-FFF2-40B4-BE49-F238E27FC236}">
                <a16:creationId xmlns:a16="http://schemas.microsoft.com/office/drawing/2014/main" id="{2A7DD7F8-5B40-416A-984B-86EF37CA9F87}"/>
              </a:ext>
            </a:extLst>
          </p:cNvPr>
          <p:cNvGraphicFramePr>
            <a:graphicFrameLocks noGrp="1"/>
          </p:cNvGraphicFramePr>
          <p:nvPr>
            <p:extLst>
              <p:ext uri="{D42A27DB-BD31-4B8C-83A1-F6EECF244321}">
                <p14:modId xmlns:p14="http://schemas.microsoft.com/office/powerpoint/2010/main" val="2923570753"/>
              </p:ext>
            </p:extLst>
          </p:nvPr>
        </p:nvGraphicFramePr>
        <p:xfrm>
          <a:off x="1549768" y="1959686"/>
          <a:ext cx="10009112" cy="1066800"/>
        </p:xfrm>
        <a:graphic>
          <a:graphicData uri="http://schemas.openxmlformats.org/drawingml/2006/table">
            <a:tbl>
              <a:tblPr firstRow="1" bandRow="1">
                <a:tableStyleId>{5C22544A-7EE6-4342-B048-85BDC9FD1C3A}</a:tableStyleId>
              </a:tblPr>
              <a:tblGrid>
                <a:gridCol w="3336371">
                  <a:extLst>
                    <a:ext uri="{9D8B030D-6E8A-4147-A177-3AD203B41FA5}">
                      <a16:colId xmlns:a16="http://schemas.microsoft.com/office/drawing/2014/main" val="3914296785"/>
                    </a:ext>
                  </a:extLst>
                </a:gridCol>
                <a:gridCol w="6672741">
                  <a:extLst>
                    <a:ext uri="{9D8B030D-6E8A-4147-A177-3AD203B41FA5}">
                      <a16:colId xmlns:a16="http://schemas.microsoft.com/office/drawing/2014/main" val="4011877311"/>
                    </a:ext>
                  </a:extLst>
                </a:gridCol>
              </a:tblGrid>
              <a:tr h="990447">
                <a:tc>
                  <a:txBody>
                    <a:bodyPr/>
                    <a:lstStyle/>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endParaRPr lang="en-US" sz="1400" b="1" i="1" kern="1200">
                        <a:solidFill>
                          <a:schemeClr val="tx1"/>
                        </a:solidFill>
                        <a:latin typeface="+mn-lt"/>
                        <a:ea typeface="+mn-ea"/>
                        <a:cs typeface="+mn-cs"/>
                      </a:endParaRPr>
                    </a:p>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r>
                        <a:rPr lang="en-US" sz="1400" b="1" i="1" kern="1200">
                          <a:solidFill>
                            <a:schemeClr val="tx1"/>
                          </a:solidFill>
                          <a:latin typeface="+mn-lt"/>
                          <a:ea typeface="+mn-ea"/>
                          <a:cs typeface="+mn-cs"/>
                        </a:rPr>
                        <a:t>Managed Services</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AT" sz="1600" b="0" i="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e-AT" sz="1600" b="0" i="0">
                          <a:solidFill>
                            <a:schemeClr val="tx1"/>
                          </a:solidFill>
                        </a:rPr>
                        <a:t>KBC übernimmt die </a:t>
                      </a:r>
                      <a:r>
                        <a:rPr lang="de-AT" sz="1600" b="1" i="0">
                          <a:solidFill>
                            <a:schemeClr val="tx1"/>
                          </a:solidFill>
                        </a:rPr>
                        <a:t>Betriebsführungsverantwortung</a:t>
                      </a:r>
                      <a:r>
                        <a:rPr lang="de-AT" sz="1600" b="0" i="0">
                          <a:solidFill>
                            <a:schemeClr val="tx1"/>
                          </a:solidFill>
                        </a:rPr>
                        <a:t> für die </a:t>
                      </a:r>
                      <a:br>
                        <a:rPr lang="de-AT" sz="1600" b="0" i="0">
                          <a:solidFill>
                            <a:schemeClr val="tx1"/>
                          </a:solidFill>
                        </a:rPr>
                      </a:br>
                      <a:r>
                        <a:rPr lang="de-AT" sz="1600" b="0" i="0">
                          <a:solidFill>
                            <a:schemeClr val="tx1"/>
                          </a:solidFill>
                        </a:rPr>
                        <a:t>ICT-Umgebung des Kunden, für Teilbereiche oder die gesamte ICT. </a:t>
                      </a:r>
                      <a:br>
                        <a:rPr lang="de-AT" sz="1600" b="0" i="0">
                          <a:solidFill>
                            <a:schemeClr val="tx1"/>
                          </a:solidFill>
                        </a:rPr>
                      </a:br>
                      <a:endParaRPr lang="de-AT" sz="1600" b="0" i="0">
                        <a:solidFill>
                          <a:schemeClr val="tx1"/>
                        </a:solidFill>
                      </a:endParaRPr>
                    </a:p>
                  </a:txBody>
                  <a:tcPr>
                    <a:noFill/>
                  </a:tcPr>
                </a:tc>
                <a:extLst>
                  <a:ext uri="{0D108BD9-81ED-4DB2-BD59-A6C34878D82A}">
                    <a16:rowId xmlns:a16="http://schemas.microsoft.com/office/drawing/2014/main" val="3801572666"/>
                  </a:ext>
                </a:extLst>
              </a:tr>
            </a:tbl>
          </a:graphicData>
        </a:graphic>
      </p:graphicFrame>
      <p:graphicFrame>
        <p:nvGraphicFramePr>
          <p:cNvPr id="41" name="Tabelle 40">
            <a:extLst>
              <a:ext uri="{FF2B5EF4-FFF2-40B4-BE49-F238E27FC236}">
                <a16:creationId xmlns:a16="http://schemas.microsoft.com/office/drawing/2014/main" id="{2882D418-09BE-4B1A-8EE5-1C2DFA9105AC}"/>
              </a:ext>
            </a:extLst>
          </p:cNvPr>
          <p:cNvGraphicFramePr>
            <a:graphicFrameLocks noGrp="1"/>
          </p:cNvGraphicFramePr>
          <p:nvPr>
            <p:extLst>
              <p:ext uri="{D42A27DB-BD31-4B8C-83A1-F6EECF244321}">
                <p14:modId xmlns:p14="http://schemas.microsoft.com/office/powerpoint/2010/main" val="2143710890"/>
              </p:ext>
            </p:extLst>
          </p:nvPr>
        </p:nvGraphicFramePr>
        <p:xfrm>
          <a:off x="1545225" y="3154640"/>
          <a:ext cx="10009112" cy="822960"/>
        </p:xfrm>
        <a:graphic>
          <a:graphicData uri="http://schemas.openxmlformats.org/drawingml/2006/table">
            <a:tbl>
              <a:tblPr firstRow="1" bandRow="1">
                <a:tableStyleId>{5C22544A-7EE6-4342-B048-85BDC9FD1C3A}</a:tableStyleId>
              </a:tblPr>
              <a:tblGrid>
                <a:gridCol w="3336371">
                  <a:extLst>
                    <a:ext uri="{9D8B030D-6E8A-4147-A177-3AD203B41FA5}">
                      <a16:colId xmlns:a16="http://schemas.microsoft.com/office/drawing/2014/main" val="3914296785"/>
                    </a:ext>
                  </a:extLst>
                </a:gridCol>
                <a:gridCol w="6672741">
                  <a:extLst>
                    <a:ext uri="{9D8B030D-6E8A-4147-A177-3AD203B41FA5}">
                      <a16:colId xmlns:a16="http://schemas.microsoft.com/office/drawing/2014/main" val="4011877311"/>
                    </a:ext>
                  </a:extLst>
                </a:gridCol>
              </a:tblGrid>
              <a:tr h="370840">
                <a:tc>
                  <a:txBody>
                    <a:bodyPr/>
                    <a:lstStyle/>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endParaRPr lang="de-AT" sz="800" b="1" i="1" kern="1200">
                        <a:solidFill>
                          <a:schemeClr val="tx1"/>
                        </a:solidFill>
                        <a:latin typeface="+mn-lt"/>
                        <a:ea typeface="+mn-ea"/>
                        <a:cs typeface="+mn-cs"/>
                      </a:endParaRPr>
                    </a:p>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r>
                        <a:rPr lang="de-AT" sz="1400" b="1" i="1" kern="1200">
                          <a:solidFill>
                            <a:schemeClr val="tx1"/>
                          </a:solidFill>
                          <a:latin typeface="+mn-lt"/>
                          <a:ea typeface="+mn-ea"/>
                          <a:cs typeface="+mn-cs"/>
                        </a:rPr>
                        <a:t>Support Services </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sz="1600" b="0" i="0">
                          <a:solidFill>
                            <a:schemeClr val="tx1"/>
                          </a:solidFill>
                        </a:rPr>
                        <a:t>KBC unterstützt im laufenden Betrieb mit vertraglich festgelegten Support Services entsprechend der definierten Service Levels für unterschiedliche Technologiebereiche.</a:t>
                      </a:r>
                    </a:p>
                  </a:txBody>
                  <a:tcPr>
                    <a:noFill/>
                  </a:tcPr>
                </a:tc>
                <a:extLst>
                  <a:ext uri="{0D108BD9-81ED-4DB2-BD59-A6C34878D82A}">
                    <a16:rowId xmlns:a16="http://schemas.microsoft.com/office/drawing/2014/main" val="3801572666"/>
                  </a:ext>
                </a:extLst>
              </a:tr>
            </a:tbl>
          </a:graphicData>
        </a:graphic>
      </p:graphicFrame>
      <p:graphicFrame>
        <p:nvGraphicFramePr>
          <p:cNvPr id="61" name="Tabelle 60">
            <a:extLst>
              <a:ext uri="{FF2B5EF4-FFF2-40B4-BE49-F238E27FC236}">
                <a16:creationId xmlns:a16="http://schemas.microsoft.com/office/drawing/2014/main" id="{746972C1-11D6-4582-8ECE-DD2CE52D854E}"/>
              </a:ext>
            </a:extLst>
          </p:cNvPr>
          <p:cNvGraphicFramePr>
            <a:graphicFrameLocks noGrp="1"/>
          </p:cNvGraphicFramePr>
          <p:nvPr>
            <p:extLst>
              <p:ext uri="{D42A27DB-BD31-4B8C-83A1-F6EECF244321}">
                <p14:modId xmlns:p14="http://schemas.microsoft.com/office/powerpoint/2010/main" val="347770046"/>
              </p:ext>
            </p:extLst>
          </p:nvPr>
        </p:nvGraphicFramePr>
        <p:xfrm>
          <a:off x="1537651" y="1315964"/>
          <a:ext cx="10009112" cy="579120"/>
        </p:xfrm>
        <a:graphic>
          <a:graphicData uri="http://schemas.openxmlformats.org/drawingml/2006/table">
            <a:tbl>
              <a:tblPr firstRow="1" bandRow="1">
                <a:tableStyleId>{5C22544A-7EE6-4342-B048-85BDC9FD1C3A}</a:tableStyleId>
              </a:tblPr>
              <a:tblGrid>
                <a:gridCol w="3336371">
                  <a:extLst>
                    <a:ext uri="{9D8B030D-6E8A-4147-A177-3AD203B41FA5}">
                      <a16:colId xmlns:a16="http://schemas.microsoft.com/office/drawing/2014/main" val="3178926317"/>
                    </a:ext>
                  </a:extLst>
                </a:gridCol>
                <a:gridCol w="6672741">
                  <a:extLst>
                    <a:ext uri="{9D8B030D-6E8A-4147-A177-3AD203B41FA5}">
                      <a16:colId xmlns:a16="http://schemas.microsoft.com/office/drawing/2014/main" val="520975855"/>
                    </a:ext>
                  </a:extLst>
                </a:gridCol>
              </a:tblGrid>
              <a:tr h="370840">
                <a:tc>
                  <a:txBody>
                    <a:bodyPr/>
                    <a:lstStyle/>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r>
                        <a:rPr lang="en-US" sz="1400" b="1" i="1" kern="1200">
                          <a:solidFill>
                            <a:schemeClr val="tx1"/>
                          </a:solidFill>
                          <a:latin typeface="+mn-lt"/>
                          <a:ea typeface="+mn-ea"/>
                          <a:cs typeface="+mn-cs"/>
                        </a:rPr>
                        <a:t>KBC Products &amp; Services</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sz="1600" b="0" i="0" kern="1200" dirty="0">
                          <a:solidFill>
                            <a:schemeClr val="dk1"/>
                          </a:solidFill>
                          <a:latin typeface="+mn-lt"/>
                          <a:ea typeface="+mn-ea"/>
                          <a:cs typeface="+mn-cs"/>
                        </a:rPr>
                        <a:t>Eigene KBC Services und Services für von KBC entwickelten Lösungen mit eigenem Intellektuell Property.</a:t>
                      </a:r>
                    </a:p>
                  </a:txBody>
                  <a:tcPr>
                    <a:noFill/>
                  </a:tcPr>
                </a:tc>
                <a:extLst>
                  <a:ext uri="{0D108BD9-81ED-4DB2-BD59-A6C34878D82A}">
                    <a16:rowId xmlns:a16="http://schemas.microsoft.com/office/drawing/2014/main" val="811231631"/>
                  </a:ext>
                </a:extLst>
              </a:tr>
            </a:tbl>
          </a:graphicData>
        </a:graphic>
      </p:graphicFrame>
      <p:sp>
        <p:nvSpPr>
          <p:cNvPr id="11" name="Fußzeilenplatzhalter 2">
            <a:extLst>
              <a:ext uri="{FF2B5EF4-FFF2-40B4-BE49-F238E27FC236}">
                <a16:creationId xmlns:a16="http://schemas.microsoft.com/office/drawing/2014/main" id="{0DEABCC2-A540-B6C4-C53D-89F596EA75CD}"/>
              </a:ext>
            </a:extLst>
          </p:cNvPr>
          <p:cNvSpPr>
            <a:spLocks noGrp="1"/>
          </p:cNvSpPr>
          <p:nvPr>
            <p:ph type="ftr" sz="quarter" idx="14"/>
          </p:nvPr>
        </p:nvSpPr>
        <p:spPr>
          <a:xfrm>
            <a:off x="673820" y="6345593"/>
            <a:ext cx="5539944" cy="323079"/>
          </a:xfrm>
        </p:spPr>
        <p:txBody>
          <a:bodyPr/>
          <a:lstStyle/>
          <a:p>
            <a:r>
              <a:rPr lang="de-AT" dirty="0"/>
              <a:t>Managed Service</a:t>
            </a:r>
          </a:p>
        </p:txBody>
      </p:sp>
    </p:spTree>
    <p:extLst>
      <p:ext uri="{BB962C8B-B14F-4D97-AF65-F5344CB8AC3E}">
        <p14:creationId xmlns:p14="http://schemas.microsoft.com/office/powerpoint/2010/main" val="10093293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kt 11" hidden="1"/>
          <p:cNvGraphicFramePr>
            <a:graphicFrameLocks/>
          </p:cNvGraphicFramePr>
          <p:nvPr>
            <p:custDataLst>
              <p:tags r:id="rId1"/>
            </p:custDataLst>
          </p:nvPr>
        </p:nvGraphicFramePr>
        <p:xfrm>
          <a:off x="1524000" y="0"/>
          <a:ext cx="158750" cy="158750"/>
        </p:xfrm>
        <a:graphic>
          <a:graphicData uri="http://schemas.openxmlformats.org/presentationml/2006/ole">
            <mc:AlternateContent xmlns:mc="http://schemas.openxmlformats.org/markup-compatibility/2006">
              <mc:Choice xmlns:v="urn:schemas-microsoft-com:vml" Requires="v">
                <p:oleObj name="think-cell Slide" r:id="rId7" imgW="360" imgH="360" progId="TCLayout.ActiveDocument.1">
                  <p:embed/>
                </p:oleObj>
              </mc:Choice>
              <mc:Fallback>
                <p:oleObj name="think-cell Slide" r:id="rId7" imgW="360" imgH="360" progId="TCLayout.ActiveDocument.1">
                  <p:embed/>
                  <p:pic>
                    <p:nvPicPr>
                      <p:cNvPr id="12" name="Objekt 11" hidden="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400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 name="Fußzeilenplatzhalter 4">
            <a:extLst>
              <a:ext uri="{FF2B5EF4-FFF2-40B4-BE49-F238E27FC236}">
                <a16:creationId xmlns:a16="http://schemas.microsoft.com/office/drawing/2014/main" id="{BBC1CC39-DCC5-44B5-BC10-FFD69E2F7E9B}"/>
              </a:ext>
            </a:extLst>
          </p:cNvPr>
          <p:cNvSpPr txBox="1">
            <a:spLocks/>
          </p:cNvSpPr>
          <p:nvPr>
            <p:custDataLst>
              <p:tags r:id="rId2"/>
            </p:custDataLst>
          </p:nvPr>
        </p:nvSpPr>
        <p:spPr bwMode="gray">
          <a:xfrm>
            <a:off x="8831966" y="304475"/>
            <a:ext cx="1801058" cy="144000"/>
          </a:xfrm>
          <a:prstGeom prst="rect">
            <a:avLst/>
          </a:prstGeom>
        </p:spPr>
        <p:txBody>
          <a:bodyPr vert="horz" lIns="0" tIns="0" rIns="0" bIns="0" rtlCol="0" anchor="ctr">
            <a:noAutofit/>
          </a:bodyPr>
          <a:lstStyle>
            <a:defPPr>
              <a:defRPr lang="de-DE"/>
            </a:defPPr>
            <a:lvl1pPr marL="0" algn="r" defTabSz="914400" rtl="0" eaLnBrk="1" latinLnBrk="0" hangingPunct="1">
              <a:defRPr sz="800" i="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a:p>
        </p:txBody>
      </p:sp>
      <p:sp>
        <p:nvSpPr>
          <p:cNvPr id="2" name="Fußzeilenplatzhalter 1">
            <a:extLst>
              <a:ext uri="{FF2B5EF4-FFF2-40B4-BE49-F238E27FC236}">
                <a16:creationId xmlns:a16="http://schemas.microsoft.com/office/drawing/2014/main" id="{DA29541D-A1F9-46A0-8B25-47C45799A3C8}"/>
              </a:ext>
            </a:extLst>
          </p:cNvPr>
          <p:cNvSpPr>
            <a:spLocks noGrp="1"/>
          </p:cNvSpPr>
          <p:nvPr>
            <p:ph type="ftr" sz="quarter" idx="11"/>
          </p:nvPr>
        </p:nvSpPr>
        <p:spPr/>
        <p:txBody>
          <a:bodyPr/>
          <a:lstStyle/>
          <a:p>
            <a:r>
              <a:rPr lang="en-GB"/>
              <a:t>Slide Library | Confidential</a:t>
            </a:r>
          </a:p>
        </p:txBody>
      </p:sp>
      <p:sp>
        <p:nvSpPr>
          <p:cNvPr id="7" name="Foliennummernplatzhalter 6">
            <a:extLst>
              <a:ext uri="{FF2B5EF4-FFF2-40B4-BE49-F238E27FC236}">
                <a16:creationId xmlns:a16="http://schemas.microsoft.com/office/drawing/2014/main" id="{EDB68F09-0118-44EE-B4FD-62518FE6C138}"/>
              </a:ext>
            </a:extLst>
          </p:cNvPr>
          <p:cNvSpPr>
            <a:spLocks noGrp="1"/>
          </p:cNvSpPr>
          <p:nvPr>
            <p:ph type="sldNum" sz="quarter" idx="12"/>
          </p:nvPr>
        </p:nvSpPr>
        <p:spPr/>
        <p:txBody>
          <a:bodyPr/>
          <a:lstStyle/>
          <a:p>
            <a:fld id="{8FF9B0DE-3FEB-4AA0-B465-B80EF7C1333D}" type="slidenum">
              <a:rPr lang="en-GB" smtClean="0"/>
              <a:pPr/>
              <a:t>40</a:t>
            </a:fld>
            <a:endParaRPr lang="en-GB"/>
          </a:p>
        </p:txBody>
      </p:sp>
      <p:sp>
        <p:nvSpPr>
          <p:cNvPr id="3" name="Tytuł 2">
            <a:extLst>
              <a:ext uri="{FF2B5EF4-FFF2-40B4-BE49-F238E27FC236}">
                <a16:creationId xmlns:a16="http://schemas.microsoft.com/office/drawing/2014/main" id="{864A7EE0-DCF5-4EF7-A02E-F169D407E520}"/>
              </a:ext>
            </a:extLst>
          </p:cNvPr>
          <p:cNvSpPr>
            <a:spLocks noGrp="1"/>
          </p:cNvSpPr>
          <p:nvPr>
            <p:ph type="title" idx="4294967295"/>
            <p:custDataLst>
              <p:tags r:id="rId3"/>
            </p:custDataLst>
          </p:nvPr>
        </p:nvSpPr>
        <p:spPr>
          <a:xfrm>
            <a:off x="271291" y="327469"/>
            <a:ext cx="11522075" cy="719138"/>
          </a:xfrm>
        </p:spPr>
        <p:txBody>
          <a:bodyPr vert="horz"/>
          <a:lstStyle/>
          <a:p>
            <a:r>
              <a:rPr lang="de-AT" i="1" dirty="0"/>
              <a:t>1. Schritt: Auswahl der Module</a:t>
            </a:r>
            <a:endParaRPr lang="pl-PL" i="1" dirty="0"/>
          </a:p>
        </p:txBody>
      </p:sp>
      <p:sp>
        <p:nvSpPr>
          <p:cNvPr id="76" name="Textplatzhalter 2">
            <a:extLst>
              <a:ext uri="{FF2B5EF4-FFF2-40B4-BE49-F238E27FC236}">
                <a16:creationId xmlns:a16="http://schemas.microsoft.com/office/drawing/2014/main" id="{A62A64BF-3220-3C4B-B968-5D8D4B49CA7F}"/>
              </a:ext>
            </a:extLst>
          </p:cNvPr>
          <p:cNvSpPr txBox="1">
            <a:spLocks/>
          </p:cNvSpPr>
          <p:nvPr>
            <p:custDataLst>
              <p:tags r:id="rId4"/>
            </p:custDataLst>
          </p:nvPr>
        </p:nvSpPr>
        <p:spPr bwMode="gray">
          <a:xfrm>
            <a:off x="726604" y="1471766"/>
            <a:ext cx="10778736" cy="753457"/>
          </a:xfrm>
          <a:prstGeom prst="rect">
            <a:avLst/>
          </a:prstGeom>
          <a:solidFill>
            <a:srgbClr val="FFC000"/>
          </a:solidFill>
          <a:ln w="12700">
            <a:solidFill>
              <a:schemeClr val="bg2"/>
            </a:solidFill>
          </a:ln>
        </p:spPr>
        <p:txBody>
          <a:bodyPr vert="horz" lIns="144000" tIns="144000" rIns="144000" bIns="14400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lgn="ctr">
              <a:defRPr/>
            </a:pPr>
            <a:r>
              <a:rPr lang="en-GB" sz="1800"/>
              <a:t>Managed Service  I  Managed Service Advanced  I  Managed Service Premium</a:t>
            </a:r>
          </a:p>
        </p:txBody>
      </p:sp>
      <p:sp>
        <p:nvSpPr>
          <p:cNvPr id="79" name="Textfeld 78">
            <a:extLst>
              <a:ext uri="{FF2B5EF4-FFF2-40B4-BE49-F238E27FC236}">
                <a16:creationId xmlns:a16="http://schemas.microsoft.com/office/drawing/2014/main" id="{1D2277BD-601C-3C44-A03C-BA62F556CC1F}"/>
              </a:ext>
            </a:extLst>
          </p:cNvPr>
          <p:cNvSpPr txBox="1"/>
          <p:nvPr/>
        </p:nvSpPr>
        <p:spPr bwMode="gray">
          <a:xfrm>
            <a:off x="8829675" y="7972425"/>
            <a:ext cx="0" cy="0"/>
          </a:xfrm>
          <a:prstGeom prst="rect">
            <a:avLst/>
          </a:prstGeom>
          <a:noFill/>
        </p:spPr>
        <p:txBody>
          <a:bodyPr wrap="none" lIns="0" tIns="0" rIns="0" bIns="0" rtlCol="0">
            <a:noAutofit/>
          </a:bodyPr>
          <a:lstStyle/>
          <a:p>
            <a:pPr marL="180000" indent="-180000" algn="l">
              <a:lnSpc>
                <a:spcPct val="110000"/>
              </a:lnSpc>
              <a:spcBef>
                <a:spcPts val="600"/>
              </a:spcBef>
              <a:spcAft>
                <a:spcPts val="200"/>
              </a:spcAft>
              <a:buClr>
                <a:schemeClr val="tx2"/>
              </a:buClr>
              <a:buFont typeface="Wingdings 2" panose="05020102010507070707" pitchFamily="18" charset="2"/>
              <a:buChar char=""/>
            </a:pPr>
            <a:endParaRPr lang="de-DE" sz="1400"/>
          </a:p>
        </p:txBody>
      </p:sp>
      <p:sp>
        <p:nvSpPr>
          <p:cNvPr id="40" name="Rounded Rectangle 39">
            <a:extLst>
              <a:ext uri="{FF2B5EF4-FFF2-40B4-BE49-F238E27FC236}">
                <a16:creationId xmlns:a16="http://schemas.microsoft.com/office/drawing/2014/main" id="{012D7009-2402-AA43-B3FB-515937369BD7}"/>
              </a:ext>
            </a:extLst>
          </p:cNvPr>
          <p:cNvSpPr/>
          <p:nvPr/>
        </p:nvSpPr>
        <p:spPr>
          <a:xfrm>
            <a:off x="727174" y="3139369"/>
            <a:ext cx="1705519" cy="502353"/>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Intelligent</a:t>
            </a:r>
          </a:p>
          <a:p>
            <a:pPr algn="ctr" fontAlgn="base">
              <a:lnSpc>
                <a:spcPct val="110000"/>
              </a:lnSpc>
            </a:pPr>
            <a:r>
              <a:rPr lang="en-GB" sz="1400" b="1">
                <a:solidFill>
                  <a:schemeClr val="tx1"/>
                </a:solidFill>
              </a:rPr>
              <a:t>Network</a:t>
            </a:r>
          </a:p>
        </p:txBody>
      </p:sp>
      <p:sp>
        <p:nvSpPr>
          <p:cNvPr id="41" name="Rounded Rectangle 39">
            <a:extLst>
              <a:ext uri="{FF2B5EF4-FFF2-40B4-BE49-F238E27FC236}">
                <a16:creationId xmlns:a16="http://schemas.microsoft.com/office/drawing/2014/main" id="{A0B4B96B-A7D3-F64B-8F9C-E5A309C077CB}"/>
              </a:ext>
            </a:extLst>
          </p:cNvPr>
          <p:cNvSpPr/>
          <p:nvPr/>
        </p:nvSpPr>
        <p:spPr>
          <a:xfrm>
            <a:off x="866660" y="3842639"/>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a:t>
            </a:r>
          </a:p>
          <a:p>
            <a:pPr algn="ctr" fontAlgn="base">
              <a:lnSpc>
                <a:spcPct val="110000"/>
              </a:lnSpc>
            </a:pPr>
            <a:r>
              <a:rPr lang="en-GB" sz="1050" dirty="0">
                <a:solidFill>
                  <a:schemeClr val="tx1"/>
                </a:solidFill>
              </a:rPr>
              <a:t>Enterprise Network</a:t>
            </a:r>
          </a:p>
        </p:txBody>
      </p:sp>
      <p:sp>
        <p:nvSpPr>
          <p:cNvPr id="42" name="Rounded Rectangle 39">
            <a:extLst>
              <a:ext uri="{FF2B5EF4-FFF2-40B4-BE49-F238E27FC236}">
                <a16:creationId xmlns:a16="http://schemas.microsoft.com/office/drawing/2014/main" id="{EB0F9EF9-8C4A-4E41-8B2E-57F660F2BA01}"/>
              </a:ext>
            </a:extLst>
          </p:cNvPr>
          <p:cNvSpPr/>
          <p:nvPr/>
        </p:nvSpPr>
        <p:spPr>
          <a:xfrm>
            <a:off x="866660" y="4364160"/>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a:t>
            </a:r>
          </a:p>
          <a:p>
            <a:pPr algn="ctr" fontAlgn="base">
              <a:lnSpc>
                <a:spcPct val="110000"/>
              </a:lnSpc>
            </a:pPr>
            <a:r>
              <a:rPr lang="en-GB" sz="1050" err="1">
                <a:solidFill>
                  <a:schemeClr val="tx1"/>
                </a:solidFill>
              </a:rPr>
              <a:t>Datacenter</a:t>
            </a:r>
            <a:r>
              <a:rPr lang="en-GB" sz="1050">
                <a:solidFill>
                  <a:schemeClr val="tx1"/>
                </a:solidFill>
              </a:rPr>
              <a:t> Network</a:t>
            </a:r>
          </a:p>
        </p:txBody>
      </p:sp>
      <p:sp>
        <p:nvSpPr>
          <p:cNvPr id="43" name="Rounded Rectangle 39">
            <a:extLst>
              <a:ext uri="{FF2B5EF4-FFF2-40B4-BE49-F238E27FC236}">
                <a16:creationId xmlns:a16="http://schemas.microsoft.com/office/drawing/2014/main" id="{4D26F119-6B76-BD4B-B453-B67A96445AFB}"/>
              </a:ext>
            </a:extLst>
          </p:cNvPr>
          <p:cNvSpPr/>
          <p:nvPr/>
        </p:nvSpPr>
        <p:spPr>
          <a:xfrm>
            <a:off x="866660" y="491956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WLAN &amp; </a:t>
            </a:r>
          </a:p>
          <a:p>
            <a:pPr algn="ctr" fontAlgn="base">
              <a:lnSpc>
                <a:spcPct val="110000"/>
              </a:lnSpc>
            </a:pPr>
            <a:r>
              <a:rPr lang="en-GB" sz="1050">
                <a:solidFill>
                  <a:schemeClr val="tx1"/>
                </a:solidFill>
              </a:rPr>
              <a:t>Network Access</a:t>
            </a:r>
          </a:p>
        </p:txBody>
      </p:sp>
      <p:sp>
        <p:nvSpPr>
          <p:cNvPr id="44" name="Textfeld 43">
            <a:extLst>
              <a:ext uri="{FF2B5EF4-FFF2-40B4-BE49-F238E27FC236}">
                <a16:creationId xmlns:a16="http://schemas.microsoft.com/office/drawing/2014/main" id="{1AD182D6-FD1A-C646-948E-444D7A6D5DEA}"/>
              </a:ext>
            </a:extLst>
          </p:cNvPr>
          <p:cNvSpPr txBox="1"/>
          <p:nvPr/>
        </p:nvSpPr>
        <p:spPr bwMode="gray">
          <a:xfrm>
            <a:off x="866660"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pic>
        <p:nvPicPr>
          <p:cNvPr id="45" name="Grafik 44">
            <a:extLst>
              <a:ext uri="{FF2B5EF4-FFF2-40B4-BE49-F238E27FC236}">
                <a16:creationId xmlns:a16="http://schemas.microsoft.com/office/drawing/2014/main" id="{5FE4AF2B-7715-E94E-A95D-86AB255613A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228013" y="2436099"/>
            <a:ext cx="703270" cy="703270"/>
          </a:xfrm>
          <a:prstGeom prst="rect">
            <a:avLst/>
          </a:prstGeom>
        </p:spPr>
      </p:pic>
      <p:sp>
        <p:nvSpPr>
          <p:cNvPr id="94" name="Rechteck 93">
            <a:extLst>
              <a:ext uri="{FF2B5EF4-FFF2-40B4-BE49-F238E27FC236}">
                <a16:creationId xmlns:a16="http://schemas.microsoft.com/office/drawing/2014/main" id="{2AFA9979-EACE-7E41-AD44-1277B58032A5}"/>
              </a:ext>
            </a:extLst>
          </p:cNvPr>
          <p:cNvSpPr/>
          <p:nvPr/>
        </p:nvSpPr>
        <p:spPr bwMode="gray">
          <a:xfrm>
            <a:off x="726604" y="2428719"/>
            <a:ext cx="1706089" cy="3256201"/>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47" name="Rounded Rectangle 39">
            <a:extLst>
              <a:ext uri="{FF2B5EF4-FFF2-40B4-BE49-F238E27FC236}">
                <a16:creationId xmlns:a16="http://schemas.microsoft.com/office/drawing/2014/main" id="{E7325AF1-41D0-F44A-B61E-A332B75C51B7}"/>
              </a:ext>
            </a:extLst>
          </p:cNvPr>
          <p:cNvSpPr/>
          <p:nvPr/>
        </p:nvSpPr>
        <p:spPr>
          <a:xfrm>
            <a:off x="2533571" y="3153886"/>
            <a:ext cx="1705519"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dirty="0">
                <a:solidFill>
                  <a:schemeClr val="tx1">
                    <a:alpha val="20000"/>
                  </a:schemeClr>
                </a:solidFill>
              </a:rPr>
              <a:t>IT Security</a:t>
            </a:r>
          </a:p>
        </p:txBody>
      </p:sp>
      <p:sp>
        <p:nvSpPr>
          <p:cNvPr id="48" name="Rounded Rectangle 39">
            <a:extLst>
              <a:ext uri="{FF2B5EF4-FFF2-40B4-BE49-F238E27FC236}">
                <a16:creationId xmlns:a16="http://schemas.microsoft.com/office/drawing/2014/main" id="{07956C82-4B6D-2E42-B7CF-37BE2751F0F0}"/>
              </a:ext>
            </a:extLst>
          </p:cNvPr>
          <p:cNvSpPr/>
          <p:nvPr/>
        </p:nvSpPr>
        <p:spPr>
          <a:xfrm>
            <a:off x="2645502" y="3854495"/>
            <a:ext cx="1443809" cy="392510"/>
          </a:xfrm>
          <a:prstGeom prst="roundRect">
            <a:avLst>
              <a:gd name="adj" fmla="val 10216"/>
            </a:avLst>
          </a:prstGeom>
          <a:noFill/>
          <a:ln w="127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alpha val="30000"/>
                  </a:schemeClr>
                </a:solidFill>
              </a:rPr>
              <a:t>Managed Firewall</a:t>
            </a:r>
          </a:p>
        </p:txBody>
      </p:sp>
      <p:sp>
        <p:nvSpPr>
          <p:cNvPr id="49" name="Rounded Rectangle 39">
            <a:extLst>
              <a:ext uri="{FF2B5EF4-FFF2-40B4-BE49-F238E27FC236}">
                <a16:creationId xmlns:a16="http://schemas.microsoft.com/office/drawing/2014/main" id="{62F8B518-05DD-FC41-B66E-25F4CBFB45D5}"/>
              </a:ext>
            </a:extLst>
          </p:cNvPr>
          <p:cNvSpPr/>
          <p:nvPr/>
        </p:nvSpPr>
        <p:spPr>
          <a:xfrm>
            <a:off x="2645502" y="4361331"/>
            <a:ext cx="1443809" cy="392510"/>
          </a:xfrm>
          <a:prstGeom prst="roundRect">
            <a:avLst>
              <a:gd name="adj" fmla="val 10216"/>
            </a:avLst>
          </a:prstGeom>
          <a:noFill/>
          <a:ln w="127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alpha val="30000"/>
                  </a:schemeClr>
                </a:solidFill>
              </a:rPr>
              <a:t>Managed WAF</a:t>
            </a:r>
          </a:p>
        </p:txBody>
      </p:sp>
      <p:sp>
        <p:nvSpPr>
          <p:cNvPr id="50" name="Rounded Rectangle 39">
            <a:extLst>
              <a:ext uri="{FF2B5EF4-FFF2-40B4-BE49-F238E27FC236}">
                <a16:creationId xmlns:a16="http://schemas.microsoft.com/office/drawing/2014/main" id="{79173DC0-1C75-CC4B-ADD0-EBBB7C378AB8}"/>
              </a:ext>
            </a:extLst>
          </p:cNvPr>
          <p:cNvSpPr/>
          <p:nvPr/>
        </p:nvSpPr>
        <p:spPr>
          <a:xfrm>
            <a:off x="2648815" y="4938157"/>
            <a:ext cx="1440496" cy="392510"/>
          </a:xfrm>
          <a:prstGeom prst="roundRect">
            <a:avLst>
              <a:gd name="adj" fmla="val 10216"/>
            </a:avLst>
          </a:prstGeom>
          <a:noFill/>
          <a:ln w="127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alpha val="30000"/>
                  </a:schemeClr>
                </a:solidFill>
              </a:rPr>
              <a:t>Managed</a:t>
            </a:r>
          </a:p>
          <a:p>
            <a:pPr algn="ctr" fontAlgn="base">
              <a:lnSpc>
                <a:spcPct val="110000"/>
              </a:lnSpc>
            </a:pPr>
            <a:r>
              <a:rPr lang="en-GB" sz="1050">
                <a:solidFill>
                  <a:schemeClr val="tx1">
                    <a:alpha val="30000"/>
                  </a:schemeClr>
                </a:solidFill>
              </a:rPr>
              <a:t>Endpoint Security</a:t>
            </a:r>
          </a:p>
        </p:txBody>
      </p:sp>
      <p:pic>
        <p:nvPicPr>
          <p:cNvPr id="52" name="Grafik 51">
            <a:extLst>
              <a:ext uri="{FF2B5EF4-FFF2-40B4-BE49-F238E27FC236}">
                <a16:creationId xmlns:a16="http://schemas.microsoft.com/office/drawing/2014/main" id="{0C186D86-C672-AC4C-BFFA-42EFC31CA18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005189" y="2455149"/>
            <a:ext cx="717592" cy="717592"/>
          </a:xfrm>
          <a:prstGeom prst="rect">
            <a:avLst/>
          </a:prstGeom>
          <a:effectLst/>
        </p:spPr>
      </p:pic>
      <p:sp>
        <p:nvSpPr>
          <p:cNvPr id="95" name="Rechteck 94">
            <a:extLst>
              <a:ext uri="{FF2B5EF4-FFF2-40B4-BE49-F238E27FC236}">
                <a16:creationId xmlns:a16="http://schemas.microsoft.com/office/drawing/2014/main" id="{8AA6C9BD-6997-BD42-BEAD-215908E1521A}"/>
              </a:ext>
            </a:extLst>
          </p:cNvPr>
          <p:cNvSpPr/>
          <p:nvPr/>
        </p:nvSpPr>
        <p:spPr bwMode="gray">
          <a:xfrm>
            <a:off x="2527578" y="2428720"/>
            <a:ext cx="1706089" cy="325620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03" name="Textfeld 102">
            <a:extLst>
              <a:ext uri="{FF2B5EF4-FFF2-40B4-BE49-F238E27FC236}">
                <a16:creationId xmlns:a16="http://schemas.microsoft.com/office/drawing/2014/main" id="{B3C878C0-F7DC-A14F-98F0-B7FD41D1480B}"/>
              </a:ext>
            </a:extLst>
          </p:cNvPr>
          <p:cNvSpPr txBox="1"/>
          <p:nvPr/>
        </p:nvSpPr>
        <p:spPr bwMode="gray">
          <a:xfrm>
            <a:off x="2642081"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sp>
        <p:nvSpPr>
          <p:cNvPr id="35" name="Rounded Rectangle 39">
            <a:extLst>
              <a:ext uri="{FF2B5EF4-FFF2-40B4-BE49-F238E27FC236}">
                <a16:creationId xmlns:a16="http://schemas.microsoft.com/office/drawing/2014/main" id="{B79D69BB-D4D0-FE45-9734-8E1CF150C45B}"/>
              </a:ext>
            </a:extLst>
          </p:cNvPr>
          <p:cNvSpPr/>
          <p:nvPr/>
        </p:nvSpPr>
        <p:spPr>
          <a:xfrm>
            <a:off x="4333975" y="3166394"/>
            <a:ext cx="1698354"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alpha val="20000"/>
                  </a:schemeClr>
                </a:solidFill>
              </a:rPr>
              <a:t>Datacenter</a:t>
            </a:r>
          </a:p>
          <a:p>
            <a:pPr algn="ctr" fontAlgn="base">
              <a:lnSpc>
                <a:spcPct val="110000"/>
              </a:lnSpc>
            </a:pPr>
            <a:r>
              <a:rPr lang="en-GB" sz="1400" b="1">
                <a:solidFill>
                  <a:schemeClr val="tx1">
                    <a:alpha val="20000"/>
                  </a:schemeClr>
                </a:solidFill>
              </a:rPr>
              <a:t>Infrastructure</a:t>
            </a:r>
          </a:p>
        </p:txBody>
      </p:sp>
      <p:pic>
        <p:nvPicPr>
          <p:cNvPr id="53" name="Grafik 52">
            <a:extLst>
              <a:ext uri="{FF2B5EF4-FFF2-40B4-BE49-F238E27FC236}">
                <a16:creationId xmlns:a16="http://schemas.microsoft.com/office/drawing/2014/main" id="{29A89173-1AA0-A84F-86FB-04153C7A50F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778538" y="2373318"/>
            <a:ext cx="835071" cy="835071"/>
          </a:xfrm>
          <a:prstGeom prst="rect">
            <a:avLst/>
          </a:prstGeom>
          <a:effectLst/>
        </p:spPr>
      </p:pic>
      <p:sp>
        <p:nvSpPr>
          <p:cNvPr id="58" name="Rounded Rectangle 39">
            <a:extLst>
              <a:ext uri="{FF2B5EF4-FFF2-40B4-BE49-F238E27FC236}">
                <a16:creationId xmlns:a16="http://schemas.microsoft.com/office/drawing/2014/main" id="{7546F0D4-7CB8-9A41-A574-3E1395E6546B}"/>
              </a:ext>
            </a:extLst>
          </p:cNvPr>
          <p:cNvSpPr/>
          <p:nvPr/>
        </p:nvSpPr>
        <p:spPr>
          <a:xfrm>
            <a:off x="4461247" y="4361331"/>
            <a:ext cx="1443809" cy="392510"/>
          </a:xfrm>
          <a:prstGeom prst="roundRect">
            <a:avLst>
              <a:gd name="adj" fmla="val 10216"/>
            </a:avLst>
          </a:prstGeom>
          <a:noFill/>
          <a:ln w="127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alpha val="30000"/>
                  </a:schemeClr>
                </a:solidFill>
              </a:rPr>
              <a:t>Managed Kubernetes</a:t>
            </a:r>
          </a:p>
        </p:txBody>
      </p:sp>
      <p:sp>
        <p:nvSpPr>
          <p:cNvPr id="60" name="Rounded Rectangle 39">
            <a:extLst>
              <a:ext uri="{FF2B5EF4-FFF2-40B4-BE49-F238E27FC236}">
                <a16:creationId xmlns:a16="http://schemas.microsoft.com/office/drawing/2014/main" id="{C9D55950-0893-C349-B53B-AA01A29037A0}"/>
              </a:ext>
            </a:extLst>
          </p:cNvPr>
          <p:cNvSpPr/>
          <p:nvPr/>
        </p:nvSpPr>
        <p:spPr>
          <a:xfrm>
            <a:off x="4474168" y="4915146"/>
            <a:ext cx="1443809" cy="392510"/>
          </a:xfrm>
          <a:prstGeom prst="roundRect">
            <a:avLst>
              <a:gd name="adj" fmla="val 10216"/>
            </a:avLst>
          </a:prstGeom>
          <a:noFill/>
          <a:ln w="127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alpha val="30000"/>
                  </a:schemeClr>
                </a:solidFill>
              </a:rPr>
              <a:t>Managed Storage</a:t>
            </a:r>
          </a:p>
        </p:txBody>
      </p:sp>
      <p:sp>
        <p:nvSpPr>
          <p:cNvPr id="61" name="Rounded Rectangle 39">
            <a:extLst>
              <a:ext uri="{FF2B5EF4-FFF2-40B4-BE49-F238E27FC236}">
                <a16:creationId xmlns:a16="http://schemas.microsoft.com/office/drawing/2014/main" id="{EE02A931-0A95-2144-9C93-85619178B5D1}"/>
              </a:ext>
            </a:extLst>
          </p:cNvPr>
          <p:cNvSpPr/>
          <p:nvPr/>
        </p:nvSpPr>
        <p:spPr>
          <a:xfrm>
            <a:off x="4453608" y="3854007"/>
            <a:ext cx="1440496" cy="392510"/>
          </a:xfrm>
          <a:prstGeom prst="roundRect">
            <a:avLst>
              <a:gd name="adj" fmla="val 10216"/>
            </a:avLst>
          </a:prstGeom>
          <a:noFill/>
          <a:ln w="127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alpha val="30000"/>
                  </a:schemeClr>
                </a:solidFill>
              </a:rPr>
              <a:t>Managed Datacenter</a:t>
            </a:r>
            <a:endParaRPr lang="en-GB" sz="1050" dirty="0">
              <a:solidFill>
                <a:schemeClr val="tx1">
                  <a:alpha val="30000"/>
                </a:schemeClr>
              </a:solidFill>
            </a:endParaRPr>
          </a:p>
          <a:p>
            <a:pPr algn="ctr" fontAlgn="base">
              <a:lnSpc>
                <a:spcPct val="110000"/>
              </a:lnSpc>
            </a:pPr>
            <a:r>
              <a:rPr lang="en-GB" sz="1050" dirty="0">
                <a:solidFill>
                  <a:schemeClr val="tx1">
                    <a:alpha val="30000"/>
                  </a:schemeClr>
                </a:solidFill>
              </a:rPr>
              <a:t>Platform</a:t>
            </a:r>
          </a:p>
        </p:txBody>
      </p:sp>
      <p:sp>
        <p:nvSpPr>
          <p:cNvPr id="96" name="Rechteck 95">
            <a:extLst>
              <a:ext uri="{FF2B5EF4-FFF2-40B4-BE49-F238E27FC236}">
                <a16:creationId xmlns:a16="http://schemas.microsoft.com/office/drawing/2014/main" id="{C846BFA0-DDF6-5242-A748-2A8B4AD51036}"/>
              </a:ext>
            </a:extLst>
          </p:cNvPr>
          <p:cNvSpPr/>
          <p:nvPr/>
        </p:nvSpPr>
        <p:spPr bwMode="gray">
          <a:xfrm>
            <a:off x="4348262" y="2428720"/>
            <a:ext cx="1706089" cy="325620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02" name="Textfeld 101">
            <a:extLst>
              <a:ext uri="{FF2B5EF4-FFF2-40B4-BE49-F238E27FC236}">
                <a16:creationId xmlns:a16="http://schemas.microsoft.com/office/drawing/2014/main" id="{84877B46-C21C-1D43-A0ED-DE2D77295196}"/>
              </a:ext>
            </a:extLst>
          </p:cNvPr>
          <p:cNvSpPr txBox="1"/>
          <p:nvPr/>
        </p:nvSpPr>
        <p:spPr bwMode="gray">
          <a:xfrm>
            <a:off x="4378812" y="5127861"/>
            <a:ext cx="0" cy="0"/>
          </a:xfrm>
          <a:prstGeom prst="rect">
            <a:avLst/>
          </a:prstGeom>
          <a:noFill/>
        </p:spPr>
        <p:txBody>
          <a:bodyPr wrap="none" lIns="0" tIns="0" rIns="0" bIns="0" rtlCol="0">
            <a:noAutofit/>
          </a:bodyPr>
          <a:lstStyle/>
          <a:p>
            <a:pPr marL="180000" indent="-180000" algn="l">
              <a:lnSpc>
                <a:spcPct val="110000"/>
              </a:lnSpc>
              <a:spcBef>
                <a:spcPts val="600"/>
              </a:spcBef>
              <a:spcAft>
                <a:spcPts val="200"/>
              </a:spcAft>
              <a:buClr>
                <a:schemeClr val="tx2"/>
              </a:buClr>
              <a:buFont typeface="Wingdings 2" panose="05020102010507070707" pitchFamily="18" charset="2"/>
              <a:buChar char=""/>
            </a:pPr>
            <a:endParaRPr lang="de-DE" sz="1400"/>
          </a:p>
        </p:txBody>
      </p:sp>
      <p:sp>
        <p:nvSpPr>
          <p:cNvPr id="107" name="Textfeld 106">
            <a:extLst>
              <a:ext uri="{FF2B5EF4-FFF2-40B4-BE49-F238E27FC236}">
                <a16:creationId xmlns:a16="http://schemas.microsoft.com/office/drawing/2014/main" id="{74CB3902-393F-5B4F-BF28-C8831227DBF2}"/>
              </a:ext>
            </a:extLst>
          </p:cNvPr>
          <p:cNvSpPr txBox="1"/>
          <p:nvPr/>
        </p:nvSpPr>
        <p:spPr bwMode="gray">
          <a:xfrm>
            <a:off x="4478087"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sp>
        <p:nvSpPr>
          <p:cNvPr id="38" name="Rounded Rectangle 39">
            <a:extLst>
              <a:ext uri="{FF2B5EF4-FFF2-40B4-BE49-F238E27FC236}">
                <a16:creationId xmlns:a16="http://schemas.microsoft.com/office/drawing/2014/main" id="{05E0087F-5EA8-F146-B6D9-F7A3F43E880C}"/>
              </a:ext>
            </a:extLst>
          </p:cNvPr>
          <p:cNvSpPr/>
          <p:nvPr/>
        </p:nvSpPr>
        <p:spPr>
          <a:xfrm>
            <a:off x="6149236" y="3131697"/>
            <a:ext cx="1708882"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alpha val="20000"/>
                  </a:schemeClr>
                </a:solidFill>
              </a:rPr>
              <a:t>Cloud &amp; DC</a:t>
            </a:r>
          </a:p>
          <a:p>
            <a:pPr algn="ctr" fontAlgn="base">
              <a:lnSpc>
                <a:spcPct val="110000"/>
              </a:lnSpc>
            </a:pPr>
            <a:r>
              <a:rPr lang="en-GB" sz="1400" b="1">
                <a:solidFill>
                  <a:schemeClr val="tx1">
                    <a:alpha val="20000"/>
                  </a:schemeClr>
                </a:solidFill>
              </a:rPr>
              <a:t>Applications</a:t>
            </a:r>
          </a:p>
        </p:txBody>
      </p:sp>
      <p:pic>
        <p:nvPicPr>
          <p:cNvPr id="54" name="Grafik 53">
            <a:extLst>
              <a:ext uri="{FF2B5EF4-FFF2-40B4-BE49-F238E27FC236}">
                <a16:creationId xmlns:a16="http://schemas.microsoft.com/office/drawing/2014/main" id="{AD4C8C62-F22A-5645-81DA-7869D27F7A15}"/>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588326" y="2471119"/>
            <a:ext cx="761216" cy="761216"/>
          </a:xfrm>
          <a:prstGeom prst="rect">
            <a:avLst/>
          </a:prstGeom>
          <a:effectLst/>
        </p:spPr>
      </p:pic>
      <p:sp>
        <p:nvSpPr>
          <p:cNvPr id="63" name="Rounded Rectangle 39">
            <a:extLst>
              <a:ext uri="{FF2B5EF4-FFF2-40B4-BE49-F238E27FC236}">
                <a16:creationId xmlns:a16="http://schemas.microsoft.com/office/drawing/2014/main" id="{A46223D9-5063-0D4F-978D-2DF9B1C82388}"/>
              </a:ext>
            </a:extLst>
          </p:cNvPr>
          <p:cNvSpPr/>
          <p:nvPr/>
        </p:nvSpPr>
        <p:spPr>
          <a:xfrm>
            <a:off x="6280168" y="4911633"/>
            <a:ext cx="1443809" cy="392510"/>
          </a:xfrm>
          <a:prstGeom prst="roundRect">
            <a:avLst>
              <a:gd name="adj" fmla="val 10216"/>
            </a:avLst>
          </a:prstGeom>
          <a:noFill/>
          <a:ln w="127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alpha val="30000"/>
                  </a:schemeClr>
                </a:solidFill>
              </a:rPr>
              <a:t>Managed Database</a:t>
            </a:r>
          </a:p>
        </p:txBody>
      </p:sp>
      <p:sp>
        <p:nvSpPr>
          <p:cNvPr id="64" name="Rounded Rectangle 39">
            <a:extLst>
              <a:ext uri="{FF2B5EF4-FFF2-40B4-BE49-F238E27FC236}">
                <a16:creationId xmlns:a16="http://schemas.microsoft.com/office/drawing/2014/main" id="{AE33FB74-56CA-6340-BFD9-37F7F6327F0D}"/>
              </a:ext>
            </a:extLst>
          </p:cNvPr>
          <p:cNvSpPr/>
          <p:nvPr/>
        </p:nvSpPr>
        <p:spPr>
          <a:xfrm>
            <a:off x="6285426" y="4361331"/>
            <a:ext cx="1443809" cy="392510"/>
          </a:xfrm>
          <a:prstGeom prst="roundRect">
            <a:avLst>
              <a:gd name="adj" fmla="val 10216"/>
            </a:avLst>
          </a:prstGeom>
          <a:noFill/>
          <a:ln w="127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alpha val="30000"/>
                  </a:schemeClr>
                </a:solidFill>
              </a:rPr>
              <a:t>Managed Virtual </a:t>
            </a:r>
          </a:p>
          <a:p>
            <a:pPr algn="ctr" fontAlgn="base">
              <a:lnSpc>
                <a:spcPct val="110000"/>
              </a:lnSpc>
            </a:pPr>
            <a:r>
              <a:rPr lang="en-GB" sz="1050" dirty="0">
                <a:solidFill>
                  <a:schemeClr val="tx1">
                    <a:alpha val="30000"/>
                  </a:schemeClr>
                </a:solidFill>
              </a:rPr>
              <a:t>Desktop Services</a:t>
            </a:r>
          </a:p>
        </p:txBody>
      </p:sp>
      <p:sp>
        <p:nvSpPr>
          <p:cNvPr id="65" name="Rounded Rectangle 39">
            <a:extLst>
              <a:ext uri="{FF2B5EF4-FFF2-40B4-BE49-F238E27FC236}">
                <a16:creationId xmlns:a16="http://schemas.microsoft.com/office/drawing/2014/main" id="{0194B821-0E13-A945-8A49-7F0A0DCC8670}"/>
              </a:ext>
            </a:extLst>
          </p:cNvPr>
          <p:cNvSpPr/>
          <p:nvPr/>
        </p:nvSpPr>
        <p:spPr>
          <a:xfrm>
            <a:off x="6299080" y="3842639"/>
            <a:ext cx="1440496" cy="392510"/>
          </a:xfrm>
          <a:prstGeom prst="roundRect">
            <a:avLst>
              <a:gd name="adj" fmla="val 10216"/>
            </a:avLst>
          </a:prstGeom>
          <a:noFill/>
          <a:ln w="127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alpha val="30000"/>
                  </a:schemeClr>
                </a:solidFill>
              </a:rPr>
              <a:t>Managed Microsoft </a:t>
            </a:r>
          </a:p>
          <a:p>
            <a:pPr algn="ctr" fontAlgn="base">
              <a:lnSpc>
                <a:spcPct val="110000"/>
              </a:lnSpc>
            </a:pPr>
            <a:r>
              <a:rPr lang="en-GB" sz="1050" dirty="0">
                <a:solidFill>
                  <a:schemeClr val="tx1">
                    <a:alpha val="30000"/>
                  </a:schemeClr>
                </a:solidFill>
              </a:rPr>
              <a:t>Core Services</a:t>
            </a:r>
          </a:p>
        </p:txBody>
      </p:sp>
      <p:sp>
        <p:nvSpPr>
          <p:cNvPr id="97" name="Rechteck 96">
            <a:extLst>
              <a:ext uri="{FF2B5EF4-FFF2-40B4-BE49-F238E27FC236}">
                <a16:creationId xmlns:a16="http://schemas.microsoft.com/office/drawing/2014/main" id="{A9A994F9-FB8A-8648-AA81-A36204CD9FDE}"/>
              </a:ext>
            </a:extLst>
          </p:cNvPr>
          <p:cNvSpPr/>
          <p:nvPr/>
        </p:nvSpPr>
        <p:spPr bwMode="gray">
          <a:xfrm>
            <a:off x="6156002" y="2428720"/>
            <a:ext cx="1706089" cy="325620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10" name="Textfeld 109">
            <a:extLst>
              <a:ext uri="{FF2B5EF4-FFF2-40B4-BE49-F238E27FC236}">
                <a16:creationId xmlns:a16="http://schemas.microsoft.com/office/drawing/2014/main" id="{7FF4481C-F5EB-5241-9B52-0EE8FB7DDC7C}"/>
              </a:ext>
            </a:extLst>
          </p:cNvPr>
          <p:cNvSpPr txBox="1"/>
          <p:nvPr/>
        </p:nvSpPr>
        <p:spPr bwMode="gray">
          <a:xfrm>
            <a:off x="6299080"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sp>
        <p:nvSpPr>
          <p:cNvPr id="36" name="Rounded Rectangle 39">
            <a:extLst>
              <a:ext uri="{FF2B5EF4-FFF2-40B4-BE49-F238E27FC236}">
                <a16:creationId xmlns:a16="http://schemas.microsoft.com/office/drawing/2014/main" id="{2082F419-7DAE-A64E-9ACD-91D306D22FF7}"/>
              </a:ext>
            </a:extLst>
          </p:cNvPr>
          <p:cNvSpPr/>
          <p:nvPr/>
        </p:nvSpPr>
        <p:spPr>
          <a:xfrm>
            <a:off x="7956976" y="3121978"/>
            <a:ext cx="1705519"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dirty="0">
                <a:solidFill>
                  <a:schemeClr val="tx1">
                    <a:alpha val="20000"/>
                  </a:schemeClr>
                </a:solidFill>
              </a:rPr>
              <a:t>Collaboration</a:t>
            </a:r>
          </a:p>
        </p:txBody>
      </p:sp>
      <p:pic>
        <p:nvPicPr>
          <p:cNvPr id="56" name="Grafik 55">
            <a:extLst>
              <a:ext uri="{FF2B5EF4-FFF2-40B4-BE49-F238E27FC236}">
                <a16:creationId xmlns:a16="http://schemas.microsoft.com/office/drawing/2014/main" id="{991D8C93-A844-B74C-9033-3F267701CA12}"/>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437367" y="2445861"/>
            <a:ext cx="768580" cy="768580"/>
          </a:xfrm>
          <a:prstGeom prst="rect">
            <a:avLst/>
          </a:prstGeom>
          <a:effectLst/>
        </p:spPr>
      </p:pic>
      <p:sp>
        <p:nvSpPr>
          <p:cNvPr id="67" name="Rounded Rectangle 39">
            <a:extLst>
              <a:ext uri="{FF2B5EF4-FFF2-40B4-BE49-F238E27FC236}">
                <a16:creationId xmlns:a16="http://schemas.microsoft.com/office/drawing/2014/main" id="{D4362A6E-5618-C343-BE34-D160EE4A5CF7}"/>
              </a:ext>
            </a:extLst>
          </p:cNvPr>
          <p:cNvSpPr/>
          <p:nvPr/>
        </p:nvSpPr>
        <p:spPr>
          <a:xfrm>
            <a:off x="8099753" y="3842639"/>
            <a:ext cx="1443809" cy="392510"/>
          </a:xfrm>
          <a:prstGeom prst="roundRect">
            <a:avLst>
              <a:gd name="adj" fmla="val 10216"/>
            </a:avLst>
          </a:prstGeom>
          <a:noFill/>
          <a:ln w="127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alpha val="30000"/>
                  </a:schemeClr>
                </a:solidFill>
              </a:rPr>
              <a:t>Managed Mail</a:t>
            </a:r>
          </a:p>
        </p:txBody>
      </p:sp>
      <p:sp>
        <p:nvSpPr>
          <p:cNvPr id="68" name="Rounded Rectangle 39">
            <a:extLst>
              <a:ext uri="{FF2B5EF4-FFF2-40B4-BE49-F238E27FC236}">
                <a16:creationId xmlns:a16="http://schemas.microsoft.com/office/drawing/2014/main" id="{A1A1DC23-593F-AE4D-B811-1AEA5FBF5C93}"/>
              </a:ext>
            </a:extLst>
          </p:cNvPr>
          <p:cNvSpPr/>
          <p:nvPr/>
        </p:nvSpPr>
        <p:spPr>
          <a:xfrm>
            <a:off x="8089487" y="4927195"/>
            <a:ext cx="1443809" cy="392510"/>
          </a:xfrm>
          <a:prstGeom prst="roundRect">
            <a:avLst>
              <a:gd name="adj" fmla="val 10216"/>
            </a:avLst>
          </a:prstGeom>
          <a:noFill/>
          <a:ln w="127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alpha val="30000"/>
                  </a:schemeClr>
                </a:solidFill>
              </a:rPr>
              <a:t>Managed </a:t>
            </a:r>
          </a:p>
          <a:p>
            <a:pPr algn="ctr" fontAlgn="base">
              <a:lnSpc>
                <a:spcPct val="110000"/>
              </a:lnSpc>
            </a:pPr>
            <a:r>
              <a:rPr lang="en-GB" sz="1050" dirty="0">
                <a:solidFill>
                  <a:schemeClr val="tx1">
                    <a:alpha val="30000"/>
                  </a:schemeClr>
                </a:solidFill>
              </a:rPr>
              <a:t>Teams Calling</a:t>
            </a:r>
          </a:p>
        </p:txBody>
      </p:sp>
      <p:sp>
        <p:nvSpPr>
          <p:cNvPr id="69" name="Rounded Rectangle 39">
            <a:extLst>
              <a:ext uri="{FF2B5EF4-FFF2-40B4-BE49-F238E27FC236}">
                <a16:creationId xmlns:a16="http://schemas.microsoft.com/office/drawing/2014/main" id="{B73E8E8D-9481-174E-A82C-919A3D5C7346}"/>
              </a:ext>
            </a:extLst>
          </p:cNvPr>
          <p:cNvSpPr/>
          <p:nvPr/>
        </p:nvSpPr>
        <p:spPr>
          <a:xfrm>
            <a:off x="8089487" y="4365538"/>
            <a:ext cx="1440496" cy="392510"/>
          </a:xfrm>
          <a:prstGeom prst="roundRect">
            <a:avLst>
              <a:gd name="adj" fmla="val 10216"/>
            </a:avLst>
          </a:prstGeom>
          <a:noFill/>
          <a:ln w="127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alpha val="30000"/>
                  </a:schemeClr>
                </a:solidFill>
              </a:rPr>
              <a:t>Managed Business</a:t>
            </a:r>
          </a:p>
          <a:p>
            <a:pPr algn="ctr" fontAlgn="base">
              <a:lnSpc>
                <a:spcPct val="110000"/>
              </a:lnSpc>
            </a:pPr>
            <a:r>
              <a:rPr lang="en-GB" sz="1050">
                <a:solidFill>
                  <a:schemeClr val="tx1">
                    <a:alpha val="30000"/>
                  </a:schemeClr>
                </a:solidFill>
              </a:rPr>
              <a:t>Collaboration</a:t>
            </a:r>
          </a:p>
        </p:txBody>
      </p:sp>
      <p:sp>
        <p:nvSpPr>
          <p:cNvPr id="98" name="Rechteck 97">
            <a:extLst>
              <a:ext uri="{FF2B5EF4-FFF2-40B4-BE49-F238E27FC236}">
                <a16:creationId xmlns:a16="http://schemas.microsoft.com/office/drawing/2014/main" id="{876894FD-8D68-DA4A-AAB3-FCF8F07D7A20}"/>
              </a:ext>
            </a:extLst>
          </p:cNvPr>
          <p:cNvSpPr/>
          <p:nvPr/>
        </p:nvSpPr>
        <p:spPr bwMode="gray">
          <a:xfrm>
            <a:off x="7970162" y="2428720"/>
            <a:ext cx="1706089" cy="325620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11" name="Textfeld 110">
            <a:extLst>
              <a:ext uri="{FF2B5EF4-FFF2-40B4-BE49-F238E27FC236}">
                <a16:creationId xmlns:a16="http://schemas.microsoft.com/office/drawing/2014/main" id="{E81C64A8-4B5A-2E41-AAB3-6AE40BB054DC}"/>
              </a:ext>
            </a:extLst>
          </p:cNvPr>
          <p:cNvSpPr txBox="1"/>
          <p:nvPr/>
        </p:nvSpPr>
        <p:spPr bwMode="gray">
          <a:xfrm>
            <a:off x="8129598"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sp>
        <p:nvSpPr>
          <p:cNvPr id="37" name="Rounded Rectangle 39">
            <a:extLst>
              <a:ext uri="{FF2B5EF4-FFF2-40B4-BE49-F238E27FC236}">
                <a16:creationId xmlns:a16="http://schemas.microsoft.com/office/drawing/2014/main" id="{40F86E21-2159-6947-ACF2-0F169D47D303}"/>
              </a:ext>
            </a:extLst>
          </p:cNvPr>
          <p:cNvSpPr/>
          <p:nvPr/>
        </p:nvSpPr>
        <p:spPr>
          <a:xfrm>
            <a:off x="9771134" y="3102927"/>
            <a:ext cx="1705519"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dirty="0">
                <a:solidFill>
                  <a:schemeClr val="tx1">
                    <a:alpha val="20000"/>
                  </a:schemeClr>
                </a:solidFill>
              </a:rPr>
              <a:t>Smart </a:t>
            </a:r>
          </a:p>
          <a:p>
            <a:pPr algn="ctr" fontAlgn="base">
              <a:lnSpc>
                <a:spcPct val="110000"/>
              </a:lnSpc>
            </a:pPr>
            <a:r>
              <a:rPr lang="en-GB" sz="1400" b="1" dirty="0">
                <a:solidFill>
                  <a:schemeClr val="tx1">
                    <a:alpha val="20000"/>
                  </a:schemeClr>
                </a:solidFill>
              </a:rPr>
              <a:t>Workplace</a:t>
            </a:r>
          </a:p>
        </p:txBody>
      </p:sp>
      <p:pic>
        <p:nvPicPr>
          <p:cNvPr id="57" name="Grafik 56">
            <a:extLst>
              <a:ext uri="{FF2B5EF4-FFF2-40B4-BE49-F238E27FC236}">
                <a16:creationId xmlns:a16="http://schemas.microsoft.com/office/drawing/2014/main" id="{E62E37F3-5CB5-E844-B0AF-94A252E5211E}"/>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213751" y="2480218"/>
            <a:ext cx="824126" cy="667453"/>
          </a:xfrm>
          <a:prstGeom prst="rect">
            <a:avLst/>
          </a:prstGeom>
          <a:effectLst/>
        </p:spPr>
      </p:pic>
      <p:sp>
        <p:nvSpPr>
          <p:cNvPr id="71" name="Rounded Rectangle 39">
            <a:extLst>
              <a:ext uri="{FF2B5EF4-FFF2-40B4-BE49-F238E27FC236}">
                <a16:creationId xmlns:a16="http://schemas.microsoft.com/office/drawing/2014/main" id="{47DA7C65-37DC-9E40-A2EA-64A8D128AC14}"/>
              </a:ext>
            </a:extLst>
          </p:cNvPr>
          <p:cNvSpPr/>
          <p:nvPr/>
        </p:nvSpPr>
        <p:spPr>
          <a:xfrm>
            <a:off x="9901989" y="3854007"/>
            <a:ext cx="1443809" cy="392510"/>
          </a:xfrm>
          <a:prstGeom prst="roundRect">
            <a:avLst>
              <a:gd name="adj" fmla="val 10216"/>
            </a:avLst>
          </a:prstGeom>
          <a:noFill/>
          <a:ln w="127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alpha val="30000"/>
                  </a:schemeClr>
                </a:solidFill>
              </a:rPr>
              <a:t>Managed </a:t>
            </a:r>
            <a:r>
              <a:rPr lang="en-GB" sz="1050">
                <a:solidFill>
                  <a:schemeClr val="tx1">
                    <a:alpha val="30000"/>
                  </a:schemeClr>
                </a:solidFill>
              </a:rPr>
              <a:t>Service für</a:t>
            </a:r>
            <a:endParaRPr lang="de-DE" sz="1050" dirty="0">
              <a:solidFill>
                <a:schemeClr val="tx1">
                  <a:alpha val="30000"/>
                </a:schemeClr>
              </a:solidFill>
            </a:endParaRPr>
          </a:p>
          <a:p>
            <a:pPr algn="ctr" fontAlgn="base">
              <a:lnSpc>
                <a:spcPct val="110000"/>
              </a:lnSpc>
            </a:pPr>
            <a:r>
              <a:rPr lang="en-GB" sz="1050" dirty="0">
                <a:solidFill>
                  <a:schemeClr val="tx1">
                    <a:alpha val="30000"/>
                  </a:schemeClr>
                </a:solidFill>
              </a:rPr>
              <a:t> </a:t>
            </a:r>
            <a:r>
              <a:rPr lang="en-GB" sz="1050">
                <a:solidFill>
                  <a:schemeClr val="tx1">
                    <a:alpha val="30000"/>
                  </a:schemeClr>
                </a:solidFill>
              </a:rPr>
              <a:t>Smart Workplaces</a:t>
            </a:r>
            <a:endParaRPr lang="en-GB" sz="1050" dirty="0">
              <a:solidFill>
                <a:schemeClr val="tx1">
                  <a:alpha val="30000"/>
                </a:schemeClr>
              </a:solidFill>
            </a:endParaRPr>
          </a:p>
        </p:txBody>
      </p:sp>
      <p:sp>
        <p:nvSpPr>
          <p:cNvPr id="72" name="Rounded Rectangle 39">
            <a:extLst>
              <a:ext uri="{FF2B5EF4-FFF2-40B4-BE49-F238E27FC236}">
                <a16:creationId xmlns:a16="http://schemas.microsoft.com/office/drawing/2014/main" id="{27239C23-2806-5745-8D35-5877C3ED9E0B}"/>
              </a:ext>
            </a:extLst>
          </p:cNvPr>
          <p:cNvSpPr/>
          <p:nvPr/>
        </p:nvSpPr>
        <p:spPr>
          <a:xfrm>
            <a:off x="9901989" y="4361331"/>
            <a:ext cx="1443809" cy="392510"/>
          </a:xfrm>
          <a:prstGeom prst="roundRect">
            <a:avLst>
              <a:gd name="adj" fmla="val 10216"/>
            </a:avLst>
          </a:prstGeom>
          <a:noFill/>
          <a:ln w="127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alpha val="30000"/>
                  </a:schemeClr>
                </a:solidFill>
              </a:rPr>
              <a:t>Managed </a:t>
            </a:r>
          </a:p>
          <a:p>
            <a:pPr algn="ctr" fontAlgn="base">
              <a:lnSpc>
                <a:spcPct val="110000"/>
              </a:lnSpc>
            </a:pPr>
            <a:r>
              <a:rPr lang="en-GB" sz="1050">
                <a:solidFill>
                  <a:schemeClr val="tx1">
                    <a:alpha val="30000"/>
                  </a:schemeClr>
                </a:solidFill>
              </a:rPr>
              <a:t>Mobile Service</a:t>
            </a:r>
          </a:p>
        </p:txBody>
      </p:sp>
      <p:sp>
        <p:nvSpPr>
          <p:cNvPr id="73" name="Rounded Rectangle 39">
            <a:extLst>
              <a:ext uri="{FF2B5EF4-FFF2-40B4-BE49-F238E27FC236}">
                <a16:creationId xmlns:a16="http://schemas.microsoft.com/office/drawing/2014/main" id="{AF526AFA-FF37-6B42-A314-EEF3DDEEAE62}"/>
              </a:ext>
            </a:extLst>
          </p:cNvPr>
          <p:cNvSpPr/>
          <p:nvPr/>
        </p:nvSpPr>
        <p:spPr>
          <a:xfrm>
            <a:off x="9905302" y="4939289"/>
            <a:ext cx="1440496" cy="392510"/>
          </a:xfrm>
          <a:prstGeom prst="roundRect">
            <a:avLst>
              <a:gd name="adj" fmla="val 10216"/>
            </a:avLst>
          </a:prstGeom>
          <a:noFill/>
          <a:ln w="12700">
            <a:solidFill>
              <a:srgbClr val="FFC000"/>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alpha val="30000"/>
                  </a:schemeClr>
                </a:solidFill>
              </a:rPr>
              <a:t>Managed Digital </a:t>
            </a:r>
          </a:p>
          <a:p>
            <a:pPr algn="ctr" fontAlgn="base">
              <a:lnSpc>
                <a:spcPct val="110000"/>
              </a:lnSpc>
            </a:pPr>
            <a:r>
              <a:rPr lang="en-GB" sz="1050">
                <a:solidFill>
                  <a:schemeClr val="tx1">
                    <a:alpha val="30000"/>
                  </a:schemeClr>
                </a:solidFill>
              </a:rPr>
              <a:t>Solution Support</a:t>
            </a:r>
          </a:p>
        </p:txBody>
      </p:sp>
      <p:sp>
        <p:nvSpPr>
          <p:cNvPr id="99" name="Rechteck 98">
            <a:extLst>
              <a:ext uri="{FF2B5EF4-FFF2-40B4-BE49-F238E27FC236}">
                <a16:creationId xmlns:a16="http://schemas.microsoft.com/office/drawing/2014/main" id="{AEBFF76C-1F41-434F-BA92-FC4C6AA56C6F}"/>
              </a:ext>
            </a:extLst>
          </p:cNvPr>
          <p:cNvSpPr/>
          <p:nvPr/>
        </p:nvSpPr>
        <p:spPr bwMode="gray">
          <a:xfrm>
            <a:off x="9799251" y="2428720"/>
            <a:ext cx="1706089" cy="3256200"/>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12" name="Textfeld 111">
            <a:extLst>
              <a:ext uri="{FF2B5EF4-FFF2-40B4-BE49-F238E27FC236}">
                <a16:creationId xmlns:a16="http://schemas.microsoft.com/office/drawing/2014/main" id="{B7FBBAC8-72A0-814F-8DA1-E00A5D0AC59B}"/>
              </a:ext>
            </a:extLst>
          </p:cNvPr>
          <p:cNvSpPr txBox="1"/>
          <p:nvPr/>
        </p:nvSpPr>
        <p:spPr bwMode="gray">
          <a:xfrm>
            <a:off x="9917894"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spTree>
    <p:extLst>
      <p:ext uri="{BB962C8B-B14F-4D97-AF65-F5344CB8AC3E}">
        <p14:creationId xmlns:p14="http://schemas.microsoft.com/office/powerpoint/2010/main" val="31161109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68D8F8ED-2322-43CA-89FD-B9EDEF9B044B}"/>
              </a:ext>
            </a:extLst>
          </p:cNvPr>
          <p:cNvSpPr>
            <a:spLocks noGrp="1"/>
          </p:cNvSpPr>
          <p:nvPr>
            <p:ph type="ftr" sz="quarter" idx="11"/>
          </p:nvPr>
        </p:nvSpPr>
        <p:spPr/>
        <p:txBody>
          <a:bodyPr/>
          <a:lstStyle/>
          <a:p>
            <a:r>
              <a:rPr lang="de-AT"/>
              <a:t>Managed Service</a:t>
            </a:r>
          </a:p>
        </p:txBody>
      </p:sp>
      <p:sp>
        <p:nvSpPr>
          <p:cNvPr id="4" name="Foliennummernplatzhalter 3">
            <a:extLst>
              <a:ext uri="{FF2B5EF4-FFF2-40B4-BE49-F238E27FC236}">
                <a16:creationId xmlns:a16="http://schemas.microsoft.com/office/drawing/2014/main" id="{1C5F7656-6FEE-4BE9-BEB6-C9D24450746A}"/>
              </a:ext>
            </a:extLst>
          </p:cNvPr>
          <p:cNvSpPr>
            <a:spLocks noGrp="1"/>
          </p:cNvSpPr>
          <p:nvPr>
            <p:ph type="sldNum" sz="quarter" idx="12"/>
          </p:nvPr>
        </p:nvSpPr>
        <p:spPr/>
        <p:txBody>
          <a:bodyPr/>
          <a:lstStyle/>
          <a:p>
            <a:fld id="{8FF9B0DE-3FEB-4AA0-B465-B80EF7C1333D}" type="slidenum">
              <a:rPr lang="de-AT" smtClean="0"/>
              <a:t>41</a:t>
            </a:fld>
            <a:endParaRPr lang="de-AT"/>
          </a:p>
        </p:txBody>
      </p:sp>
      <p:sp>
        <p:nvSpPr>
          <p:cNvPr id="2" name="Titel 1">
            <a:extLst>
              <a:ext uri="{FF2B5EF4-FFF2-40B4-BE49-F238E27FC236}">
                <a16:creationId xmlns:a16="http://schemas.microsoft.com/office/drawing/2014/main" id="{8E39814A-1435-4F71-9270-1F06BDF2609A}"/>
              </a:ext>
            </a:extLst>
          </p:cNvPr>
          <p:cNvSpPr>
            <a:spLocks noGrp="1"/>
          </p:cNvSpPr>
          <p:nvPr>
            <p:ph type="title" idx="4294967295"/>
          </p:nvPr>
        </p:nvSpPr>
        <p:spPr>
          <a:xfrm>
            <a:off x="389624" y="337107"/>
            <a:ext cx="10877550" cy="719138"/>
          </a:xfrm>
        </p:spPr>
        <p:txBody>
          <a:bodyPr/>
          <a:lstStyle/>
          <a:p>
            <a:r>
              <a:rPr lang="de-AT" i="1" dirty="0"/>
              <a:t>2. Schritt: Auswahl der Moduloptionen</a:t>
            </a:r>
            <a:endParaRPr lang="de-AT" dirty="0"/>
          </a:p>
        </p:txBody>
      </p:sp>
      <p:sp>
        <p:nvSpPr>
          <p:cNvPr id="30" name="Textplatzhalter 2">
            <a:extLst>
              <a:ext uri="{FF2B5EF4-FFF2-40B4-BE49-F238E27FC236}">
                <a16:creationId xmlns:a16="http://schemas.microsoft.com/office/drawing/2014/main" id="{182B3671-839B-423F-83F0-5DDC23EC68DE}"/>
              </a:ext>
            </a:extLst>
          </p:cNvPr>
          <p:cNvSpPr txBox="1">
            <a:spLocks/>
          </p:cNvSpPr>
          <p:nvPr>
            <p:custDataLst>
              <p:tags r:id="rId1"/>
            </p:custDataLst>
          </p:nvPr>
        </p:nvSpPr>
        <p:spPr bwMode="gray">
          <a:xfrm>
            <a:off x="726604" y="1722870"/>
            <a:ext cx="7131514" cy="502353"/>
          </a:xfrm>
          <a:prstGeom prst="rect">
            <a:avLst/>
          </a:prstGeom>
          <a:solidFill>
            <a:srgbClr val="FFC000"/>
          </a:solidFill>
          <a:ln w="12700">
            <a:solidFill>
              <a:schemeClr val="bg2"/>
            </a:solidFill>
          </a:ln>
        </p:spPr>
        <p:txBody>
          <a:bodyPr vert="horz" lIns="144000" tIns="144000" rIns="144000" bIns="14400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lgn="ctr">
              <a:defRPr/>
            </a:pPr>
            <a:r>
              <a:rPr lang="en-GB" sz="1800" b="0" dirty="0" err="1"/>
              <a:t>Ausprägung</a:t>
            </a:r>
            <a:r>
              <a:rPr lang="en-GB" sz="1800" b="0" dirty="0"/>
              <a:t>: </a:t>
            </a:r>
            <a:r>
              <a:rPr lang="en-GB" sz="1800" dirty="0"/>
              <a:t>Managed Service Advanced </a:t>
            </a:r>
          </a:p>
        </p:txBody>
      </p:sp>
      <p:grpSp>
        <p:nvGrpSpPr>
          <p:cNvPr id="74" name="Gruppieren 73">
            <a:extLst>
              <a:ext uri="{FF2B5EF4-FFF2-40B4-BE49-F238E27FC236}">
                <a16:creationId xmlns:a16="http://schemas.microsoft.com/office/drawing/2014/main" id="{44AE7B94-4422-4559-8CAE-35642C4664B1}"/>
              </a:ext>
            </a:extLst>
          </p:cNvPr>
          <p:cNvGrpSpPr/>
          <p:nvPr/>
        </p:nvGrpSpPr>
        <p:grpSpPr>
          <a:xfrm>
            <a:off x="726604" y="2428719"/>
            <a:ext cx="1706089" cy="3256201"/>
            <a:chOff x="726604" y="2428719"/>
            <a:chExt cx="1706089" cy="3256201"/>
          </a:xfrm>
        </p:grpSpPr>
        <p:grpSp>
          <p:nvGrpSpPr>
            <p:cNvPr id="22" name="Gruppieren 21">
              <a:extLst>
                <a:ext uri="{FF2B5EF4-FFF2-40B4-BE49-F238E27FC236}">
                  <a16:creationId xmlns:a16="http://schemas.microsoft.com/office/drawing/2014/main" id="{9C6A7C54-A069-4ACA-B368-A181C7D4F818}"/>
                </a:ext>
              </a:extLst>
            </p:cNvPr>
            <p:cNvGrpSpPr/>
            <p:nvPr/>
          </p:nvGrpSpPr>
          <p:grpSpPr>
            <a:xfrm>
              <a:off x="726604" y="2428719"/>
              <a:ext cx="1706089" cy="3256201"/>
              <a:chOff x="726604" y="2428719"/>
              <a:chExt cx="1706089" cy="3256201"/>
            </a:xfrm>
          </p:grpSpPr>
          <p:sp>
            <p:nvSpPr>
              <p:cNvPr id="23" name="Rounded Rectangle 39">
                <a:extLst>
                  <a:ext uri="{FF2B5EF4-FFF2-40B4-BE49-F238E27FC236}">
                    <a16:creationId xmlns:a16="http://schemas.microsoft.com/office/drawing/2014/main" id="{DF5BB3A7-06AD-4FAB-813C-9F893ACED727}"/>
                  </a:ext>
                </a:extLst>
              </p:cNvPr>
              <p:cNvSpPr/>
              <p:nvPr/>
            </p:nvSpPr>
            <p:spPr>
              <a:xfrm>
                <a:off x="727174" y="3139369"/>
                <a:ext cx="1705519" cy="502353"/>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Intelligent</a:t>
                </a:r>
              </a:p>
              <a:p>
                <a:pPr algn="ctr" fontAlgn="base">
                  <a:lnSpc>
                    <a:spcPct val="110000"/>
                  </a:lnSpc>
                </a:pPr>
                <a:r>
                  <a:rPr lang="en-GB" sz="1400" b="1">
                    <a:solidFill>
                      <a:schemeClr val="tx1"/>
                    </a:solidFill>
                  </a:rPr>
                  <a:t>Network</a:t>
                </a:r>
              </a:p>
            </p:txBody>
          </p:sp>
          <p:sp>
            <p:nvSpPr>
              <p:cNvPr id="24" name="Rounded Rectangle 39">
                <a:extLst>
                  <a:ext uri="{FF2B5EF4-FFF2-40B4-BE49-F238E27FC236}">
                    <a16:creationId xmlns:a16="http://schemas.microsoft.com/office/drawing/2014/main" id="{94712F39-E009-424C-BC3B-23A3D639E2F8}"/>
                  </a:ext>
                </a:extLst>
              </p:cNvPr>
              <p:cNvSpPr/>
              <p:nvPr/>
            </p:nvSpPr>
            <p:spPr>
              <a:xfrm>
                <a:off x="866660" y="3842639"/>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a:t>
                </a:r>
              </a:p>
              <a:p>
                <a:pPr algn="ctr" fontAlgn="base">
                  <a:lnSpc>
                    <a:spcPct val="110000"/>
                  </a:lnSpc>
                </a:pPr>
                <a:r>
                  <a:rPr lang="en-GB" sz="1050" dirty="0">
                    <a:solidFill>
                      <a:schemeClr val="tx1"/>
                    </a:solidFill>
                  </a:rPr>
                  <a:t>Enterprise Network</a:t>
                </a:r>
              </a:p>
            </p:txBody>
          </p:sp>
          <p:sp>
            <p:nvSpPr>
              <p:cNvPr id="26" name="Rounded Rectangle 39">
                <a:extLst>
                  <a:ext uri="{FF2B5EF4-FFF2-40B4-BE49-F238E27FC236}">
                    <a16:creationId xmlns:a16="http://schemas.microsoft.com/office/drawing/2014/main" id="{1D2498FF-3113-4EF4-9DC0-D3E299BFBB39}"/>
                  </a:ext>
                </a:extLst>
              </p:cNvPr>
              <p:cNvSpPr/>
              <p:nvPr/>
            </p:nvSpPr>
            <p:spPr>
              <a:xfrm>
                <a:off x="866660" y="491956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WLAN &amp; </a:t>
                </a:r>
              </a:p>
              <a:p>
                <a:pPr algn="ctr" fontAlgn="base">
                  <a:lnSpc>
                    <a:spcPct val="110000"/>
                  </a:lnSpc>
                </a:pPr>
                <a:r>
                  <a:rPr lang="en-GB" sz="1050">
                    <a:solidFill>
                      <a:schemeClr val="tx1"/>
                    </a:solidFill>
                  </a:rPr>
                  <a:t>Network Access</a:t>
                </a:r>
              </a:p>
            </p:txBody>
          </p:sp>
          <p:pic>
            <p:nvPicPr>
              <p:cNvPr id="28" name="Grafik 27">
                <a:extLst>
                  <a:ext uri="{FF2B5EF4-FFF2-40B4-BE49-F238E27FC236}">
                    <a16:creationId xmlns:a16="http://schemas.microsoft.com/office/drawing/2014/main" id="{6DC0FEC5-2A2D-4255-B418-A86FE89D6E5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28013" y="2436099"/>
                <a:ext cx="703270" cy="703270"/>
              </a:xfrm>
              <a:prstGeom prst="rect">
                <a:avLst/>
              </a:prstGeom>
            </p:spPr>
          </p:pic>
          <p:sp>
            <p:nvSpPr>
              <p:cNvPr id="29" name="Rechteck 28">
                <a:extLst>
                  <a:ext uri="{FF2B5EF4-FFF2-40B4-BE49-F238E27FC236}">
                    <a16:creationId xmlns:a16="http://schemas.microsoft.com/office/drawing/2014/main" id="{2147BFAA-CFBE-4F5C-8C24-20558C39D12E}"/>
                  </a:ext>
                </a:extLst>
              </p:cNvPr>
              <p:cNvSpPr/>
              <p:nvPr/>
            </p:nvSpPr>
            <p:spPr bwMode="gray">
              <a:xfrm>
                <a:off x="726604" y="2428719"/>
                <a:ext cx="1706089" cy="3256201"/>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grpSp>
        <p:sp>
          <p:nvSpPr>
            <p:cNvPr id="25" name="Rounded Rectangle 39">
              <a:extLst>
                <a:ext uri="{FF2B5EF4-FFF2-40B4-BE49-F238E27FC236}">
                  <a16:creationId xmlns:a16="http://schemas.microsoft.com/office/drawing/2014/main" id="{5BAA1093-520E-4F53-B531-981901C78748}"/>
                </a:ext>
              </a:extLst>
            </p:cNvPr>
            <p:cNvSpPr/>
            <p:nvPr/>
          </p:nvSpPr>
          <p:spPr>
            <a:xfrm>
              <a:off x="866660" y="4364160"/>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a:t>
              </a:r>
            </a:p>
            <a:p>
              <a:pPr algn="ctr" fontAlgn="base">
                <a:lnSpc>
                  <a:spcPct val="110000"/>
                </a:lnSpc>
              </a:pPr>
              <a:r>
                <a:rPr lang="en-GB" sz="1050" err="1">
                  <a:solidFill>
                    <a:schemeClr val="tx1"/>
                  </a:solidFill>
                </a:rPr>
                <a:t>Datacenter</a:t>
              </a:r>
              <a:r>
                <a:rPr lang="en-GB" sz="1050">
                  <a:solidFill>
                    <a:schemeClr val="tx1"/>
                  </a:solidFill>
                </a:rPr>
                <a:t> Network</a:t>
              </a:r>
            </a:p>
          </p:txBody>
        </p:sp>
      </p:grpSp>
      <p:grpSp>
        <p:nvGrpSpPr>
          <p:cNvPr id="75" name="Gruppieren 74">
            <a:extLst>
              <a:ext uri="{FF2B5EF4-FFF2-40B4-BE49-F238E27FC236}">
                <a16:creationId xmlns:a16="http://schemas.microsoft.com/office/drawing/2014/main" id="{FC99FDA7-1432-4AA6-9488-F28565C2F539}"/>
              </a:ext>
            </a:extLst>
          </p:cNvPr>
          <p:cNvGrpSpPr/>
          <p:nvPr/>
        </p:nvGrpSpPr>
        <p:grpSpPr>
          <a:xfrm>
            <a:off x="4428333" y="2474800"/>
            <a:ext cx="6943015" cy="1275292"/>
            <a:chOff x="4428333" y="2474800"/>
            <a:chExt cx="6943015" cy="1275292"/>
          </a:xfrm>
        </p:grpSpPr>
        <p:sp>
          <p:nvSpPr>
            <p:cNvPr id="47" name="Rechteck 46">
              <a:extLst>
                <a:ext uri="{FF2B5EF4-FFF2-40B4-BE49-F238E27FC236}">
                  <a16:creationId xmlns:a16="http://schemas.microsoft.com/office/drawing/2014/main" id="{0A001587-CCE0-4857-8D43-DC9444B15BCE}"/>
                </a:ext>
              </a:extLst>
            </p:cNvPr>
            <p:cNvSpPr/>
            <p:nvPr/>
          </p:nvSpPr>
          <p:spPr>
            <a:xfrm>
              <a:off x="4428333" y="2474800"/>
              <a:ext cx="3429785" cy="485295"/>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1400" b="1" dirty="0">
                  <a:solidFill>
                    <a:schemeClr val="tx1"/>
                  </a:solidFill>
                </a:rPr>
                <a:t>Managed Enterprise Network Service</a:t>
              </a:r>
            </a:p>
          </p:txBody>
        </p:sp>
        <p:sp>
          <p:nvSpPr>
            <p:cNvPr id="48" name="Rechteck 47">
              <a:extLst>
                <a:ext uri="{FF2B5EF4-FFF2-40B4-BE49-F238E27FC236}">
                  <a16:creationId xmlns:a16="http://schemas.microsoft.com/office/drawing/2014/main" id="{93B61FF2-5BF7-4942-9C47-914AF0BCAAEB}"/>
                </a:ext>
              </a:extLst>
            </p:cNvPr>
            <p:cNvSpPr/>
            <p:nvPr/>
          </p:nvSpPr>
          <p:spPr>
            <a:xfrm>
              <a:off x="8701990" y="2551288"/>
              <a:ext cx="2669358" cy="339367"/>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de-AT" sz="1100" dirty="0">
                  <a:solidFill>
                    <a:schemeClr val="tx1"/>
                  </a:solidFill>
                </a:rPr>
                <a:t>Layer 2 Security (L2SEC) </a:t>
              </a:r>
            </a:p>
          </p:txBody>
        </p:sp>
        <p:cxnSp>
          <p:nvCxnSpPr>
            <p:cNvPr id="49" name="Verbinder: gewinkelt 48">
              <a:extLst>
                <a:ext uri="{FF2B5EF4-FFF2-40B4-BE49-F238E27FC236}">
                  <a16:creationId xmlns:a16="http://schemas.microsoft.com/office/drawing/2014/main" id="{4139FD0A-1F87-429C-BEE6-EFF099174AF5}"/>
                </a:ext>
              </a:extLst>
            </p:cNvPr>
            <p:cNvCxnSpPr>
              <a:cxnSpLocks/>
              <a:stCxn id="47" idx="3"/>
              <a:endCxn id="48" idx="1"/>
            </p:cNvCxnSpPr>
            <p:nvPr/>
          </p:nvCxnSpPr>
          <p:spPr>
            <a:xfrm>
              <a:off x="7858118" y="2717448"/>
              <a:ext cx="843872" cy="3524"/>
            </a:xfrm>
            <a:prstGeom prst="bentConnector3">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0" name="Rechteck 49">
              <a:extLst>
                <a:ext uri="{FF2B5EF4-FFF2-40B4-BE49-F238E27FC236}">
                  <a16:creationId xmlns:a16="http://schemas.microsoft.com/office/drawing/2014/main" id="{707286DF-81D3-444E-AC6E-9C4F26694679}"/>
                </a:ext>
              </a:extLst>
            </p:cNvPr>
            <p:cNvSpPr/>
            <p:nvPr/>
          </p:nvSpPr>
          <p:spPr>
            <a:xfrm>
              <a:off x="8701990" y="2961735"/>
              <a:ext cx="2669358" cy="339367"/>
            </a:xfrm>
            <a:prstGeom prst="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de-AT" sz="1100" dirty="0">
                  <a:solidFill>
                    <a:schemeClr val="tx1"/>
                  </a:solidFill>
                </a:rPr>
                <a:t>Quality of Service (QoS)</a:t>
              </a:r>
            </a:p>
          </p:txBody>
        </p:sp>
        <p:cxnSp>
          <p:nvCxnSpPr>
            <p:cNvPr id="51" name="Verbinder: gewinkelt 50">
              <a:extLst>
                <a:ext uri="{FF2B5EF4-FFF2-40B4-BE49-F238E27FC236}">
                  <a16:creationId xmlns:a16="http://schemas.microsoft.com/office/drawing/2014/main" id="{83EDE6DB-FA11-4A8A-8DC8-B6DDD7A1A5EC}"/>
                </a:ext>
              </a:extLst>
            </p:cNvPr>
            <p:cNvCxnSpPr>
              <a:cxnSpLocks/>
              <a:stCxn id="47" idx="3"/>
              <a:endCxn id="50" idx="1"/>
            </p:cNvCxnSpPr>
            <p:nvPr/>
          </p:nvCxnSpPr>
          <p:spPr>
            <a:xfrm>
              <a:off x="7858118" y="2717448"/>
              <a:ext cx="843872" cy="413971"/>
            </a:xfrm>
            <a:prstGeom prst="bentConnector3">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2" name="Rechteck 51">
              <a:extLst>
                <a:ext uri="{FF2B5EF4-FFF2-40B4-BE49-F238E27FC236}">
                  <a16:creationId xmlns:a16="http://schemas.microsoft.com/office/drawing/2014/main" id="{3F8D9671-BDF1-492B-B754-1DF1C43B900E}"/>
                </a:ext>
              </a:extLst>
            </p:cNvPr>
            <p:cNvSpPr/>
            <p:nvPr/>
          </p:nvSpPr>
          <p:spPr>
            <a:xfrm>
              <a:off x="8701987" y="3410725"/>
              <a:ext cx="2669359" cy="339367"/>
            </a:xfrm>
            <a:prstGeom prst="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de-AT" sz="1100" dirty="0">
                  <a:solidFill>
                    <a:schemeClr val="tx1"/>
                  </a:solidFill>
                </a:rPr>
                <a:t>Out of Band Management (</a:t>
              </a:r>
              <a:r>
                <a:rPr lang="de-AT" sz="1100" dirty="0" err="1">
                  <a:solidFill>
                    <a:schemeClr val="tx1"/>
                  </a:solidFill>
                </a:rPr>
                <a:t>OoB</a:t>
              </a:r>
              <a:r>
                <a:rPr lang="de-AT" sz="1100" dirty="0">
                  <a:solidFill>
                    <a:schemeClr val="tx1"/>
                  </a:solidFill>
                </a:rPr>
                <a:t>)</a:t>
              </a:r>
            </a:p>
          </p:txBody>
        </p:sp>
        <p:cxnSp>
          <p:nvCxnSpPr>
            <p:cNvPr id="53" name="Verbinder: gewinkelt 52">
              <a:extLst>
                <a:ext uri="{FF2B5EF4-FFF2-40B4-BE49-F238E27FC236}">
                  <a16:creationId xmlns:a16="http://schemas.microsoft.com/office/drawing/2014/main" id="{584C6C1F-980F-4592-907E-FDBB7BC5D47D}"/>
                </a:ext>
              </a:extLst>
            </p:cNvPr>
            <p:cNvCxnSpPr>
              <a:cxnSpLocks/>
              <a:stCxn id="47" idx="3"/>
              <a:endCxn id="52" idx="1"/>
            </p:cNvCxnSpPr>
            <p:nvPr/>
          </p:nvCxnSpPr>
          <p:spPr>
            <a:xfrm>
              <a:off x="7858118" y="2717448"/>
              <a:ext cx="843869" cy="862961"/>
            </a:xfrm>
            <a:prstGeom prst="bentConnector3">
              <a:avLst>
                <a:gd name="adj1" fmla="val 50000"/>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6" name="Gruppieren 75">
            <a:extLst>
              <a:ext uri="{FF2B5EF4-FFF2-40B4-BE49-F238E27FC236}">
                <a16:creationId xmlns:a16="http://schemas.microsoft.com/office/drawing/2014/main" id="{447A4F6C-ADCD-4B35-B970-B2A2CE220E25}"/>
              </a:ext>
            </a:extLst>
          </p:cNvPr>
          <p:cNvGrpSpPr/>
          <p:nvPr/>
        </p:nvGrpSpPr>
        <p:grpSpPr>
          <a:xfrm>
            <a:off x="4428331" y="3778233"/>
            <a:ext cx="6943015" cy="1227587"/>
            <a:chOff x="4428331" y="3778233"/>
            <a:chExt cx="6943015" cy="1227587"/>
          </a:xfrm>
        </p:grpSpPr>
        <p:sp>
          <p:nvSpPr>
            <p:cNvPr id="54" name="Rechteck 53">
              <a:extLst>
                <a:ext uri="{FF2B5EF4-FFF2-40B4-BE49-F238E27FC236}">
                  <a16:creationId xmlns:a16="http://schemas.microsoft.com/office/drawing/2014/main" id="{904F15F2-9834-47D7-B803-4D92C0ADAF49}"/>
                </a:ext>
              </a:extLst>
            </p:cNvPr>
            <p:cNvSpPr/>
            <p:nvPr/>
          </p:nvSpPr>
          <p:spPr>
            <a:xfrm>
              <a:off x="4428331" y="3778233"/>
              <a:ext cx="3429785" cy="485295"/>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1400" b="1" dirty="0">
                  <a:solidFill>
                    <a:schemeClr val="tx1"/>
                  </a:solidFill>
                </a:rPr>
                <a:t>Managed Datacenter Network Service</a:t>
              </a:r>
            </a:p>
          </p:txBody>
        </p:sp>
        <p:sp>
          <p:nvSpPr>
            <p:cNvPr id="55" name="Rechteck 54">
              <a:extLst>
                <a:ext uri="{FF2B5EF4-FFF2-40B4-BE49-F238E27FC236}">
                  <a16:creationId xmlns:a16="http://schemas.microsoft.com/office/drawing/2014/main" id="{73DB597D-FA2D-4788-B0B2-B77F3157F85D}"/>
                </a:ext>
              </a:extLst>
            </p:cNvPr>
            <p:cNvSpPr/>
            <p:nvPr/>
          </p:nvSpPr>
          <p:spPr>
            <a:xfrm>
              <a:off x="8701988" y="3854721"/>
              <a:ext cx="2669358" cy="339367"/>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de-AT" sz="1200" dirty="0">
                  <a:solidFill>
                    <a:schemeClr val="tx1"/>
                  </a:solidFill>
                </a:rPr>
                <a:t>Layer 3 Routing (RT) </a:t>
              </a:r>
            </a:p>
          </p:txBody>
        </p:sp>
        <p:cxnSp>
          <p:nvCxnSpPr>
            <p:cNvPr id="56" name="Verbinder: gewinkelt 55">
              <a:extLst>
                <a:ext uri="{FF2B5EF4-FFF2-40B4-BE49-F238E27FC236}">
                  <a16:creationId xmlns:a16="http://schemas.microsoft.com/office/drawing/2014/main" id="{612AC691-A4A9-4E59-95C5-3969723A9AA2}"/>
                </a:ext>
              </a:extLst>
            </p:cNvPr>
            <p:cNvCxnSpPr>
              <a:cxnSpLocks/>
              <a:stCxn id="54" idx="3"/>
              <a:endCxn id="55" idx="1"/>
            </p:cNvCxnSpPr>
            <p:nvPr/>
          </p:nvCxnSpPr>
          <p:spPr>
            <a:xfrm>
              <a:off x="7858116" y="4020881"/>
              <a:ext cx="843872" cy="3524"/>
            </a:xfrm>
            <a:prstGeom prst="bentConnector3">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7" name="Rechteck 56">
              <a:extLst>
                <a:ext uri="{FF2B5EF4-FFF2-40B4-BE49-F238E27FC236}">
                  <a16:creationId xmlns:a16="http://schemas.microsoft.com/office/drawing/2014/main" id="{BD697875-FE4D-417C-8776-7DCFA1FD2F55}"/>
                </a:ext>
              </a:extLst>
            </p:cNvPr>
            <p:cNvSpPr/>
            <p:nvPr/>
          </p:nvSpPr>
          <p:spPr>
            <a:xfrm>
              <a:off x="8701988" y="4265168"/>
              <a:ext cx="2669358" cy="339367"/>
            </a:xfrm>
            <a:prstGeom prst="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de-AT" sz="1200" dirty="0">
                  <a:solidFill>
                    <a:schemeClr val="tx1"/>
                  </a:solidFill>
                </a:rPr>
                <a:t>Quality of Service (QoS)</a:t>
              </a:r>
            </a:p>
          </p:txBody>
        </p:sp>
        <p:cxnSp>
          <p:nvCxnSpPr>
            <p:cNvPr id="58" name="Verbinder: gewinkelt 57">
              <a:extLst>
                <a:ext uri="{FF2B5EF4-FFF2-40B4-BE49-F238E27FC236}">
                  <a16:creationId xmlns:a16="http://schemas.microsoft.com/office/drawing/2014/main" id="{F562845A-43C7-44F1-A1E1-2DB6EEFA3F87}"/>
                </a:ext>
              </a:extLst>
            </p:cNvPr>
            <p:cNvCxnSpPr>
              <a:cxnSpLocks/>
              <a:stCxn id="54" idx="3"/>
              <a:endCxn id="57" idx="1"/>
            </p:cNvCxnSpPr>
            <p:nvPr/>
          </p:nvCxnSpPr>
          <p:spPr>
            <a:xfrm>
              <a:off x="7858116" y="4020881"/>
              <a:ext cx="843872" cy="413971"/>
            </a:xfrm>
            <a:prstGeom prst="bentConnector3">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9" name="Rechteck 58">
              <a:extLst>
                <a:ext uri="{FF2B5EF4-FFF2-40B4-BE49-F238E27FC236}">
                  <a16:creationId xmlns:a16="http://schemas.microsoft.com/office/drawing/2014/main" id="{012C4334-E962-47A4-96B8-231EFCB4791D}"/>
                </a:ext>
              </a:extLst>
            </p:cNvPr>
            <p:cNvSpPr/>
            <p:nvPr/>
          </p:nvSpPr>
          <p:spPr>
            <a:xfrm>
              <a:off x="8701987" y="4666453"/>
              <a:ext cx="2669359" cy="339367"/>
            </a:xfrm>
            <a:prstGeom prst="rect">
              <a:avLst/>
            </a:prstGeom>
            <a:solidFill>
              <a:schemeClr val="bg1"/>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de-AT" sz="1200" dirty="0">
                  <a:solidFill>
                    <a:schemeClr val="tx1"/>
                  </a:solidFill>
                </a:rPr>
                <a:t>Micro </a:t>
              </a:r>
              <a:r>
                <a:rPr lang="de-AT" sz="1200" dirty="0" err="1">
                  <a:solidFill>
                    <a:schemeClr val="tx1"/>
                  </a:solidFill>
                </a:rPr>
                <a:t>Segementierung</a:t>
              </a:r>
              <a:r>
                <a:rPr lang="de-AT" sz="1200" dirty="0">
                  <a:solidFill>
                    <a:schemeClr val="tx1"/>
                  </a:solidFill>
                </a:rPr>
                <a:t> (MSEG)</a:t>
              </a:r>
            </a:p>
          </p:txBody>
        </p:sp>
        <p:cxnSp>
          <p:nvCxnSpPr>
            <p:cNvPr id="60" name="Verbinder: gewinkelt 59">
              <a:extLst>
                <a:ext uri="{FF2B5EF4-FFF2-40B4-BE49-F238E27FC236}">
                  <a16:creationId xmlns:a16="http://schemas.microsoft.com/office/drawing/2014/main" id="{9FBD91D5-6B74-4DD3-BE94-4241008CDBA9}"/>
                </a:ext>
              </a:extLst>
            </p:cNvPr>
            <p:cNvCxnSpPr>
              <a:cxnSpLocks/>
              <a:stCxn id="54" idx="3"/>
              <a:endCxn id="59" idx="1"/>
            </p:cNvCxnSpPr>
            <p:nvPr/>
          </p:nvCxnSpPr>
          <p:spPr>
            <a:xfrm>
              <a:off x="7858116" y="4020881"/>
              <a:ext cx="843871" cy="815256"/>
            </a:xfrm>
            <a:prstGeom prst="bentConnector3">
              <a:avLst>
                <a:gd name="adj1" fmla="val 50000"/>
              </a:avLst>
            </a:prstGeom>
            <a:ln>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77" name="Gruppieren 76">
            <a:extLst>
              <a:ext uri="{FF2B5EF4-FFF2-40B4-BE49-F238E27FC236}">
                <a16:creationId xmlns:a16="http://schemas.microsoft.com/office/drawing/2014/main" id="{435695D3-16DA-4B35-BD40-4E190D2096FF}"/>
              </a:ext>
            </a:extLst>
          </p:cNvPr>
          <p:cNvGrpSpPr/>
          <p:nvPr/>
        </p:nvGrpSpPr>
        <p:grpSpPr>
          <a:xfrm>
            <a:off x="4457535" y="5101209"/>
            <a:ext cx="6913811" cy="485295"/>
            <a:chOff x="4457535" y="5101209"/>
            <a:chExt cx="6913811" cy="485295"/>
          </a:xfrm>
          <a:solidFill>
            <a:srgbClr val="FFC000"/>
          </a:solidFill>
        </p:grpSpPr>
        <p:sp>
          <p:nvSpPr>
            <p:cNvPr id="61" name="Rechteck 60">
              <a:extLst>
                <a:ext uri="{FF2B5EF4-FFF2-40B4-BE49-F238E27FC236}">
                  <a16:creationId xmlns:a16="http://schemas.microsoft.com/office/drawing/2014/main" id="{1630E186-5BC7-4B09-A3D1-857AC5DCF619}"/>
                </a:ext>
              </a:extLst>
            </p:cNvPr>
            <p:cNvSpPr/>
            <p:nvPr/>
          </p:nvSpPr>
          <p:spPr>
            <a:xfrm>
              <a:off x="4457535" y="5101209"/>
              <a:ext cx="3400582" cy="485295"/>
            </a:xfrm>
            <a:prstGeom prst="rect">
              <a:avLst/>
            </a:prstGeom>
            <a:grp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AT" sz="1400" b="1" dirty="0">
                  <a:solidFill>
                    <a:schemeClr val="tx1"/>
                  </a:solidFill>
                </a:rPr>
                <a:t>Managed WLAN &amp; Network Access Service</a:t>
              </a:r>
            </a:p>
          </p:txBody>
        </p:sp>
        <p:sp>
          <p:nvSpPr>
            <p:cNvPr id="62" name="Rechteck 61">
              <a:extLst>
                <a:ext uri="{FF2B5EF4-FFF2-40B4-BE49-F238E27FC236}">
                  <a16:creationId xmlns:a16="http://schemas.microsoft.com/office/drawing/2014/main" id="{34BD126A-0239-4005-908C-5F4D92C1D299}"/>
                </a:ext>
              </a:extLst>
            </p:cNvPr>
            <p:cNvSpPr/>
            <p:nvPr/>
          </p:nvSpPr>
          <p:spPr>
            <a:xfrm>
              <a:off x="8704581" y="5174172"/>
              <a:ext cx="2666765" cy="339367"/>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de-AT" sz="1200" dirty="0">
                  <a:solidFill>
                    <a:schemeClr val="tx1"/>
                  </a:solidFill>
                </a:rPr>
                <a:t>Netzwerk Zugang über 802.1x</a:t>
              </a:r>
            </a:p>
          </p:txBody>
        </p:sp>
        <p:cxnSp>
          <p:nvCxnSpPr>
            <p:cNvPr id="63" name="Gerade Verbindung mit Pfeil 62">
              <a:extLst>
                <a:ext uri="{FF2B5EF4-FFF2-40B4-BE49-F238E27FC236}">
                  <a16:creationId xmlns:a16="http://schemas.microsoft.com/office/drawing/2014/main" id="{8E7A499A-E7B0-4701-93EF-219428279AE2}"/>
                </a:ext>
              </a:extLst>
            </p:cNvPr>
            <p:cNvCxnSpPr>
              <a:cxnSpLocks/>
            </p:cNvCxnSpPr>
            <p:nvPr/>
          </p:nvCxnSpPr>
          <p:spPr>
            <a:xfrm flipV="1">
              <a:off x="7855523" y="5326855"/>
              <a:ext cx="846464" cy="1"/>
            </a:xfrm>
            <a:prstGeom prst="straightConnector1">
              <a:avLst/>
            </a:prstGeom>
            <a:grpFill/>
            <a:ln>
              <a:solidFill>
                <a:schemeClr val="bg1">
                  <a:lumMod val="50000"/>
                </a:schemeClr>
              </a:solidFill>
              <a:tailEnd type="triangle"/>
            </a:ln>
          </p:spPr>
          <p:style>
            <a:lnRef idx="1">
              <a:schemeClr val="accent3"/>
            </a:lnRef>
            <a:fillRef idx="0">
              <a:schemeClr val="accent3"/>
            </a:fillRef>
            <a:effectRef idx="0">
              <a:schemeClr val="accent3"/>
            </a:effectRef>
            <a:fontRef idx="minor">
              <a:schemeClr val="tx1"/>
            </a:fontRef>
          </p:style>
        </p:cxnSp>
      </p:grpSp>
      <p:grpSp>
        <p:nvGrpSpPr>
          <p:cNvPr id="78" name="Gruppieren 77">
            <a:extLst>
              <a:ext uri="{FF2B5EF4-FFF2-40B4-BE49-F238E27FC236}">
                <a16:creationId xmlns:a16="http://schemas.microsoft.com/office/drawing/2014/main" id="{A4EF5848-6422-4644-B02E-9FB7F3490F71}"/>
              </a:ext>
            </a:extLst>
          </p:cNvPr>
          <p:cNvGrpSpPr/>
          <p:nvPr/>
        </p:nvGrpSpPr>
        <p:grpSpPr>
          <a:xfrm>
            <a:off x="726604" y="5818106"/>
            <a:ext cx="10644741" cy="502354"/>
            <a:chOff x="726604" y="5818106"/>
            <a:chExt cx="10644741" cy="502354"/>
          </a:xfrm>
        </p:grpSpPr>
        <p:sp>
          <p:nvSpPr>
            <p:cNvPr id="31" name="Textplatzhalter 2">
              <a:extLst>
                <a:ext uri="{FF2B5EF4-FFF2-40B4-BE49-F238E27FC236}">
                  <a16:creationId xmlns:a16="http://schemas.microsoft.com/office/drawing/2014/main" id="{D71D9857-9705-4831-9E92-06049CDCDEBD}"/>
                </a:ext>
              </a:extLst>
            </p:cNvPr>
            <p:cNvSpPr txBox="1">
              <a:spLocks/>
            </p:cNvSpPr>
            <p:nvPr>
              <p:custDataLst>
                <p:tags r:id="rId2"/>
              </p:custDataLst>
            </p:nvPr>
          </p:nvSpPr>
          <p:spPr bwMode="gray">
            <a:xfrm>
              <a:off x="726604" y="5818106"/>
              <a:ext cx="7131514" cy="502354"/>
            </a:xfrm>
            <a:prstGeom prst="rect">
              <a:avLst/>
            </a:prstGeom>
            <a:solidFill>
              <a:srgbClr val="FFC000"/>
            </a:solidFill>
            <a:ln w="12700">
              <a:solidFill>
                <a:schemeClr val="bg2"/>
              </a:solidFill>
            </a:ln>
          </p:spPr>
          <p:txBody>
            <a:bodyPr vert="horz" lIns="144000" tIns="144000" rIns="144000" bIns="14400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lgn="ctr">
                <a:defRPr/>
              </a:pPr>
              <a:r>
                <a:rPr lang="en-GB" sz="1800" dirty="0"/>
                <a:t>Cross functional Services</a:t>
              </a:r>
            </a:p>
          </p:txBody>
        </p:sp>
        <p:sp>
          <p:nvSpPr>
            <p:cNvPr id="66" name="Rechteck 65">
              <a:extLst>
                <a:ext uri="{FF2B5EF4-FFF2-40B4-BE49-F238E27FC236}">
                  <a16:creationId xmlns:a16="http://schemas.microsoft.com/office/drawing/2014/main" id="{948CA977-5EDB-4960-B646-4E2ED4E25F9C}"/>
                </a:ext>
              </a:extLst>
            </p:cNvPr>
            <p:cNvSpPr/>
            <p:nvPr/>
          </p:nvSpPr>
          <p:spPr>
            <a:xfrm>
              <a:off x="8701987" y="5907204"/>
              <a:ext cx="2669358" cy="324157"/>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de-AT" sz="1200" dirty="0">
                  <a:solidFill>
                    <a:schemeClr val="tx1"/>
                  </a:solidFill>
                </a:rPr>
                <a:t>3rd Party Management</a:t>
              </a:r>
            </a:p>
          </p:txBody>
        </p:sp>
        <p:cxnSp>
          <p:nvCxnSpPr>
            <p:cNvPr id="67" name="Gerade Verbindung mit Pfeil 66">
              <a:extLst>
                <a:ext uri="{FF2B5EF4-FFF2-40B4-BE49-F238E27FC236}">
                  <a16:creationId xmlns:a16="http://schemas.microsoft.com/office/drawing/2014/main" id="{46BE2ECB-0708-4469-864C-FEA80EF99C86}"/>
                </a:ext>
              </a:extLst>
            </p:cNvPr>
            <p:cNvCxnSpPr>
              <a:cxnSpLocks/>
            </p:cNvCxnSpPr>
            <p:nvPr/>
          </p:nvCxnSpPr>
          <p:spPr>
            <a:xfrm flipV="1">
              <a:off x="7855523" y="6071046"/>
              <a:ext cx="846464" cy="1"/>
            </a:xfrm>
            <a:prstGeom prst="straightConnector1">
              <a:avLst/>
            </a:prstGeom>
            <a:ln>
              <a:solidFill>
                <a:schemeClr val="bg1">
                  <a:lumMod val="50000"/>
                </a:schemeClr>
              </a:solidFill>
              <a:tailEnd type="triangle"/>
            </a:ln>
          </p:spPr>
          <p:style>
            <a:lnRef idx="1">
              <a:schemeClr val="accent3"/>
            </a:lnRef>
            <a:fillRef idx="0">
              <a:schemeClr val="accent3"/>
            </a:fillRef>
            <a:effectRef idx="0">
              <a:schemeClr val="accent3"/>
            </a:effectRef>
            <a:fontRef idx="minor">
              <a:schemeClr val="tx1"/>
            </a:fontRef>
          </p:style>
        </p:cxnSp>
      </p:grpSp>
      <p:sp>
        <p:nvSpPr>
          <p:cNvPr id="68" name="Textfeld 67">
            <a:extLst>
              <a:ext uri="{FF2B5EF4-FFF2-40B4-BE49-F238E27FC236}">
                <a16:creationId xmlns:a16="http://schemas.microsoft.com/office/drawing/2014/main" id="{6EAE2748-C119-48E4-906F-8FC48FCC7E96}"/>
              </a:ext>
            </a:extLst>
          </p:cNvPr>
          <p:cNvSpPr txBox="1"/>
          <p:nvPr/>
        </p:nvSpPr>
        <p:spPr bwMode="gray">
          <a:xfrm>
            <a:off x="9411345" y="1833534"/>
            <a:ext cx="1801058" cy="267062"/>
          </a:xfrm>
          <a:prstGeom prst="rect">
            <a:avLst/>
          </a:prstGeom>
          <a:noFill/>
        </p:spPr>
        <p:txBody>
          <a:bodyPr wrap="square" lIns="0" tIns="0" rIns="0" bIns="0" rtlCol="0">
            <a:noAutofit/>
          </a:bodyPr>
          <a:lstStyle/>
          <a:p>
            <a:pPr algn="l">
              <a:lnSpc>
                <a:spcPct val="110000"/>
              </a:lnSpc>
              <a:spcBef>
                <a:spcPts val="600"/>
              </a:spcBef>
              <a:spcAft>
                <a:spcPts val="200"/>
              </a:spcAft>
              <a:buClr>
                <a:schemeClr val="tx2"/>
              </a:buClr>
            </a:pPr>
            <a:r>
              <a:rPr lang="de-AT" sz="1400" b="1" u="sng" dirty="0"/>
              <a:t>Wahloptionen</a:t>
            </a:r>
          </a:p>
        </p:txBody>
      </p:sp>
      <p:cxnSp>
        <p:nvCxnSpPr>
          <p:cNvPr id="70" name="Verbinder: gewinkelt 69">
            <a:extLst>
              <a:ext uri="{FF2B5EF4-FFF2-40B4-BE49-F238E27FC236}">
                <a16:creationId xmlns:a16="http://schemas.microsoft.com/office/drawing/2014/main" id="{036E2437-8285-4EEB-B3E1-997469A43CBC}"/>
              </a:ext>
            </a:extLst>
          </p:cNvPr>
          <p:cNvCxnSpPr>
            <a:cxnSpLocks/>
            <a:stCxn id="50" idx="3"/>
            <a:endCxn id="57" idx="3"/>
          </p:cNvCxnSpPr>
          <p:nvPr/>
        </p:nvCxnSpPr>
        <p:spPr bwMode="gray">
          <a:xfrm flipH="1">
            <a:off x="11371346" y="3131419"/>
            <a:ext cx="2" cy="1303433"/>
          </a:xfrm>
          <a:prstGeom prst="bentConnector3">
            <a:avLst>
              <a:gd name="adj1" fmla="val -11430000000"/>
            </a:avLst>
          </a:prstGeom>
          <a:ln w="28575">
            <a:solidFill>
              <a:srgbClr val="FFC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0020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500"/>
                                        <p:tgtEl>
                                          <p:spTgt spid="7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fade">
                                      <p:cBhvr>
                                        <p:cTn id="10" dur="500"/>
                                        <p:tgtEl>
                                          <p:spTgt spid="6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500"/>
                                        <p:tgtEl>
                                          <p:spTgt spid="76"/>
                                        </p:tgtEl>
                                      </p:cBhvr>
                                    </p:animEffect>
                                  </p:childTnLst>
                                </p:cTn>
                              </p:par>
                              <p:par>
                                <p:cTn id="16" presetID="10" presetClass="entr" presetSubtype="0" fill="hold" nodeType="withEffect">
                                  <p:stCondLst>
                                    <p:cond delay="0"/>
                                  </p:stCondLst>
                                  <p:childTnLst>
                                    <p:set>
                                      <p:cBhvr>
                                        <p:cTn id="17" dur="1" fill="hold">
                                          <p:stCondLst>
                                            <p:cond delay="0"/>
                                          </p:stCondLst>
                                        </p:cTn>
                                        <p:tgtEl>
                                          <p:spTgt spid="70"/>
                                        </p:tgtEl>
                                        <p:attrNameLst>
                                          <p:attrName>style.visibility</p:attrName>
                                        </p:attrNameLst>
                                      </p:cBhvr>
                                      <p:to>
                                        <p:strVal val="visible"/>
                                      </p:to>
                                    </p:set>
                                    <p:animEffect transition="in" filter="fade">
                                      <p:cBhvr>
                                        <p:cTn id="18" dur="500"/>
                                        <p:tgtEl>
                                          <p:spTgt spid="7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7"/>
                                        </p:tgtEl>
                                        <p:attrNameLst>
                                          <p:attrName>style.visibility</p:attrName>
                                        </p:attrNameLst>
                                      </p:cBhvr>
                                      <p:to>
                                        <p:strVal val="visible"/>
                                      </p:to>
                                    </p:set>
                                    <p:animEffect transition="in" filter="fade">
                                      <p:cBhvr>
                                        <p:cTn id="23" dur="500"/>
                                        <p:tgtEl>
                                          <p:spTgt spid="7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fade">
                                      <p:cBhvr>
                                        <p:cTn id="28" dur="500"/>
                                        <p:tgtEl>
                                          <p:spTgt spid="78"/>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6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68D8F8ED-2322-43CA-89FD-B9EDEF9B044B}"/>
              </a:ext>
            </a:extLst>
          </p:cNvPr>
          <p:cNvSpPr>
            <a:spLocks noGrp="1"/>
          </p:cNvSpPr>
          <p:nvPr>
            <p:ph type="ftr" sz="quarter" idx="11"/>
          </p:nvPr>
        </p:nvSpPr>
        <p:spPr/>
        <p:txBody>
          <a:bodyPr/>
          <a:lstStyle/>
          <a:p>
            <a:r>
              <a:rPr lang="de-AT"/>
              <a:t>Managed Service</a:t>
            </a:r>
          </a:p>
        </p:txBody>
      </p:sp>
      <p:sp>
        <p:nvSpPr>
          <p:cNvPr id="4" name="Foliennummernplatzhalter 3">
            <a:extLst>
              <a:ext uri="{FF2B5EF4-FFF2-40B4-BE49-F238E27FC236}">
                <a16:creationId xmlns:a16="http://schemas.microsoft.com/office/drawing/2014/main" id="{1C5F7656-6FEE-4BE9-BEB6-C9D24450746A}"/>
              </a:ext>
            </a:extLst>
          </p:cNvPr>
          <p:cNvSpPr>
            <a:spLocks noGrp="1"/>
          </p:cNvSpPr>
          <p:nvPr>
            <p:ph type="sldNum" sz="quarter" idx="12"/>
          </p:nvPr>
        </p:nvSpPr>
        <p:spPr/>
        <p:txBody>
          <a:bodyPr/>
          <a:lstStyle/>
          <a:p>
            <a:fld id="{8FF9B0DE-3FEB-4AA0-B465-B80EF7C1333D}" type="slidenum">
              <a:rPr lang="de-AT" smtClean="0"/>
              <a:t>42</a:t>
            </a:fld>
            <a:endParaRPr lang="de-AT"/>
          </a:p>
        </p:txBody>
      </p:sp>
      <p:sp>
        <p:nvSpPr>
          <p:cNvPr id="2" name="Titel 1">
            <a:extLst>
              <a:ext uri="{FF2B5EF4-FFF2-40B4-BE49-F238E27FC236}">
                <a16:creationId xmlns:a16="http://schemas.microsoft.com/office/drawing/2014/main" id="{8E39814A-1435-4F71-9270-1F06BDF2609A}"/>
              </a:ext>
            </a:extLst>
          </p:cNvPr>
          <p:cNvSpPr>
            <a:spLocks noGrp="1"/>
          </p:cNvSpPr>
          <p:nvPr>
            <p:ph type="title" idx="4294967295"/>
          </p:nvPr>
        </p:nvSpPr>
        <p:spPr>
          <a:xfrm>
            <a:off x="325582" y="318474"/>
            <a:ext cx="11369675" cy="719138"/>
          </a:xfrm>
        </p:spPr>
        <p:txBody>
          <a:bodyPr/>
          <a:lstStyle/>
          <a:p>
            <a:r>
              <a:rPr lang="de-AT" i="1" dirty="0"/>
              <a:t>3. Schritt: </a:t>
            </a:r>
            <a:r>
              <a:rPr lang="de-AT" dirty="0"/>
              <a:t>Kennzahlen &amp; Rahmenbedingungen</a:t>
            </a:r>
          </a:p>
        </p:txBody>
      </p:sp>
      <p:sp>
        <p:nvSpPr>
          <p:cNvPr id="30" name="Textplatzhalter 2">
            <a:extLst>
              <a:ext uri="{FF2B5EF4-FFF2-40B4-BE49-F238E27FC236}">
                <a16:creationId xmlns:a16="http://schemas.microsoft.com/office/drawing/2014/main" id="{182B3671-839B-423F-83F0-5DDC23EC68DE}"/>
              </a:ext>
            </a:extLst>
          </p:cNvPr>
          <p:cNvSpPr txBox="1">
            <a:spLocks/>
          </p:cNvSpPr>
          <p:nvPr>
            <p:custDataLst>
              <p:tags r:id="rId1"/>
            </p:custDataLst>
          </p:nvPr>
        </p:nvSpPr>
        <p:spPr bwMode="gray">
          <a:xfrm>
            <a:off x="726604" y="1722870"/>
            <a:ext cx="7131514" cy="502353"/>
          </a:xfrm>
          <a:prstGeom prst="rect">
            <a:avLst/>
          </a:prstGeom>
          <a:solidFill>
            <a:srgbClr val="FFC000"/>
          </a:solidFill>
          <a:ln w="12700">
            <a:solidFill>
              <a:schemeClr val="bg2"/>
            </a:solidFill>
          </a:ln>
        </p:spPr>
        <p:txBody>
          <a:bodyPr vert="horz" lIns="144000" tIns="144000" rIns="144000" bIns="14400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lgn="ctr">
              <a:defRPr/>
            </a:pPr>
            <a:r>
              <a:rPr lang="en-GB" sz="1800" b="0" dirty="0" err="1"/>
              <a:t>Ausprägung</a:t>
            </a:r>
            <a:r>
              <a:rPr lang="en-GB" sz="1800" b="0" dirty="0"/>
              <a:t>: </a:t>
            </a:r>
            <a:r>
              <a:rPr lang="en-GB" sz="1800" dirty="0"/>
              <a:t>Managed Service Advanced </a:t>
            </a:r>
          </a:p>
        </p:txBody>
      </p:sp>
      <p:grpSp>
        <p:nvGrpSpPr>
          <p:cNvPr id="74" name="Gruppieren 73">
            <a:extLst>
              <a:ext uri="{FF2B5EF4-FFF2-40B4-BE49-F238E27FC236}">
                <a16:creationId xmlns:a16="http://schemas.microsoft.com/office/drawing/2014/main" id="{44AE7B94-4422-4559-8CAE-35642C4664B1}"/>
              </a:ext>
            </a:extLst>
          </p:cNvPr>
          <p:cNvGrpSpPr/>
          <p:nvPr/>
        </p:nvGrpSpPr>
        <p:grpSpPr>
          <a:xfrm>
            <a:off x="726604" y="2428719"/>
            <a:ext cx="1706089" cy="3256201"/>
            <a:chOff x="726604" y="2428719"/>
            <a:chExt cx="1706089" cy="3256201"/>
          </a:xfrm>
        </p:grpSpPr>
        <p:grpSp>
          <p:nvGrpSpPr>
            <p:cNvPr id="22" name="Gruppieren 21">
              <a:extLst>
                <a:ext uri="{FF2B5EF4-FFF2-40B4-BE49-F238E27FC236}">
                  <a16:creationId xmlns:a16="http://schemas.microsoft.com/office/drawing/2014/main" id="{9C6A7C54-A069-4ACA-B368-A181C7D4F818}"/>
                </a:ext>
              </a:extLst>
            </p:cNvPr>
            <p:cNvGrpSpPr/>
            <p:nvPr/>
          </p:nvGrpSpPr>
          <p:grpSpPr>
            <a:xfrm>
              <a:off x="726604" y="2428719"/>
              <a:ext cx="1706089" cy="3256201"/>
              <a:chOff x="726604" y="2428719"/>
              <a:chExt cx="1706089" cy="3256201"/>
            </a:xfrm>
          </p:grpSpPr>
          <p:sp>
            <p:nvSpPr>
              <p:cNvPr id="23" name="Rounded Rectangle 39">
                <a:extLst>
                  <a:ext uri="{FF2B5EF4-FFF2-40B4-BE49-F238E27FC236}">
                    <a16:creationId xmlns:a16="http://schemas.microsoft.com/office/drawing/2014/main" id="{DF5BB3A7-06AD-4FAB-813C-9F893ACED727}"/>
                  </a:ext>
                </a:extLst>
              </p:cNvPr>
              <p:cNvSpPr/>
              <p:nvPr/>
            </p:nvSpPr>
            <p:spPr>
              <a:xfrm>
                <a:off x="727174" y="3139369"/>
                <a:ext cx="1705519" cy="502353"/>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Intelligent</a:t>
                </a:r>
              </a:p>
              <a:p>
                <a:pPr algn="ctr" fontAlgn="base">
                  <a:lnSpc>
                    <a:spcPct val="110000"/>
                  </a:lnSpc>
                </a:pPr>
                <a:r>
                  <a:rPr lang="en-GB" sz="1400" b="1">
                    <a:solidFill>
                      <a:schemeClr val="tx1"/>
                    </a:solidFill>
                  </a:rPr>
                  <a:t>Network</a:t>
                </a:r>
              </a:p>
            </p:txBody>
          </p:sp>
          <p:sp>
            <p:nvSpPr>
              <p:cNvPr id="24" name="Rounded Rectangle 39">
                <a:extLst>
                  <a:ext uri="{FF2B5EF4-FFF2-40B4-BE49-F238E27FC236}">
                    <a16:creationId xmlns:a16="http://schemas.microsoft.com/office/drawing/2014/main" id="{94712F39-E009-424C-BC3B-23A3D639E2F8}"/>
                  </a:ext>
                </a:extLst>
              </p:cNvPr>
              <p:cNvSpPr/>
              <p:nvPr/>
            </p:nvSpPr>
            <p:spPr>
              <a:xfrm>
                <a:off x="866660" y="3842639"/>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a:t>
                </a:r>
              </a:p>
              <a:p>
                <a:pPr algn="ctr" fontAlgn="base">
                  <a:lnSpc>
                    <a:spcPct val="110000"/>
                  </a:lnSpc>
                </a:pPr>
                <a:r>
                  <a:rPr lang="en-GB" sz="1050" dirty="0">
                    <a:solidFill>
                      <a:schemeClr val="tx1"/>
                    </a:solidFill>
                  </a:rPr>
                  <a:t>Enterprise Network</a:t>
                </a:r>
              </a:p>
            </p:txBody>
          </p:sp>
          <p:sp>
            <p:nvSpPr>
              <p:cNvPr id="26" name="Rounded Rectangle 39">
                <a:extLst>
                  <a:ext uri="{FF2B5EF4-FFF2-40B4-BE49-F238E27FC236}">
                    <a16:creationId xmlns:a16="http://schemas.microsoft.com/office/drawing/2014/main" id="{1D2498FF-3113-4EF4-9DC0-D3E299BFBB39}"/>
                  </a:ext>
                </a:extLst>
              </p:cNvPr>
              <p:cNvSpPr/>
              <p:nvPr/>
            </p:nvSpPr>
            <p:spPr>
              <a:xfrm>
                <a:off x="866660" y="491956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WLAN &amp; </a:t>
                </a:r>
              </a:p>
              <a:p>
                <a:pPr algn="ctr" fontAlgn="base">
                  <a:lnSpc>
                    <a:spcPct val="110000"/>
                  </a:lnSpc>
                </a:pPr>
                <a:r>
                  <a:rPr lang="en-GB" sz="1050">
                    <a:solidFill>
                      <a:schemeClr val="tx1"/>
                    </a:solidFill>
                  </a:rPr>
                  <a:t>Network Access</a:t>
                </a:r>
              </a:p>
            </p:txBody>
          </p:sp>
          <p:pic>
            <p:nvPicPr>
              <p:cNvPr id="28" name="Grafik 27">
                <a:extLst>
                  <a:ext uri="{FF2B5EF4-FFF2-40B4-BE49-F238E27FC236}">
                    <a16:creationId xmlns:a16="http://schemas.microsoft.com/office/drawing/2014/main" id="{6DC0FEC5-2A2D-4255-B418-A86FE89D6E5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228013" y="2436099"/>
                <a:ext cx="703270" cy="703270"/>
              </a:xfrm>
              <a:prstGeom prst="rect">
                <a:avLst/>
              </a:prstGeom>
            </p:spPr>
          </p:pic>
          <p:sp>
            <p:nvSpPr>
              <p:cNvPr id="29" name="Rechteck 28">
                <a:extLst>
                  <a:ext uri="{FF2B5EF4-FFF2-40B4-BE49-F238E27FC236}">
                    <a16:creationId xmlns:a16="http://schemas.microsoft.com/office/drawing/2014/main" id="{2147BFAA-CFBE-4F5C-8C24-20558C39D12E}"/>
                  </a:ext>
                </a:extLst>
              </p:cNvPr>
              <p:cNvSpPr/>
              <p:nvPr/>
            </p:nvSpPr>
            <p:spPr bwMode="gray">
              <a:xfrm>
                <a:off x="726604" y="2428719"/>
                <a:ext cx="1706089" cy="3256201"/>
              </a:xfrm>
              <a:prstGeom prst="rect">
                <a:avLst/>
              </a:pr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grpSp>
        <p:sp>
          <p:nvSpPr>
            <p:cNvPr id="25" name="Rounded Rectangle 39">
              <a:extLst>
                <a:ext uri="{FF2B5EF4-FFF2-40B4-BE49-F238E27FC236}">
                  <a16:creationId xmlns:a16="http://schemas.microsoft.com/office/drawing/2014/main" id="{5BAA1093-520E-4F53-B531-981901C78748}"/>
                </a:ext>
              </a:extLst>
            </p:cNvPr>
            <p:cNvSpPr/>
            <p:nvPr/>
          </p:nvSpPr>
          <p:spPr>
            <a:xfrm>
              <a:off x="866660" y="4364160"/>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a:t>
              </a:r>
            </a:p>
            <a:p>
              <a:pPr algn="ctr" fontAlgn="base">
                <a:lnSpc>
                  <a:spcPct val="110000"/>
                </a:lnSpc>
              </a:pPr>
              <a:r>
                <a:rPr lang="en-GB" sz="1050" err="1">
                  <a:solidFill>
                    <a:schemeClr val="tx1"/>
                  </a:solidFill>
                </a:rPr>
                <a:t>Datacenter</a:t>
              </a:r>
              <a:r>
                <a:rPr lang="en-GB" sz="1050">
                  <a:solidFill>
                    <a:schemeClr val="tx1"/>
                  </a:solidFill>
                </a:rPr>
                <a:t> Network</a:t>
              </a:r>
            </a:p>
          </p:txBody>
        </p:sp>
      </p:grpSp>
      <p:sp>
        <p:nvSpPr>
          <p:cNvPr id="31" name="Textplatzhalter 2">
            <a:extLst>
              <a:ext uri="{FF2B5EF4-FFF2-40B4-BE49-F238E27FC236}">
                <a16:creationId xmlns:a16="http://schemas.microsoft.com/office/drawing/2014/main" id="{D71D9857-9705-4831-9E92-06049CDCDEBD}"/>
              </a:ext>
            </a:extLst>
          </p:cNvPr>
          <p:cNvSpPr txBox="1">
            <a:spLocks/>
          </p:cNvSpPr>
          <p:nvPr>
            <p:custDataLst>
              <p:tags r:id="rId2"/>
            </p:custDataLst>
          </p:nvPr>
        </p:nvSpPr>
        <p:spPr bwMode="gray">
          <a:xfrm>
            <a:off x="726604" y="5818106"/>
            <a:ext cx="7131514" cy="502354"/>
          </a:xfrm>
          <a:prstGeom prst="rect">
            <a:avLst/>
          </a:prstGeom>
          <a:solidFill>
            <a:srgbClr val="FFC000"/>
          </a:solidFill>
          <a:ln w="12700">
            <a:solidFill>
              <a:schemeClr val="bg2"/>
            </a:solidFill>
          </a:ln>
        </p:spPr>
        <p:txBody>
          <a:bodyPr vert="horz" lIns="144000" tIns="144000" rIns="144000" bIns="14400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lgn="ctr">
              <a:defRPr/>
            </a:pPr>
            <a:r>
              <a:rPr lang="en-GB" sz="1800" dirty="0"/>
              <a:t>Cross functional Services</a:t>
            </a:r>
          </a:p>
        </p:txBody>
      </p:sp>
      <p:sp>
        <p:nvSpPr>
          <p:cNvPr id="40" name="Textfeld 39">
            <a:extLst>
              <a:ext uri="{FF2B5EF4-FFF2-40B4-BE49-F238E27FC236}">
                <a16:creationId xmlns:a16="http://schemas.microsoft.com/office/drawing/2014/main" id="{F7C7F35D-BAD9-4CC4-B80A-7628164B0873}"/>
              </a:ext>
            </a:extLst>
          </p:cNvPr>
          <p:cNvSpPr txBox="1"/>
          <p:nvPr/>
        </p:nvSpPr>
        <p:spPr bwMode="gray">
          <a:xfrm>
            <a:off x="2933532" y="2721241"/>
            <a:ext cx="7728204" cy="2019300"/>
          </a:xfrm>
          <a:prstGeom prst="rect">
            <a:avLst/>
          </a:prstGeom>
          <a:noFill/>
        </p:spPr>
        <p:txBody>
          <a:bodyPr wrap="square" lIns="0" tIns="0" rIns="0" bIns="0" rtlCol="0">
            <a:noAutofit/>
          </a:bodyPr>
          <a:lstStyle/>
          <a:p>
            <a:pPr marL="180000" indent="-180000" algn="l">
              <a:lnSpc>
                <a:spcPct val="110000"/>
              </a:lnSpc>
              <a:spcBef>
                <a:spcPts val="600"/>
              </a:spcBef>
              <a:spcAft>
                <a:spcPts val="200"/>
              </a:spcAft>
              <a:buClr>
                <a:schemeClr val="tx2"/>
              </a:buClr>
              <a:buFont typeface="Wingdings 2" panose="05020102010507070707" pitchFamily="18" charset="2"/>
              <a:buChar char=""/>
            </a:pPr>
            <a:r>
              <a:rPr lang="de-AT" sz="1600" b="1" dirty="0"/>
              <a:t>Stückzahlen</a:t>
            </a:r>
            <a:r>
              <a:rPr lang="de-AT" sz="1600" dirty="0"/>
              <a:t> &amp; </a:t>
            </a:r>
            <a:r>
              <a:rPr lang="de-AT" sz="1600" b="1" dirty="0"/>
              <a:t>Funktionen</a:t>
            </a:r>
            <a:r>
              <a:rPr lang="de-AT" sz="1600" dirty="0"/>
              <a:t> (Anzahl Switches, WLAN AP &amp; Controller, Erweiterte Funktionen…)</a:t>
            </a:r>
          </a:p>
          <a:p>
            <a:pPr marL="180000" indent="-180000" algn="l">
              <a:lnSpc>
                <a:spcPct val="110000"/>
              </a:lnSpc>
              <a:spcBef>
                <a:spcPts val="600"/>
              </a:spcBef>
              <a:spcAft>
                <a:spcPts val="200"/>
              </a:spcAft>
              <a:buClr>
                <a:schemeClr val="tx2"/>
              </a:buClr>
              <a:buFont typeface="Wingdings 2" panose="05020102010507070707" pitchFamily="18" charset="2"/>
              <a:buChar char=""/>
            </a:pPr>
            <a:r>
              <a:rPr lang="de-AT" sz="1600" dirty="0"/>
              <a:t>Vereinbarte</a:t>
            </a:r>
            <a:r>
              <a:rPr lang="de-AT" sz="1600" b="1" dirty="0"/>
              <a:t> Kontingente</a:t>
            </a:r>
            <a:r>
              <a:rPr lang="de-AT" sz="1600" dirty="0"/>
              <a:t> (Standard Changes, Tickets, Update Zyklen, Service Meetings)</a:t>
            </a:r>
          </a:p>
          <a:p>
            <a:pPr marL="180000" indent="-180000" algn="l">
              <a:lnSpc>
                <a:spcPct val="110000"/>
              </a:lnSpc>
              <a:spcBef>
                <a:spcPts val="600"/>
              </a:spcBef>
              <a:spcAft>
                <a:spcPts val="200"/>
              </a:spcAft>
              <a:buClr>
                <a:schemeClr val="tx2"/>
              </a:buClr>
              <a:buFont typeface="Wingdings 2" panose="05020102010507070707" pitchFamily="18" charset="2"/>
              <a:buChar char=""/>
            </a:pPr>
            <a:r>
              <a:rPr lang="de-AT" sz="1600" dirty="0"/>
              <a:t>Festlegung der </a:t>
            </a:r>
            <a:r>
              <a:rPr lang="de-AT" sz="1600" b="1" dirty="0"/>
              <a:t>Servicezeiten</a:t>
            </a:r>
            <a:r>
              <a:rPr lang="de-AT" sz="1600" dirty="0"/>
              <a:t> &amp; </a:t>
            </a:r>
            <a:r>
              <a:rPr lang="de-AT" sz="1600" b="1" dirty="0"/>
              <a:t>Servicelevel</a:t>
            </a:r>
            <a:r>
              <a:rPr lang="de-AT" sz="1600" dirty="0"/>
              <a:t> Zielwerte </a:t>
            </a:r>
          </a:p>
          <a:p>
            <a:pPr marL="180000" indent="-180000" algn="l">
              <a:lnSpc>
                <a:spcPct val="110000"/>
              </a:lnSpc>
              <a:spcBef>
                <a:spcPts val="600"/>
              </a:spcBef>
              <a:spcAft>
                <a:spcPts val="200"/>
              </a:spcAft>
              <a:buClr>
                <a:schemeClr val="tx2"/>
              </a:buClr>
              <a:buFont typeface="Wingdings 2" panose="05020102010507070707" pitchFamily="18" charset="2"/>
              <a:buChar char=""/>
            </a:pPr>
            <a:r>
              <a:rPr lang="de-AT" sz="1600" b="1" dirty="0"/>
              <a:t>Mitwirkung des Kunden</a:t>
            </a:r>
            <a:r>
              <a:rPr lang="de-AT" sz="1600" dirty="0"/>
              <a:t> (Remote Hands, Virtuelle Ressourcen für Monitoring &amp; </a:t>
            </a:r>
            <a:r>
              <a:rPr lang="de-AT" sz="1600" dirty="0" err="1"/>
              <a:t>Jumphosts</a:t>
            </a:r>
            <a:r>
              <a:rPr lang="de-AT" sz="1600" dirty="0"/>
              <a:t>)</a:t>
            </a:r>
          </a:p>
          <a:p>
            <a:pPr marL="180000" indent="-180000" algn="l">
              <a:lnSpc>
                <a:spcPct val="110000"/>
              </a:lnSpc>
              <a:spcBef>
                <a:spcPts val="600"/>
              </a:spcBef>
              <a:spcAft>
                <a:spcPts val="200"/>
              </a:spcAft>
              <a:buClr>
                <a:schemeClr val="tx2"/>
              </a:buClr>
              <a:buFont typeface="Wingdings 2" panose="05020102010507070707" pitchFamily="18" charset="2"/>
              <a:buChar char=""/>
            </a:pPr>
            <a:r>
              <a:rPr lang="de-AT" sz="1600" dirty="0"/>
              <a:t>Definition der </a:t>
            </a:r>
            <a:r>
              <a:rPr lang="de-AT" sz="1600" b="1" dirty="0"/>
              <a:t>Preispositionen</a:t>
            </a:r>
            <a:r>
              <a:rPr lang="de-AT" sz="1600" dirty="0"/>
              <a:t> (Basis Pauschalen, Service Stückpreise)</a:t>
            </a:r>
          </a:p>
        </p:txBody>
      </p:sp>
    </p:spTree>
    <p:extLst>
      <p:ext uri="{BB962C8B-B14F-4D97-AF65-F5344CB8AC3E}">
        <p14:creationId xmlns:p14="http://schemas.microsoft.com/office/powerpoint/2010/main" val="486523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168DDCD2-3285-448C-9011-E18EDF501417}"/>
              </a:ext>
            </a:extLst>
          </p:cNvPr>
          <p:cNvSpPr>
            <a:spLocks noGrp="1"/>
          </p:cNvSpPr>
          <p:nvPr>
            <p:ph type="ftr" sz="quarter" idx="11"/>
          </p:nvPr>
        </p:nvSpPr>
        <p:spPr/>
        <p:txBody>
          <a:bodyPr/>
          <a:lstStyle/>
          <a:p>
            <a:r>
              <a:rPr lang="de-AT"/>
              <a:t>Managed Service</a:t>
            </a:r>
          </a:p>
        </p:txBody>
      </p:sp>
      <p:sp>
        <p:nvSpPr>
          <p:cNvPr id="4" name="Foliennummernplatzhalter 3">
            <a:extLst>
              <a:ext uri="{FF2B5EF4-FFF2-40B4-BE49-F238E27FC236}">
                <a16:creationId xmlns:a16="http://schemas.microsoft.com/office/drawing/2014/main" id="{B03F3A32-35C2-4DC7-B5AF-3140FE17FB39}"/>
              </a:ext>
            </a:extLst>
          </p:cNvPr>
          <p:cNvSpPr>
            <a:spLocks noGrp="1"/>
          </p:cNvSpPr>
          <p:nvPr>
            <p:ph type="sldNum" sz="quarter" idx="12"/>
          </p:nvPr>
        </p:nvSpPr>
        <p:spPr/>
        <p:txBody>
          <a:bodyPr/>
          <a:lstStyle/>
          <a:p>
            <a:fld id="{8FF9B0DE-3FEB-4AA0-B465-B80EF7C1333D}" type="slidenum">
              <a:rPr lang="de-AT" smtClean="0"/>
              <a:t>43</a:t>
            </a:fld>
            <a:endParaRPr lang="de-AT"/>
          </a:p>
        </p:txBody>
      </p:sp>
      <p:sp>
        <p:nvSpPr>
          <p:cNvPr id="2" name="Titel 1">
            <a:extLst>
              <a:ext uri="{FF2B5EF4-FFF2-40B4-BE49-F238E27FC236}">
                <a16:creationId xmlns:a16="http://schemas.microsoft.com/office/drawing/2014/main" id="{D0F71CC1-2E87-4B00-A2DA-592BB64CACF4}"/>
              </a:ext>
            </a:extLst>
          </p:cNvPr>
          <p:cNvSpPr>
            <a:spLocks noGrp="1"/>
          </p:cNvSpPr>
          <p:nvPr>
            <p:ph type="title" idx="4294967295"/>
          </p:nvPr>
        </p:nvSpPr>
        <p:spPr>
          <a:xfrm>
            <a:off x="0" y="333375"/>
            <a:ext cx="7037388" cy="719138"/>
          </a:xfrm>
        </p:spPr>
        <p:txBody>
          <a:bodyPr/>
          <a:lstStyle/>
          <a:p>
            <a:r>
              <a:rPr lang="de-AT" dirty="0"/>
              <a:t>Der Weg zum Managed Service … </a:t>
            </a:r>
          </a:p>
        </p:txBody>
      </p:sp>
      <p:sp>
        <p:nvSpPr>
          <p:cNvPr id="6" name="Rounded Rectangle 39">
            <a:extLst>
              <a:ext uri="{FF2B5EF4-FFF2-40B4-BE49-F238E27FC236}">
                <a16:creationId xmlns:a16="http://schemas.microsoft.com/office/drawing/2014/main" id="{DFCAD3B3-B0BC-4C0E-8CFC-09A527822C1F}"/>
              </a:ext>
            </a:extLst>
          </p:cNvPr>
          <p:cNvSpPr/>
          <p:nvPr/>
        </p:nvSpPr>
        <p:spPr>
          <a:xfrm>
            <a:off x="859087" y="3348020"/>
            <a:ext cx="3419013" cy="641375"/>
          </a:xfrm>
          <a:prstGeom prst="roundRect">
            <a:avLst>
              <a:gd name="adj" fmla="val 10216"/>
            </a:avLst>
          </a:prstGeom>
          <a:solidFill>
            <a:schemeClr val="bg2">
              <a:lumMod val="40000"/>
              <a:lumOff val="6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de-AT" sz="1200">
                <a:solidFill>
                  <a:schemeClr val="tx1"/>
                </a:solidFill>
              </a:rPr>
              <a:t>Durchführung eines Assessment</a:t>
            </a:r>
          </a:p>
        </p:txBody>
      </p:sp>
      <p:sp>
        <p:nvSpPr>
          <p:cNvPr id="7" name="Rounded Rectangle 39">
            <a:extLst>
              <a:ext uri="{FF2B5EF4-FFF2-40B4-BE49-F238E27FC236}">
                <a16:creationId xmlns:a16="http://schemas.microsoft.com/office/drawing/2014/main" id="{EC75DFCF-4729-4F06-968C-C3315DE459D9}"/>
              </a:ext>
            </a:extLst>
          </p:cNvPr>
          <p:cNvSpPr/>
          <p:nvPr/>
        </p:nvSpPr>
        <p:spPr>
          <a:xfrm>
            <a:off x="4386177" y="2013838"/>
            <a:ext cx="3419013" cy="544785"/>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dirty="0">
                <a:solidFill>
                  <a:schemeClr val="tx1"/>
                </a:solidFill>
              </a:rPr>
              <a:t>Service Transition</a:t>
            </a:r>
          </a:p>
          <a:p>
            <a:pPr algn="ctr" fontAlgn="base">
              <a:lnSpc>
                <a:spcPct val="110000"/>
              </a:lnSpc>
            </a:pPr>
            <a:r>
              <a:rPr lang="en-GB" sz="1400" b="1" dirty="0">
                <a:solidFill>
                  <a:schemeClr val="tx1"/>
                </a:solidFill>
              </a:rPr>
              <a:t>(Greenfield /Brownfield)</a:t>
            </a:r>
          </a:p>
        </p:txBody>
      </p:sp>
      <p:sp>
        <p:nvSpPr>
          <p:cNvPr id="8" name="Rounded Rectangle 39">
            <a:extLst>
              <a:ext uri="{FF2B5EF4-FFF2-40B4-BE49-F238E27FC236}">
                <a16:creationId xmlns:a16="http://schemas.microsoft.com/office/drawing/2014/main" id="{1E2E497D-6FE8-4AEF-B4C7-35A1600B088C}"/>
              </a:ext>
            </a:extLst>
          </p:cNvPr>
          <p:cNvSpPr/>
          <p:nvPr/>
        </p:nvSpPr>
        <p:spPr>
          <a:xfrm>
            <a:off x="7913263" y="2013839"/>
            <a:ext cx="3419013" cy="544784"/>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dirty="0" err="1">
                <a:solidFill>
                  <a:schemeClr val="tx1"/>
                </a:solidFill>
              </a:rPr>
              <a:t>Betrieb</a:t>
            </a:r>
            <a:endParaRPr lang="en-GB" sz="1400" b="1" dirty="0">
              <a:solidFill>
                <a:schemeClr val="tx1"/>
              </a:solidFill>
            </a:endParaRPr>
          </a:p>
        </p:txBody>
      </p:sp>
      <p:sp>
        <p:nvSpPr>
          <p:cNvPr id="9" name="Rounded Rectangle 39">
            <a:extLst>
              <a:ext uri="{FF2B5EF4-FFF2-40B4-BE49-F238E27FC236}">
                <a16:creationId xmlns:a16="http://schemas.microsoft.com/office/drawing/2014/main" id="{7E66EC31-D68E-4E4C-B071-7F2DDC66F7FB}"/>
              </a:ext>
            </a:extLst>
          </p:cNvPr>
          <p:cNvSpPr/>
          <p:nvPr/>
        </p:nvSpPr>
        <p:spPr>
          <a:xfrm>
            <a:off x="859091" y="2013839"/>
            <a:ext cx="3419013" cy="565054"/>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de-AT" sz="1400" b="1">
                <a:solidFill>
                  <a:schemeClr val="tx1"/>
                </a:solidFill>
              </a:rPr>
              <a:t>Angebotsphase</a:t>
            </a:r>
          </a:p>
        </p:txBody>
      </p:sp>
      <p:sp>
        <p:nvSpPr>
          <p:cNvPr id="10" name="Rounded Rectangle 39">
            <a:extLst>
              <a:ext uri="{FF2B5EF4-FFF2-40B4-BE49-F238E27FC236}">
                <a16:creationId xmlns:a16="http://schemas.microsoft.com/office/drawing/2014/main" id="{E5C640E2-3FD3-4B38-9F4B-73334AE42825}"/>
              </a:ext>
            </a:extLst>
          </p:cNvPr>
          <p:cNvSpPr/>
          <p:nvPr/>
        </p:nvSpPr>
        <p:spPr>
          <a:xfrm>
            <a:off x="4386177" y="2642769"/>
            <a:ext cx="3419013" cy="641375"/>
          </a:xfrm>
          <a:prstGeom prst="roundRect">
            <a:avLst>
              <a:gd name="adj" fmla="val 10216"/>
            </a:avLst>
          </a:prstGeom>
          <a:solidFill>
            <a:schemeClr val="bg2">
              <a:lumMod val="40000"/>
              <a:lumOff val="6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de-AT" sz="1200" dirty="0">
                <a:solidFill>
                  <a:schemeClr val="tx1"/>
                </a:solidFill>
              </a:rPr>
              <a:t>Setup der Betriebsmittel</a:t>
            </a:r>
          </a:p>
          <a:p>
            <a:pPr algn="ctr" fontAlgn="base">
              <a:lnSpc>
                <a:spcPct val="110000"/>
              </a:lnSpc>
            </a:pPr>
            <a:r>
              <a:rPr lang="de-AT" sz="1200" dirty="0">
                <a:solidFill>
                  <a:schemeClr val="tx1"/>
                </a:solidFill>
              </a:rPr>
              <a:t>(VPN Zugang, </a:t>
            </a:r>
            <a:r>
              <a:rPr lang="de-AT" sz="1200" dirty="0" err="1">
                <a:solidFill>
                  <a:schemeClr val="tx1"/>
                </a:solidFill>
              </a:rPr>
              <a:t>Jumphosts</a:t>
            </a:r>
            <a:r>
              <a:rPr lang="de-AT" sz="1200" dirty="0">
                <a:solidFill>
                  <a:schemeClr val="tx1"/>
                </a:solidFill>
              </a:rPr>
              <a:t>, Sharepoint, …)</a:t>
            </a:r>
          </a:p>
        </p:txBody>
      </p:sp>
      <p:sp>
        <p:nvSpPr>
          <p:cNvPr id="11" name="Rounded Rectangle 39">
            <a:extLst>
              <a:ext uri="{FF2B5EF4-FFF2-40B4-BE49-F238E27FC236}">
                <a16:creationId xmlns:a16="http://schemas.microsoft.com/office/drawing/2014/main" id="{E99A56A4-E0A8-4D28-9E4F-AEF3921D0727}"/>
              </a:ext>
            </a:extLst>
          </p:cNvPr>
          <p:cNvSpPr/>
          <p:nvPr/>
        </p:nvSpPr>
        <p:spPr>
          <a:xfrm>
            <a:off x="4386175" y="3356641"/>
            <a:ext cx="3419013" cy="641375"/>
          </a:xfrm>
          <a:prstGeom prst="roundRect">
            <a:avLst>
              <a:gd name="adj" fmla="val 10216"/>
            </a:avLst>
          </a:prstGeom>
          <a:solidFill>
            <a:schemeClr val="bg2">
              <a:lumMod val="40000"/>
              <a:lumOff val="6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de-AT" sz="1200" dirty="0">
                <a:solidFill>
                  <a:schemeClr val="tx1"/>
                </a:solidFill>
              </a:rPr>
              <a:t>Erfassung und Einbindung der </a:t>
            </a:r>
          </a:p>
          <a:p>
            <a:pPr algn="ctr" fontAlgn="base">
              <a:lnSpc>
                <a:spcPct val="110000"/>
              </a:lnSpc>
            </a:pPr>
            <a:r>
              <a:rPr lang="de-AT" sz="1200" dirty="0">
                <a:solidFill>
                  <a:schemeClr val="tx1"/>
                </a:solidFill>
              </a:rPr>
              <a:t>Service-relevanten Assets (CMDB, Monitoring)</a:t>
            </a:r>
          </a:p>
        </p:txBody>
      </p:sp>
      <p:sp>
        <p:nvSpPr>
          <p:cNvPr id="12" name="Rounded Rectangle 39">
            <a:extLst>
              <a:ext uri="{FF2B5EF4-FFF2-40B4-BE49-F238E27FC236}">
                <a16:creationId xmlns:a16="http://schemas.microsoft.com/office/drawing/2014/main" id="{B5D620D5-A2B1-423E-B521-CD56B4184CFC}"/>
              </a:ext>
            </a:extLst>
          </p:cNvPr>
          <p:cNvSpPr/>
          <p:nvPr/>
        </p:nvSpPr>
        <p:spPr>
          <a:xfrm>
            <a:off x="4386175" y="4054049"/>
            <a:ext cx="3419013" cy="641375"/>
          </a:xfrm>
          <a:prstGeom prst="roundRect">
            <a:avLst>
              <a:gd name="adj" fmla="val 10216"/>
            </a:avLst>
          </a:prstGeom>
          <a:solidFill>
            <a:schemeClr val="bg2">
              <a:lumMod val="40000"/>
              <a:lumOff val="6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de-AT" sz="1200" dirty="0">
                <a:solidFill>
                  <a:schemeClr val="tx1"/>
                </a:solidFill>
              </a:rPr>
              <a:t>Abstimmungen zu Service-relevanten Themen</a:t>
            </a:r>
          </a:p>
          <a:p>
            <a:pPr algn="ctr" fontAlgn="base">
              <a:lnSpc>
                <a:spcPct val="110000"/>
              </a:lnSpc>
            </a:pPr>
            <a:r>
              <a:rPr lang="de-AT" sz="1200" dirty="0">
                <a:solidFill>
                  <a:schemeClr val="tx1"/>
                </a:solidFill>
              </a:rPr>
              <a:t>(Standard Changes, Einmeldung, Templates, …)</a:t>
            </a:r>
          </a:p>
        </p:txBody>
      </p:sp>
      <p:sp>
        <p:nvSpPr>
          <p:cNvPr id="13" name="Rounded Rectangle 39">
            <a:extLst>
              <a:ext uri="{FF2B5EF4-FFF2-40B4-BE49-F238E27FC236}">
                <a16:creationId xmlns:a16="http://schemas.microsoft.com/office/drawing/2014/main" id="{DF7CFC25-0280-4C88-BC82-40194F988C10}"/>
              </a:ext>
            </a:extLst>
          </p:cNvPr>
          <p:cNvSpPr/>
          <p:nvPr/>
        </p:nvSpPr>
        <p:spPr>
          <a:xfrm>
            <a:off x="859089" y="2642769"/>
            <a:ext cx="3419013" cy="641375"/>
          </a:xfrm>
          <a:prstGeom prst="roundRect">
            <a:avLst>
              <a:gd name="adj" fmla="val 10216"/>
            </a:avLst>
          </a:prstGeom>
          <a:solidFill>
            <a:schemeClr val="bg2">
              <a:lumMod val="40000"/>
              <a:lumOff val="6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de-AT" sz="1200" dirty="0">
                <a:solidFill>
                  <a:schemeClr val="tx1"/>
                </a:solidFill>
              </a:rPr>
              <a:t>Festlegung der MS Optionen, </a:t>
            </a:r>
          </a:p>
          <a:p>
            <a:pPr algn="ctr" fontAlgn="base">
              <a:lnSpc>
                <a:spcPct val="110000"/>
              </a:lnSpc>
            </a:pPr>
            <a:r>
              <a:rPr lang="de-AT" sz="1200" dirty="0">
                <a:solidFill>
                  <a:schemeClr val="tx1"/>
                </a:solidFill>
              </a:rPr>
              <a:t>Ausprägung, Mengen, Servicezeiten, </a:t>
            </a:r>
            <a:r>
              <a:rPr lang="de-AT" sz="1200" dirty="0" err="1">
                <a:solidFill>
                  <a:schemeClr val="tx1"/>
                </a:solidFill>
              </a:rPr>
              <a:t>SLA‘s</a:t>
            </a:r>
            <a:endParaRPr lang="de-AT" sz="1200" dirty="0">
              <a:solidFill>
                <a:schemeClr val="tx1"/>
              </a:solidFill>
            </a:endParaRPr>
          </a:p>
        </p:txBody>
      </p:sp>
      <p:sp>
        <p:nvSpPr>
          <p:cNvPr id="14" name="Rounded Rectangle 39">
            <a:extLst>
              <a:ext uri="{FF2B5EF4-FFF2-40B4-BE49-F238E27FC236}">
                <a16:creationId xmlns:a16="http://schemas.microsoft.com/office/drawing/2014/main" id="{10963DBA-5705-4BFB-909A-B7711BD5F97E}"/>
              </a:ext>
            </a:extLst>
          </p:cNvPr>
          <p:cNvSpPr/>
          <p:nvPr/>
        </p:nvSpPr>
        <p:spPr>
          <a:xfrm>
            <a:off x="859087" y="4041457"/>
            <a:ext cx="3419013" cy="641375"/>
          </a:xfrm>
          <a:prstGeom prst="roundRect">
            <a:avLst>
              <a:gd name="adj" fmla="val 10216"/>
            </a:avLst>
          </a:prstGeom>
          <a:solidFill>
            <a:schemeClr val="bg2">
              <a:lumMod val="40000"/>
              <a:lumOff val="6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de-AT" sz="1200" dirty="0">
                <a:solidFill>
                  <a:schemeClr val="tx1"/>
                </a:solidFill>
              </a:rPr>
              <a:t>Erstellung eines MS Angebotes</a:t>
            </a:r>
          </a:p>
        </p:txBody>
      </p:sp>
      <p:sp>
        <p:nvSpPr>
          <p:cNvPr id="16" name="Rounded Rectangle 39">
            <a:extLst>
              <a:ext uri="{FF2B5EF4-FFF2-40B4-BE49-F238E27FC236}">
                <a16:creationId xmlns:a16="http://schemas.microsoft.com/office/drawing/2014/main" id="{B157B7CF-E5E0-4F50-93DD-48CBAA33DE11}"/>
              </a:ext>
            </a:extLst>
          </p:cNvPr>
          <p:cNvSpPr/>
          <p:nvPr/>
        </p:nvSpPr>
        <p:spPr>
          <a:xfrm>
            <a:off x="7913263" y="2642769"/>
            <a:ext cx="3419013" cy="641375"/>
          </a:xfrm>
          <a:prstGeom prst="roundRect">
            <a:avLst>
              <a:gd name="adj" fmla="val 10216"/>
            </a:avLst>
          </a:prstGeom>
          <a:solidFill>
            <a:schemeClr val="bg2">
              <a:lumMod val="40000"/>
              <a:lumOff val="6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de-AT" sz="1200" dirty="0">
                <a:solidFill>
                  <a:schemeClr val="tx1"/>
                </a:solidFill>
              </a:rPr>
              <a:t>Formale Übernahme der </a:t>
            </a:r>
          </a:p>
          <a:p>
            <a:pPr algn="ctr" fontAlgn="base">
              <a:lnSpc>
                <a:spcPct val="110000"/>
              </a:lnSpc>
            </a:pPr>
            <a:r>
              <a:rPr lang="de-AT" sz="1200" dirty="0">
                <a:solidFill>
                  <a:schemeClr val="tx1"/>
                </a:solidFill>
              </a:rPr>
              <a:t>Betriebsverantwortung</a:t>
            </a:r>
          </a:p>
        </p:txBody>
      </p:sp>
      <p:grpSp>
        <p:nvGrpSpPr>
          <p:cNvPr id="20" name="Gruppieren 19">
            <a:extLst>
              <a:ext uri="{FF2B5EF4-FFF2-40B4-BE49-F238E27FC236}">
                <a16:creationId xmlns:a16="http://schemas.microsoft.com/office/drawing/2014/main" id="{84C61E02-17A1-44D1-969A-BAD83AF2A0E0}"/>
              </a:ext>
            </a:extLst>
          </p:cNvPr>
          <p:cNvGrpSpPr/>
          <p:nvPr/>
        </p:nvGrpSpPr>
        <p:grpSpPr>
          <a:xfrm>
            <a:off x="7913262" y="3348020"/>
            <a:ext cx="3940219" cy="1347404"/>
            <a:chOff x="7501782" y="3348020"/>
            <a:chExt cx="3940219" cy="1347404"/>
          </a:xfrm>
          <a:solidFill>
            <a:schemeClr val="bg2">
              <a:lumMod val="40000"/>
              <a:lumOff val="60000"/>
            </a:schemeClr>
          </a:solidFill>
        </p:grpSpPr>
        <p:sp>
          <p:nvSpPr>
            <p:cNvPr id="19" name="Pfeil: Fünfeck 18">
              <a:extLst>
                <a:ext uri="{FF2B5EF4-FFF2-40B4-BE49-F238E27FC236}">
                  <a16:creationId xmlns:a16="http://schemas.microsoft.com/office/drawing/2014/main" id="{AFC75399-4170-4A48-A726-C3AC7BD4F253}"/>
                </a:ext>
              </a:extLst>
            </p:cNvPr>
            <p:cNvSpPr/>
            <p:nvPr/>
          </p:nvSpPr>
          <p:spPr bwMode="gray">
            <a:xfrm>
              <a:off x="8022988" y="3348020"/>
              <a:ext cx="3419013" cy="1347404"/>
            </a:xfrm>
            <a:prstGeom prst="homePlate">
              <a:avLst>
                <a:gd name="adj" fmla="val 31257"/>
              </a:avLst>
            </a:prstGeom>
            <a:grp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dirty="0" err="1">
                <a:solidFill>
                  <a:schemeClr val="tx1"/>
                </a:solidFill>
              </a:endParaRPr>
            </a:p>
          </p:txBody>
        </p:sp>
        <p:sp>
          <p:nvSpPr>
            <p:cNvPr id="17" name="Rounded Rectangle 39">
              <a:extLst>
                <a:ext uri="{FF2B5EF4-FFF2-40B4-BE49-F238E27FC236}">
                  <a16:creationId xmlns:a16="http://schemas.microsoft.com/office/drawing/2014/main" id="{9C060E13-2F23-4EF7-829D-C990730A6BC7}"/>
                </a:ext>
              </a:extLst>
            </p:cNvPr>
            <p:cNvSpPr/>
            <p:nvPr/>
          </p:nvSpPr>
          <p:spPr>
            <a:xfrm>
              <a:off x="7501782" y="3348020"/>
              <a:ext cx="3419013" cy="1347404"/>
            </a:xfrm>
            <a:prstGeom prst="roundRect">
              <a:avLst>
                <a:gd name="adj" fmla="val 10216"/>
              </a:avLst>
            </a:prstGeom>
            <a:grp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de-AT" sz="1200" dirty="0">
                  <a:solidFill>
                    <a:schemeClr val="tx1"/>
                  </a:solidFill>
                </a:rPr>
                <a:t>Erbringung der MS-Leistungen </a:t>
              </a:r>
            </a:p>
            <a:p>
              <a:pPr algn="ctr" fontAlgn="base">
                <a:lnSpc>
                  <a:spcPct val="110000"/>
                </a:lnSpc>
              </a:pPr>
              <a:r>
                <a:rPr lang="de-AT" sz="1200" dirty="0">
                  <a:solidFill>
                    <a:schemeClr val="tx1"/>
                  </a:solidFill>
                </a:rPr>
                <a:t>innerhalb der vereinbarten </a:t>
              </a:r>
              <a:r>
                <a:rPr lang="de-AT" sz="1200" dirty="0" err="1">
                  <a:solidFill>
                    <a:schemeClr val="tx1"/>
                  </a:solidFill>
                </a:rPr>
                <a:t>SLA‘s</a:t>
              </a:r>
              <a:endParaRPr lang="de-AT" sz="1200" dirty="0">
                <a:solidFill>
                  <a:schemeClr val="tx1"/>
                </a:solidFill>
              </a:endParaRPr>
            </a:p>
            <a:p>
              <a:pPr algn="ctr" fontAlgn="base">
                <a:lnSpc>
                  <a:spcPct val="110000"/>
                </a:lnSpc>
              </a:pPr>
              <a:r>
                <a:rPr lang="de-AT" sz="1200" dirty="0">
                  <a:solidFill>
                    <a:schemeClr val="tx1"/>
                  </a:solidFill>
                </a:rPr>
                <a:t>über die vereinbarte Servicelaufzeit</a:t>
              </a:r>
            </a:p>
          </p:txBody>
        </p:sp>
      </p:grpSp>
      <p:sp>
        <p:nvSpPr>
          <p:cNvPr id="18" name="Rounded Rectangle 39">
            <a:extLst>
              <a:ext uri="{FF2B5EF4-FFF2-40B4-BE49-F238E27FC236}">
                <a16:creationId xmlns:a16="http://schemas.microsoft.com/office/drawing/2014/main" id="{33569F21-89D1-4AE8-9B28-0950A075C720}"/>
              </a:ext>
            </a:extLst>
          </p:cNvPr>
          <p:cNvSpPr/>
          <p:nvPr/>
        </p:nvSpPr>
        <p:spPr>
          <a:xfrm>
            <a:off x="4386175" y="4779569"/>
            <a:ext cx="3419013" cy="641375"/>
          </a:xfrm>
          <a:prstGeom prst="roundRect">
            <a:avLst>
              <a:gd name="adj" fmla="val 10216"/>
            </a:avLst>
          </a:prstGeom>
          <a:solidFill>
            <a:schemeClr val="bg2">
              <a:lumMod val="40000"/>
              <a:lumOff val="6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de-AT" sz="1200">
                <a:solidFill>
                  <a:schemeClr val="tx1"/>
                </a:solidFill>
              </a:rPr>
              <a:t>Erstellung /Ergänzung der </a:t>
            </a:r>
          </a:p>
          <a:p>
            <a:pPr algn="ctr" fontAlgn="base">
              <a:lnSpc>
                <a:spcPct val="110000"/>
              </a:lnSpc>
            </a:pPr>
            <a:r>
              <a:rPr lang="de-AT" sz="1200">
                <a:solidFill>
                  <a:schemeClr val="tx1"/>
                </a:solidFill>
              </a:rPr>
              <a:t>Betriebs-Dokumentation</a:t>
            </a:r>
            <a:endParaRPr lang="de-AT" sz="1200" dirty="0">
              <a:solidFill>
                <a:schemeClr val="tx1"/>
              </a:solidFill>
            </a:endParaRPr>
          </a:p>
        </p:txBody>
      </p:sp>
      <p:grpSp>
        <p:nvGrpSpPr>
          <p:cNvPr id="5" name="Gruppieren 4">
            <a:extLst>
              <a:ext uri="{FF2B5EF4-FFF2-40B4-BE49-F238E27FC236}">
                <a16:creationId xmlns:a16="http://schemas.microsoft.com/office/drawing/2014/main" id="{4DD65791-D865-4587-9090-DD9ABFB439D8}"/>
              </a:ext>
            </a:extLst>
          </p:cNvPr>
          <p:cNvGrpSpPr/>
          <p:nvPr/>
        </p:nvGrpSpPr>
        <p:grpSpPr>
          <a:xfrm>
            <a:off x="3296230" y="1495648"/>
            <a:ext cx="1027590" cy="4381588"/>
            <a:chOff x="3296230" y="1495648"/>
            <a:chExt cx="1027590" cy="4381588"/>
          </a:xfrm>
        </p:grpSpPr>
        <p:cxnSp>
          <p:nvCxnSpPr>
            <p:cNvPr id="22" name="Gerader Verbinder 21">
              <a:extLst>
                <a:ext uri="{FF2B5EF4-FFF2-40B4-BE49-F238E27FC236}">
                  <a16:creationId xmlns:a16="http://schemas.microsoft.com/office/drawing/2014/main" id="{24499F1D-31E0-4726-8663-23B7A0BBDE5D}"/>
                </a:ext>
              </a:extLst>
            </p:cNvPr>
            <p:cNvCxnSpPr>
              <a:cxnSpLocks/>
            </p:cNvCxnSpPr>
            <p:nvPr/>
          </p:nvCxnSpPr>
          <p:spPr bwMode="gray">
            <a:xfrm>
              <a:off x="4323820" y="1541456"/>
              <a:ext cx="0" cy="4335780"/>
            </a:xfrm>
            <a:prstGeom prst="line">
              <a:avLst/>
            </a:prstGeom>
            <a:ln w="952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Gerade Verbindung mit Pfeil 24">
              <a:extLst>
                <a:ext uri="{FF2B5EF4-FFF2-40B4-BE49-F238E27FC236}">
                  <a16:creationId xmlns:a16="http://schemas.microsoft.com/office/drawing/2014/main" id="{8C7A7CCE-8061-4064-9B59-EDC98359D4E2}"/>
                </a:ext>
              </a:extLst>
            </p:cNvPr>
            <p:cNvCxnSpPr/>
            <p:nvPr/>
          </p:nvCxnSpPr>
          <p:spPr bwMode="gray">
            <a:xfrm>
              <a:off x="3390900" y="1706880"/>
              <a:ext cx="932920" cy="0"/>
            </a:xfrm>
            <a:prstGeom prst="straightConnector1">
              <a:avLst/>
            </a:prstGeom>
            <a:ln w="9525">
              <a:solidFill>
                <a:srgbClr val="3C3C3B"/>
              </a:solidFill>
              <a:tailEnd type="triangle"/>
            </a:ln>
          </p:spPr>
          <p:style>
            <a:lnRef idx="1">
              <a:schemeClr val="accent1"/>
            </a:lnRef>
            <a:fillRef idx="0">
              <a:schemeClr val="accent1"/>
            </a:fillRef>
            <a:effectRef idx="0">
              <a:schemeClr val="accent1"/>
            </a:effectRef>
            <a:fontRef idx="minor">
              <a:schemeClr val="tx1"/>
            </a:fontRef>
          </p:style>
        </p:cxnSp>
        <p:sp>
          <p:nvSpPr>
            <p:cNvPr id="29" name="Textfeld 28">
              <a:extLst>
                <a:ext uri="{FF2B5EF4-FFF2-40B4-BE49-F238E27FC236}">
                  <a16:creationId xmlns:a16="http://schemas.microsoft.com/office/drawing/2014/main" id="{2A382716-3836-4ECF-9A63-5990DE2C4002}"/>
                </a:ext>
              </a:extLst>
            </p:cNvPr>
            <p:cNvSpPr txBox="1"/>
            <p:nvPr/>
          </p:nvSpPr>
          <p:spPr bwMode="gray">
            <a:xfrm>
              <a:off x="3296230" y="1495648"/>
              <a:ext cx="1009070" cy="304800"/>
            </a:xfrm>
            <a:prstGeom prst="rect">
              <a:avLst/>
            </a:prstGeom>
            <a:noFill/>
          </p:spPr>
          <p:txBody>
            <a:bodyPr wrap="square" lIns="0" tIns="0" rIns="0" bIns="0" rtlCol="0">
              <a:noAutofit/>
            </a:bodyPr>
            <a:lstStyle/>
            <a:p>
              <a:pPr algn="l">
                <a:lnSpc>
                  <a:spcPct val="110000"/>
                </a:lnSpc>
                <a:spcBef>
                  <a:spcPts val="600"/>
                </a:spcBef>
                <a:spcAft>
                  <a:spcPts val="200"/>
                </a:spcAft>
                <a:buClr>
                  <a:schemeClr val="tx2"/>
                </a:buClr>
              </a:pPr>
              <a:r>
                <a:rPr lang="de-AT" sz="1100" dirty="0"/>
                <a:t>Beauftragung</a:t>
              </a:r>
            </a:p>
          </p:txBody>
        </p:sp>
      </p:grpSp>
      <p:grpSp>
        <p:nvGrpSpPr>
          <p:cNvPr id="15" name="Gruppieren 14">
            <a:extLst>
              <a:ext uri="{FF2B5EF4-FFF2-40B4-BE49-F238E27FC236}">
                <a16:creationId xmlns:a16="http://schemas.microsoft.com/office/drawing/2014/main" id="{35A9AF3D-3F0E-4A23-AC4B-2808C5C11143}"/>
              </a:ext>
            </a:extLst>
          </p:cNvPr>
          <p:cNvGrpSpPr/>
          <p:nvPr/>
        </p:nvGrpSpPr>
        <p:grpSpPr>
          <a:xfrm>
            <a:off x="6659882" y="1495648"/>
            <a:ext cx="1212823" cy="4391416"/>
            <a:chOff x="6659882" y="1495648"/>
            <a:chExt cx="1212823" cy="4391416"/>
          </a:xfrm>
        </p:grpSpPr>
        <p:cxnSp>
          <p:nvCxnSpPr>
            <p:cNvPr id="23" name="Gerader Verbinder 22">
              <a:extLst>
                <a:ext uri="{FF2B5EF4-FFF2-40B4-BE49-F238E27FC236}">
                  <a16:creationId xmlns:a16="http://schemas.microsoft.com/office/drawing/2014/main" id="{79094CFF-3FE4-42E2-AF06-72275F48A2DA}"/>
                </a:ext>
              </a:extLst>
            </p:cNvPr>
            <p:cNvCxnSpPr>
              <a:cxnSpLocks/>
            </p:cNvCxnSpPr>
            <p:nvPr/>
          </p:nvCxnSpPr>
          <p:spPr bwMode="gray">
            <a:xfrm flipH="1">
              <a:off x="7854186" y="1551284"/>
              <a:ext cx="18519" cy="4335780"/>
            </a:xfrm>
            <a:prstGeom prst="line">
              <a:avLst/>
            </a:prstGeom>
            <a:ln w="952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Gerade Verbindung mit Pfeil 29">
              <a:extLst>
                <a:ext uri="{FF2B5EF4-FFF2-40B4-BE49-F238E27FC236}">
                  <a16:creationId xmlns:a16="http://schemas.microsoft.com/office/drawing/2014/main" id="{A09F5E0C-A91F-41A0-8222-147352CBD49D}"/>
                </a:ext>
              </a:extLst>
            </p:cNvPr>
            <p:cNvCxnSpPr/>
            <p:nvPr/>
          </p:nvCxnSpPr>
          <p:spPr bwMode="gray">
            <a:xfrm>
              <a:off x="6939785" y="1706880"/>
              <a:ext cx="932920" cy="0"/>
            </a:xfrm>
            <a:prstGeom prst="straightConnector1">
              <a:avLst/>
            </a:prstGeom>
            <a:ln w="9525">
              <a:solidFill>
                <a:srgbClr val="3C3C3B"/>
              </a:solidFill>
              <a:tailEnd type="triangle"/>
            </a:ln>
          </p:spPr>
          <p:style>
            <a:lnRef idx="1">
              <a:schemeClr val="accent1"/>
            </a:lnRef>
            <a:fillRef idx="0">
              <a:schemeClr val="accent1"/>
            </a:fillRef>
            <a:effectRef idx="0">
              <a:schemeClr val="accent1"/>
            </a:effectRef>
            <a:fontRef idx="minor">
              <a:schemeClr val="tx1"/>
            </a:fontRef>
          </p:style>
        </p:cxnSp>
        <p:sp>
          <p:nvSpPr>
            <p:cNvPr id="31" name="Textfeld 30">
              <a:extLst>
                <a:ext uri="{FF2B5EF4-FFF2-40B4-BE49-F238E27FC236}">
                  <a16:creationId xmlns:a16="http://schemas.microsoft.com/office/drawing/2014/main" id="{7728B97F-FAF0-4D22-BD82-4DB5B2B37C3A}"/>
                </a:ext>
              </a:extLst>
            </p:cNvPr>
            <p:cNvSpPr txBox="1"/>
            <p:nvPr/>
          </p:nvSpPr>
          <p:spPr bwMode="gray">
            <a:xfrm>
              <a:off x="6659882" y="1495648"/>
              <a:ext cx="1194303" cy="304800"/>
            </a:xfrm>
            <a:prstGeom prst="rect">
              <a:avLst/>
            </a:prstGeom>
            <a:noFill/>
          </p:spPr>
          <p:txBody>
            <a:bodyPr wrap="square" lIns="0" tIns="0" rIns="0" bIns="0" rtlCol="0">
              <a:noAutofit/>
            </a:bodyPr>
            <a:lstStyle/>
            <a:p>
              <a:pPr algn="l">
                <a:lnSpc>
                  <a:spcPct val="110000"/>
                </a:lnSpc>
                <a:spcBef>
                  <a:spcPts val="600"/>
                </a:spcBef>
                <a:spcAft>
                  <a:spcPts val="200"/>
                </a:spcAft>
                <a:buClr>
                  <a:schemeClr val="tx2"/>
                </a:buClr>
              </a:pPr>
              <a:r>
                <a:rPr lang="de-AT" sz="1100" dirty="0"/>
                <a:t>Betriebsübergang</a:t>
              </a:r>
            </a:p>
          </p:txBody>
        </p:sp>
      </p:grpSp>
      <p:sp>
        <p:nvSpPr>
          <p:cNvPr id="27" name="Rounded Rectangle 39">
            <a:extLst>
              <a:ext uri="{FF2B5EF4-FFF2-40B4-BE49-F238E27FC236}">
                <a16:creationId xmlns:a16="http://schemas.microsoft.com/office/drawing/2014/main" id="{C37E8814-FBF7-405C-8C47-B3C5798DA722}"/>
              </a:ext>
            </a:extLst>
          </p:cNvPr>
          <p:cNvSpPr/>
          <p:nvPr/>
        </p:nvSpPr>
        <p:spPr>
          <a:xfrm>
            <a:off x="4369537" y="5479365"/>
            <a:ext cx="3419013" cy="641375"/>
          </a:xfrm>
          <a:prstGeom prst="roundRect">
            <a:avLst>
              <a:gd name="adj" fmla="val 10216"/>
            </a:avLst>
          </a:prstGeom>
          <a:solidFill>
            <a:schemeClr val="bg2">
              <a:lumMod val="40000"/>
              <a:lumOff val="60000"/>
            </a:schemeClr>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de-AT" sz="1200" dirty="0">
                <a:solidFill>
                  <a:schemeClr val="tx1"/>
                </a:solidFill>
              </a:rPr>
              <a:t>[Technische Migrations-Projekte]</a:t>
            </a:r>
          </a:p>
        </p:txBody>
      </p:sp>
    </p:spTree>
    <p:extLst>
      <p:ext uri="{BB962C8B-B14F-4D97-AF65-F5344CB8AC3E}">
        <p14:creationId xmlns:p14="http://schemas.microsoft.com/office/powerpoint/2010/main" val="3893330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100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500"/>
                                        <p:tgtEl>
                                          <p:spTgt spid="7"/>
                                        </p:tgtEl>
                                      </p:cBhvr>
                                    </p:animEffect>
                                  </p:childTnLst>
                                </p:cTn>
                              </p:par>
                            </p:childTnLst>
                          </p:cTn>
                        </p:par>
                        <p:par>
                          <p:cTn id="30" fill="hold">
                            <p:stCondLst>
                              <p:cond delay="500"/>
                            </p:stCondLst>
                            <p:childTnLst>
                              <p:par>
                                <p:cTn id="31" presetID="10" presetClass="entr" presetSubtype="0" fill="hold" grpId="0" nodeType="afterEffect">
                                  <p:stCondLst>
                                    <p:cond delay="100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3500"/>
                            </p:stCondLst>
                            <p:childTnLst>
                              <p:par>
                                <p:cTn id="47" presetID="10"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500"/>
                                        <p:tgtEl>
                                          <p:spTgt spid="8"/>
                                        </p:tgtEl>
                                      </p:cBhvr>
                                    </p:animEffect>
                                  </p:childTnLst>
                                </p:cTn>
                              </p:par>
                            </p:childTnLst>
                          </p:cTn>
                        </p:par>
                        <p:par>
                          <p:cTn id="60" fill="hold">
                            <p:stCondLst>
                              <p:cond delay="500"/>
                            </p:stCondLst>
                            <p:childTnLst>
                              <p:par>
                                <p:cTn id="61" presetID="10" presetClass="entr" presetSubtype="0" fill="hold" grpId="0" nodeType="afterEffect">
                                  <p:stCondLst>
                                    <p:cond delay="100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childTnLst>
                                </p:cTn>
                              </p:par>
                            </p:childTnLst>
                          </p:cTn>
                        </p:par>
                        <p:par>
                          <p:cTn id="64" fill="hold">
                            <p:stCondLst>
                              <p:cond delay="2000"/>
                            </p:stCondLst>
                            <p:childTnLst>
                              <p:par>
                                <p:cTn id="65" presetID="10" presetClass="entr" presetSubtype="0" fill="hold"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6" grpId="0" animBg="1"/>
      <p:bldP spid="18" grpId="0" animBg="1"/>
      <p:bldP spid="27"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Rechteck 87">
            <a:extLst>
              <a:ext uri="{FF2B5EF4-FFF2-40B4-BE49-F238E27FC236}">
                <a16:creationId xmlns:a16="http://schemas.microsoft.com/office/drawing/2014/main" id="{2B2AD353-5D41-4229-91A7-892367E4997F}"/>
              </a:ext>
            </a:extLst>
          </p:cNvPr>
          <p:cNvSpPr/>
          <p:nvPr/>
        </p:nvSpPr>
        <p:spPr>
          <a:xfrm>
            <a:off x="8880489" y="2370075"/>
            <a:ext cx="2114712" cy="267839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FFFFFF"/>
              </a:solidFill>
              <a:effectLst/>
              <a:uLnTx/>
              <a:uFillTx/>
              <a:latin typeface="Avenir Next LT Pro"/>
              <a:ea typeface="+mn-ea"/>
              <a:cs typeface="+mn-cs"/>
            </a:endParaRPr>
          </a:p>
        </p:txBody>
      </p:sp>
      <p:sp>
        <p:nvSpPr>
          <p:cNvPr id="87" name="Rechteck 86">
            <a:extLst>
              <a:ext uri="{FF2B5EF4-FFF2-40B4-BE49-F238E27FC236}">
                <a16:creationId xmlns:a16="http://schemas.microsoft.com/office/drawing/2014/main" id="{2AF545C8-7193-4FC4-B214-5E65592FE120}"/>
              </a:ext>
            </a:extLst>
          </p:cNvPr>
          <p:cNvSpPr/>
          <p:nvPr/>
        </p:nvSpPr>
        <p:spPr>
          <a:xfrm>
            <a:off x="4730103" y="2350586"/>
            <a:ext cx="4146195" cy="267839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FFFFFF"/>
              </a:solidFill>
              <a:effectLst/>
              <a:uLnTx/>
              <a:uFillTx/>
              <a:latin typeface="Avenir Next LT Pro"/>
              <a:ea typeface="+mn-ea"/>
              <a:cs typeface="+mn-cs"/>
            </a:endParaRPr>
          </a:p>
        </p:txBody>
      </p:sp>
      <p:sp>
        <p:nvSpPr>
          <p:cNvPr id="86" name="Rechteck 85">
            <a:extLst>
              <a:ext uri="{FF2B5EF4-FFF2-40B4-BE49-F238E27FC236}">
                <a16:creationId xmlns:a16="http://schemas.microsoft.com/office/drawing/2014/main" id="{4FA9D17F-5C64-485C-A89D-C3B2A2F0EC5D}"/>
              </a:ext>
            </a:extLst>
          </p:cNvPr>
          <p:cNvSpPr/>
          <p:nvPr/>
        </p:nvSpPr>
        <p:spPr>
          <a:xfrm>
            <a:off x="385989" y="2343959"/>
            <a:ext cx="4328893" cy="26783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FFFFFF"/>
              </a:solidFill>
              <a:effectLst/>
              <a:uLnTx/>
              <a:uFillTx/>
              <a:latin typeface="Avenir Next LT Pro"/>
              <a:ea typeface="+mn-ea"/>
              <a:cs typeface="+mn-cs"/>
            </a:endParaRPr>
          </a:p>
        </p:txBody>
      </p:sp>
      <p:sp>
        <p:nvSpPr>
          <p:cNvPr id="74" name="Rechteck: abgerundete Ecken 73">
            <a:extLst>
              <a:ext uri="{FF2B5EF4-FFF2-40B4-BE49-F238E27FC236}">
                <a16:creationId xmlns:a16="http://schemas.microsoft.com/office/drawing/2014/main" id="{C0EDDBDB-BCAB-485F-AD43-E0FAF85C4CA0}"/>
              </a:ext>
            </a:extLst>
          </p:cNvPr>
          <p:cNvSpPr/>
          <p:nvPr/>
        </p:nvSpPr>
        <p:spPr>
          <a:xfrm>
            <a:off x="5451706" y="4222172"/>
            <a:ext cx="1731143" cy="20044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050" b="0" i="0" u="none" strike="noStrike" kern="1200" cap="none" spc="0" normalizeH="0" baseline="0" noProof="0" dirty="0">
                <a:ln>
                  <a:noFill/>
                </a:ln>
                <a:solidFill>
                  <a:srgbClr val="000000"/>
                </a:solidFill>
                <a:effectLst/>
                <a:uLnTx/>
                <a:uFillTx/>
                <a:latin typeface="Avenir Next LT Pro"/>
                <a:ea typeface="+mn-ea"/>
                <a:cs typeface="+mn-cs"/>
              </a:rPr>
              <a:t>Technische Migration</a:t>
            </a:r>
          </a:p>
        </p:txBody>
      </p:sp>
      <p:sp>
        <p:nvSpPr>
          <p:cNvPr id="72" name="Rechteck: abgerundete Ecken 71">
            <a:extLst>
              <a:ext uri="{FF2B5EF4-FFF2-40B4-BE49-F238E27FC236}">
                <a16:creationId xmlns:a16="http://schemas.microsoft.com/office/drawing/2014/main" id="{0F8A967E-BAD4-40DD-9369-6CD629F26BE1}"/>
              </a:ext>
            </a:extLst>
          </p:cNvPr>
          <p:cNvSpPr/>
          <p:nvPr/>
        </p:nvSpPr>
        <p:spPr>
          <a:xfrm>
            <a:off x="6202092" y="3857926"/>
            <a:ext cx="1690628" cy="23942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050" b="0" i="0" u="none" strike="noStrike" kern="1200" cap="none" spc="0" normalizeH="0" baseline="0" noProof="0" dirty="0">
                <a:ln>
                  <a:noFill/>
                </a:ln>
                <a:solidFill>
                  <a:srgbClr val="000000"/>
                </a:solidFill>
                <a:effectLst/>
                <a:uLnTx/>
                <a:uFillTx/>
                <a:latin typeface="Avenir Next LT Pro"/>
                <a:ea typeface="+mn-ea"/>
                <a:cs typeface="+mn-cs"/>
              </a:rPr>
              <a:t>Technische Migration</a:t>
            </a:r>
          </a:p>
        </p:txBody>
      </p:sp>
      <p:sp>
        <p:nvSpPr>
          <p:cNvPr id="69" name="Rechteck: abgerundete Ecken 68">
            <a:extLst>
              <a:ext uri="{FF2B5EF4-FFF2-40B4-BE49-F238E27FC236}">
                <a16:creationId xmlns:a16="http://schemas.microsoft.com/office/drawing/2014/main" id="{9A222788-69CC-4D30-BC2A-FC55B1499BB6}"/>
              </a:ext>
            </a:extLst>
          </p:cNvPr>
          <p:cNvSpPr/>
          <p:nvPr/>
        </p:nvSpPr>
        <p:spPr>
          <a:xfrm>
            <a:off x="4808672" y="4553982"/>
            <a:ext cx="1475246" cy="216533"/>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050" b="0" i="0" u="none" strike="noStrike" kern="1200" cap="none" spc="0" normalizeH="0" baseline="0" noProof="0">
                <a:ln>
                  <a:noFill/>
                </a:ln>
                <a:solidFill>
                  <a:srgbClr val="000000"/>
                </a:solidFill>
                <a:effectLst/>
                <a:uLnTx/>
                <a:uFillTx/>
                <a:latin typeface="Avenir Next LT Pro"/>
                <a:ea typeface="+mn-ea"/>
                <a:cs typeface="+mn-cs"/>
              </a:rPr>
              <a:t>Setup </a:t>
            </a:r>
            <a:r>
              <a:rPr kumimoji="0" lang="de-AT" sz="1050" b="0" i="0" u="none" strike="noStrike" kern="1200" cap="none" spc="0" normalizeH="0" baseline="0" noProof="0" err="1">
                <a:ln>
                  <a:noFill/>
                </a:ln>
                <a:solidFill>
                  <a:srgbClr val="000000"/>
                </a:solidFill>
                <a:effectLst/>
                <a:uLnTx/>
                <a:uFillTx/>
                <a:latin typeface="Avenir Next LT Pro"/>
                <a:ea typeface="+mn-ea"/>
                <a:cs typeface="+mn-cs"/>
              </a:rPr>
              <a:t>Man.Service</a:t>
            </a:r>
            <a:endParaRPr kumimoji="0" lang="de-AT" sz="105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4" name="Fußzeilenplatzhalter 3">
            <a:extLst>
              <a:ext uri="{FF2B5EF4-FFF2-40B4-BE49-F238E27FC236}">
                <a16:creationId xmlns:a16="http://schemas.microsoft.com/office/drawing/2014/main" id="{31CABB88-7334-45AB-BC1A-B41449E6929A}"/>
              </a:ext>
            </a:extLst>
          </p:cNvPr>
          <p:cNvSpPr>
            <a:spLocks noGrp="1"/>
          </p:cNvSpPr>
          <p:nvPr>
            <p:ph type="ftr" sz="quarter" idx="11"/>
          </p:nvPr>
        </p:nvSpPr>
        <p:spPr>
          <a:xfrm>
            <a:off x="784656" y="6318250"/>
            <a:ext cx="1177040" cy="323079"/>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de-AT" sz="800" b="0" i="1" u="none" strike="noStrike" kern="1200" cap="none" spc="0" normalizeH="0" baseline="0" noProof="0" dirty="0">
                <a:ln>
                  <a:noFill/>
                </a:ln>
                <a:solidFill>
                  <a:srgbClr val="000000"/>
                </a:solidFill>
                <a:effectLst/>
                <a:uLnTx/>
                <a:uFillTx/>
                <a:latin typeface="Avenir Next LT Pro" panose="020B0504020202020204" pitchFamily="34" charset="0"/>
                <a:ea typeface="+mn-ea"/>
                <a:cs typeface="+mn-cs"/>
              </a:rPr>
              <a:t>K-</a:t>
            </a:r>
            <a:r>
              <a:rPr kumimoji="0" lang="de-AT" sz="800" b="0" i="1" u="none" strike="noStrike" kern="1200" cap="none" spc="0" normalizeH="0" baseline="0" noProof="0" dirty="0" err="1">
                <a:ln>
                  <a:noFill/>
                </a:ln>
                <a:solidFill>
                  <a:srgbClr val="000000"/>
                </a:solidFill>
                <a:effectLst/>
                <a:uLnTx/>
                <a:uFillTx/>
                <a:latin typeface="Avenir Next LT Pro" panose="020B0504020202020204" pitchFamily="34" charset="0"/>
                <a:ea typeface="+mn-ea"/>
                <a:cs typeface="+mn-cs"/>
              </a:rPr>
              <a:t>BusinessCom</a:t>
            </a:r>
            <a:r>
              <a:rPr kumimoji="0" lang="de-AT" sz="800" b="0" i="1" u="none" strike="noStrike" kern="1200" cap="none" spc="0" normalizeH="0" baseline="0" noProof="0" dirty="0">
                <a:ln>
                  <a:noFill/>
                </a:ln>
                <a:solidFill>
                  <a:srgbClr val="000000"/>
                </a:solidFill>
                <a:effectLst/>
                <a:uLnTx/>
                <a:uFillTx/>
                <a:latin typeface="Avenir Next LT Pro" panose="020B0504020202020204" pitchFamily="34" charset="0"/>
                <a:ea typeface="+mn-ea"/>
                <a:cs typeface="+mn-cs"/>
              </a:rPr>
              <a:t> AG</a:t>
            </a:r>
          </a:p>
        </p:txBody>
      </p:sp>
      <p:sp>
        <p:nvSpPr>
          <p:cNvPr id="5" name="Foliennummernplatzhalter 4">
            <a:extLst>
              <a:ext uri="{FF2B5EF4-FFF2-40B4-BE49-F238E27FC236}">
                <a16:creationId xmlns:a16="http://schemas.microsoft.com/office/drawing/2014/main" id="{41175696-19BC-4AAD-B5ED-3CC7B3783AC1}"/>
              </a:ext>
            </a:extLst>
          </p:cNvPr>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8FF9B0DE-3FEB-4AA0-B465-B80EF7C1333D}" type="slidenum">
              <a:rPr kumimoji="0" lang="de-AT" sz="800" b="0" i="1" u="none" strike="noStrike" kern="1200" cap="none" spc="0" normalizeH="0" baseline="0" noProof="0" smtClean="0">
                <a:ln>
                  <a:noFill/>
                </a:ln>
                <a:solidFill>
                  <a:srgbClr val="000000"/>
                </a:solidFill>
                <a:effectLst/>
                <a:uLnTx/>
                <a:uFillTx/>
                <a:latin typeface="Avenir Next LT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44</a:t>
            </a:fld>
            <a:endParaRPr kumimoji="0" lang="de-AT" sz="800" b="0" i="1" u="none" strike="noStrike" kern="1200" cap="none" spc="0" normalizeH="0" baseline="0" noProof="0">
              <a:ln>
                <a:noFill/>
              </a:ln>
              <a:solidFill>
                <a:srgbClr val="000000"/>
              </a:solidFill>
              <a:effectLst/>
              <a:uLnTx/>
              <a:uFillTx/>
              <a:latin typeface="Avenir Next LT Pro"/>
              <a:ea typeface="+mn-ea"/>
              <a:cs typeface="+mn-cs"/>
            </a:endParaRPr>
          </a:p>
        </p:txBody>
      </p:sp>
      <p:sp>
        <p:nvSpPr>
          <p:cNvPr id="2" name="Titel 1">
            <a:extLst>
              <a:ext uri="{FF2B5EF4-FFF2-40B4-BE49-F238E27FC236}">
                <a16:creationId xmlns:a16="http://schemas.microsoft.com/office/drawing/2014/main" id="{FB193B53-354F-474E-93C3-23821182C82C}"/>
              </a:ext>
            </a:extLst>
          </p:cNvPr>
          <p:cNvSpPr>
            <a:spLocks noGrp="1"/>
          </p:cNvSpPr>
          <p:nvPr>
            <p:ph type="title" idx="4294967295"/>
          </p:nvPr>
        </p:nvSpPr>
        <p:spPr>
          <a:xfrm>
            <a:off x="381227" y="333375"/>
            <a:ext cx="11128148" cy="792163"/>
          </a:xfrm>
        </p:spPr>
        <p:txBody>
          <a:bodyPr vert="horz" lIns="0" tIns="45720" rIns="91440" bIns="45720" rtlCol="0" anchor="ctr">
            <a:normAutofit/>
          </a:bodyPr>
          <a:lstStyle/>
          <a:p>
            <a:r>
              <a:rPr lang="de-AT" b="1" i="1" dirty="0"/>
              <a:t>Timeline - Beispiel</a:t>
            </a:r>
          </a:p>
        </p:txBody>
      </p:sp>
      <p:sp>
        <p:nvSpPr>
          <p:cNvPr id="6" name="OTLSHAPE_TB_00000000000000000000000000000000_ScaleContainer">
            <a:extLst>
              <a:ext uri="{FF2B5EF4-FFF2-40B4-BE49-F238E27FC236}">
                <a16:creationId xmlns:a16="http://schemas.microsoft.com/office/drawing/2014/main" id="{945B0B4B-78D3-046B-F681-F6ACC633C176}"/>
              </a:ext>
            </a:extLst>
          </p:cNvPr>
          <p:cNvSpPr/>
          <p:nvPr/>
        </p:nvSpPr>
        <p:spPr>
          <a:xfrm>
            <a:off x="381227" y="4881440"/>
            <a:ext cx="10599281" cy="381000"/>
          </a:xfrm>
          <a:prstGeom prst="rect">
            <a:avLst/>
          </a:prstGeom>
          <a:gradFill flip="none" rotWithShape="1">
            <a:gsLst>
              <a:gs pos="0">
                <a:srgbClr val="B2B2B2"/>
              </a:gs>
              <a:gs pos="50000">
                <a:srgbClr val="F2F2F2"/>
              </a:gs>
              <a:gs pos="100000">
                <a:srgbClr val="B2B2B2"/>
              </a:gs>
              <a:gs pos="100000">
                <a:srgbClr val="FFFFFF"/>
              </a:gs>
            </a:gsLst>
            <a:lin ang="5400000" scaled="1"/>
            <a:tileRect/>
          </a:gradFill>
          <a:ln w="12700" cap="flat" cmpd="sng" algn="ctr">
            <a:noFill/>
            <a:prstDash val="solid"/>
            <a:miter lim="800000"/>
          </a:ln>
          <a:effectLst>
            <a:reflection blurRad="6350" stA="50000" endA="300" endPos="55500" dist="50800" dir="5400000" sy="-100000" algn="bl" rotWithShape="0"/>
          </a:effectLst>
          <a:scene3d>
            <a:camera prst="orthographicFront"/>
            <a:lightRig rig="threePt" dir="t">
              <a:rot lat="0" lon="0" rev="8700000"/>
            </a:lightRig>
          </a:scene3d>
          <a:sp3d>
            <a:bevelT w="165100" h="19050"/>
          </a:sp3d>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FFFFFF"/>
              </a:solidFill>
              <a:effectLst/>
              <a:uLnTx/>
              <a:uFillTx/>
              <a:latin typeface="Avenir Next LT Pro"/>
              <a:ea typeface="+mn-ea"/>
              <a:cs typeface="+mn-cs"/>
            </a:endParaRPr>
          </a:p>
        </p:txBody>
      </p:sp>
      <p:grpSp>
        <p:nvGrpSpPr>
          <p:cNvPr id="9" name="Gruppieren 8">
            <a:extLst>
              <a:ext uri="{FF2B5EF4-FFF2-40B4-BE49-F238E27FC236}">
                <a16:creationId xmlns:a16="http://schemas.microsoft.com/office/drawing/2014/main" id="{09A45013-4970-4B2A-83E9-01DEFFF4D389}"/>
              </a:ext>
            </a:extLst>
          </p:cNvPr>
          <p:cNvGrpSpPr/>
          <p:nvPr/>
        </p:nvGrpSpPr>
        <p:grpSpPr>
          <a:xfrm>
            <a:off x="381227" y="5277437"/>
            <a:ext cx="669472" cy="455804"/>
            <a:chOff x="4033156" y="5571868"/>
            <a:chExt cx="669472" cy="455804"/>
          </a:xfrm>
        </p:grpSpPr>
        <p:sp>
          <p:nvSpPr>
            <p:cNvPr id="7" name="Gleichschenkliges Dreieck 6">
              <a:extLst>
                <a:ext uri="{FF2B5EF4-FFF2-40B4-BE49-F238E27FC236}">
                  <a16:creationId xmlns:a16="http://schemas.microsoft.com/office/drawing/2014/main" id="{93899438-434C-43D4-8200-63B13A1EDEC8}"/>
                </a:ext>
              </a:extLst>
            </p:cNvPr>
            <p:cNvSpPr/>
            <p:nvPr/>
          </p:nvSpPr>
          <p:spPr>
            <a:xfrm>
              <a:off x="4229100" y="5571868"/>
              <a:ext cx="212272" cy="161373"/>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FFFFFF"/>
                </a:solidFill>
                <a:effectLst/>
                <a:uLnTx/>
                <a:uFillTx/>
                <a:latin typeface="Avenir Next LT Pro"/>
                <a:ea typeface="+mn-ea"/>
                <a:cs typeface="+mn-cs"/>
              </a:endParaRPr>
            </a:p>
          </p:txBody>
        </p:sp>
        <p:sp>
          <p:nvSpPr>
            <p:cNvPr id="8" name="Textfeld 7">
              <a:extLst>
                <a:ext uri="{FF2B5EF4-FFF2-40B4-BE49-F238E27FC236}">
                  <a16:creationId xmlns:a16="http://schemas.microsoft.com/office/drawing/2014/main" id="{36E0A8BE-B913-43EB-9A15-DC21CBC76B95}"/>
                </a:ext>
              </a:extLst>
            </p:cNvPr>
            <p:cNvSpPr txBox="1"/>
            <p:nvPr/>
          </p:nvSpPr>
          <p:spPr>
            <a:xfrm>
              <a:off x="4033156" y="5750673"/>
              <a:ext cx="66947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200" b="0" i="0" u="none" strike="noStrike" kern="1200" cap="none" spc="0" normalizeH="0" baseline="0" noProof="0" dirty="0">
                  <a:ln>
                    <a:noFill/>
                  </a:ln>
                  <a:solidFill>
                    <a:srgbClr val="000000"/>
                  </a:solidFill>
                  <a:effectLst/>
                  <a:uLnTx/>
                  <a:uFillTx/>
                  <a:latin typeface="Avenir Next LT Pro"/>
                  <a:ea typeface="+mn-ea"/>
                  <a:cs typeface="+mn-cs"/>
                </a:rPr>
                <a:t>Start</a:t>
              </a:r>
            </a:p>
          </p:txBody>
        </p:sp>
      </p:grpSp>
      <p:grpSp>
        <p:nvGrpSpPr>
          <p:cNvPr id="12" name="Gruppieren 11">
            <a:extLst>
              <a:ext uri="{FF2B5EF4-FFF2-40B4-BE49-F238E27FC236}">
                <a16:creationId xmlns:a16="http://schemas.microsoft.com/office/drawing/2014/main" id="{5CEA34F1-84B6-4FA9-B26A-E4BD758FCC43}"/>
              </a:ext>
            </a:extLst>
          </p:cNvPr>
          <p:cNvGrpSpPr/>
          <p:nvPr/>
        </p:nvGrpSpPr>
        <p:grpSpPr>
          <a:xfrm>
            <a:off x="385989" y="4374932"/>
            <a:ext cx="1722663" cy="276999"/>
            <a:chOff x="3151415" y="4144415"/>
            <a:chExt cx="1722663" cy="276999"/>
          </a:xfrm>
        </p:grpSpPr>
        <p:sp>
          <p:nvSpPr>
            <p:cNvPr id="10" name="OTLSHAPE_M_c3f08bdac7484b199e4edd31cdfdc5fa_Shape">
              <a:extLst>
                <a:ext uri="{FF2B5EF4-FFF2-40B4-BE49-F238E27FC236}">
                  <a16:creationId xmlns:a16="http://schemas.microsoft.com/office/drawing/2014/main" id="{8B49C1A4-2382-5B77-BD58-CD621803EB0F}"/>
                </a:ext>
              </a:extLst>
            </p:cNvPr>
            <p:cNvSpPr/>
            <p:nvPr/>
          </p:nvSpPr>
          <p:spPr>
            <a:xfrm>
              <a:off x="4645478" y="4167414"/>
              <a:ext cx="228600" cy="254000"/>
            </a:xfrm>
            <a:prstGeom prst="chevron">
              <a:avLst>
                <a:gd name="adj" fmla="val 30000"/>
              </a:avLst>
            </a:prstGeom>
            <a:ln/>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11" name="Textfeld 10">
              <a:extLst>
                <a:ext uri="{FF2B5EF4-FFF2-40B4-BE49-F238E27FC236}">
                  <a16:creationId xmlns:a16="http://schemas.microsoft.com/office/drawing/2014/main" id="{AD9D02AE-9513-46A5-9133-02604D3A0576}"/>
                </a:ext>
              </a:extLst>
            </p:cNvPr>
            <p:cNvSpPr txBox="1"/>
            <p:nvPr/>
          </p:nvSpPr>
          <p:spPr>
            <a:xfrm>
              <a:off x="3151415" y="4144415"/>
              <a:ext cx="1575707"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200" b="0" i="0" u="none" strike="noStrike" kern="1200" cap="none" spc="0" normalizeH="0" baseline="0" noProof="0">
                  <a:ln>
                    <a:noFill/>
                  </a:ln>
                  <a:solidFill>
                    <a:srgbClr val="000000"/>
                  </a:solidFill>
                  <a:effectLst/>
                  <a:uLnTx/>
                  <a:uFillTx/>
                  <a:latin typeface="Avenir Next LT Pro"/>
                  <a:ea typeface="+mn-ea"/>
                  <a:cs typeface="+mn-cs"/>
                </a:rPr>
                <a:t>Richtpreis Angebot</a:t>
              </a:r>
            </a:p>
          </p:txBody>
        </p:sp>
      </p:grpSp>
      <p:grpSp>
        <p:nvGrpSpPr>
          <p:cNvPr id="13" name="Gruppieren 12">
            <a:extLst>
              <a:ext uri="{FF2B5EF4-FFF2-40B4-BE49-F238E27FC236}">
                <a16:creationId xmlns:a16="http://schemas.microsoft.com/office/drawing/2014/main" id="{A342FF02-CA84-4DFF-9320-E7D86DC0604A}"/>
              </a:ext>
            </a:extLst>
          </p:cNvPr>
          <p:cNvGrpSpPr/>
          <p:nvPr/>
        </p:nvGrpSpPr>
        <p:grpSpPr>
          <a:xfrm>
            <a:off x="1877328" y="4092917"/>
            <a:ext cx="1166946" cy="276999"/>
            <a:chOff x="3707132" y="4144415"/>
            <a:chExt cx="1166946" cy="276999"/>
          </a:xfrm>
        </p:grpSpPr>
        <p:sp>
          <p:nvSpPr>
            <p:cNvPr id="14" name="OTLSHAPE_M_c3f08bdac7484b199e4edd31cdfdc5fa_Shape">
              <a:extLst>
                <a:ext uri="{FF2B5EF4-FFF2-40B4-BE49-F238E27FC236}">
                  <a16:creationId xmlns:a16="http://schemas.microsoft.com/office/drawing/2014/main" id="{128688D8-B6EE-4E0A-B77A-DB6CD73F4627}"/>
                </a:ext>
              </a:extLst>
            </p:cNvPr>
            <p:cNvSpPr/>
            <p:nvPr/>
          </p:nvSpPr>
          <p:spPr>
            <a:xfrm>
              <a:off x="4645478" y="4167414"/>
              <a:ext cx="228600" cy="254000"/>
            </a:xfrm>
            <a:prstGeom prst="chevron">
              <a:avLst>
                <a:gd name="adj" fmla="val 30000"/>
              </a:avLst>
            </a:prstGeom>
            <a:ln/>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15" name="Textfeld 14">
              <a:extLst>
                <a:ext uri="{FF2B5EF4-FFF2-40B4-BE49-F238E27FC236}">
                  <a16:creationId xmlns:a16="http://schemas.microsoft.com/office/drawing/2014/main" id="{58CDCB9E-5C97-4B3C-AF32-8BA31DF5D7DD}"/>
                </a:ext>
              </a:extLst>
            </p:cNvPr>
            <p:cNvSpPr txBox="1"/>
            <p:nvPr/>
          </p:nvSpPr>
          <p:spPr>
            <a:xfrm>
              <a:off x="3707132" y="4144415"/>
              <a:ext cx="115932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200" b="0" i="0" u="none" strike="noStrike" kern="1200" cap="none" spc="0" normalizeH="0" baseline="0" noProof="0">
                  <a:ln>
                    <a:noFill/>
                  </a:ln>
                  <a:solidFill>
                    <a:srgbClr val="000000"/>
                  </a:solidFill>
                  <a:effectLst/>
                  <a:uLnTx/>
                  <a:uFillTx/>
                  <a:latin typeface="Avenir Next LT Pro"/>
                  <a:ea typeface="+mn-ea"/>
                  <a:cs typeface="+mn-cs"/>
                </a:rPr>
                <a:t>Assessment</a:t>
              </a:r>
            </a:p>
          </p:txBody>
        </p:sp>
      </p:grpSp>
      <p:grpSp>
        <p:nvGrpSpPr>
          <p:cNvPr id="16" name="Gruppieren 15">
            <a:extLst>
              <a:ext uri="{FF2B5EF4-FFF2-40B4-BE49-F238E27FC236}">
                <a16:creationId xmlns:a16="http://schemas.microsoft.com/office/drawing/2014/main" id="{4C10FC21-FD9E-4D82-AA0A-A8FB859121B2}"/>
              </a:ext>
            </a:extLst>
          </p:cNvPr>
          <p:cNvGrpSpPr/>
          <p:nvPr/>
        </p:nvGrpSpPr>
        <p:grpSpPr>
          <a:xfrm>
            <a:off x="2265402" y="3800907"/>
            <a:ext cx="1615983" cy="276999"/>
            <a:chOff x="3258095" y="4144415"/>
            <a:chExt cx="1615983" cy="276999"/>
          </a:xfrm>
        </p:grpSpPr>
        <p:sp>
          <p:nvSpPr>
            <p:cNvPr id="17" name="OTLSHAPE_M_c3f08bdac7484b199e4edd31cdfdc5fa_Shape">
              <a:extLst>
                <a:ext uri="{FF2B5EF4-FFF2-40B4-BE49-F238E27FC236}">
                  <a16:creationId xmlns:a16="http://schemas.microsoft.com/office/drawing/2014/main" id="{469BE84C-734A-443B-B68C-69B6C278B4D7}"/>
                </a:ext>
              </a:extLst>
            </p:cNvPr>
            <p:cNvSpPr/>
            <p:nvPr/>
          </p:nvSpPr>
          <p:spPr>
            <a:xfrm>
              <a:off x="4645478" y="4167414"/>
              <a:ext cx="228600" cy="254000"/>
            </a:xfrm>
            <a:prstGeom prst="chevron">
              <a:avLst>
                <a:gd name="adj" fmla="val 30000"/>
              </a:avLst>
            </a:prstGeom>
            <a:ln/>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18" name="Textfeld 17">
              <a:extLst>
                <a:ext uri="{FF2B5EF4-FFF2-40B4-BE49-F238E27FC236}">
                  <a16:creationId xmlns:a16="http://schemas.microsoft.com/office/drawing/2014/main" id="{B15ED42A-AD05-4846-AD97-D5967CD8B7F6}"/>
                </a:ext>
              </a:extLst>
            </p:cNvPr>
            <p:cNvSpPr txBox="1"/>
            <p:nvPr/>
          </p:nvSpPr>
          <p:spPr>
            <a:xfrm>
              <a:off x="3258095" y="4144415"/>
              <a:ext cx="1575707"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200" b="0" i="0" u="none" strike="noStrike" kern="1200" cap="none" spc="0" normalizeH="0" baseline="0" noProof="0" err="1">
                  <a:ln>
                    <a:noFill/>
                  </a:ln>
                  <a:solidFill>
                    <a:srgbClr val="000000"/>
                  </a:solidFill>
                  <a:effectLst/>
                  <a:uLnTx/>
                  <a:uFillTx/>
                  <a:latin typeface="Avenir Next LT Pro"/>
                  <a:ea typeface="+mn-ea"/>
                  <a:cs typeface="+mn-cs"/>
                </a:rPr>
                <a:t>Verbindl</a:t>
              </a:r>
              <a:r>
                <a:rPr kumimoji="0" lang="de-AT" sz="1200" b="0" i="0" u="none" strike="noStrike" kern="1200" cap="none" spc="0" normalizeH="0" baseline="0" noProof="0">
                  <a:ln>
                    <a:noFill/>
                  </a:ln>
                  <a:solidFill>
                    <a:srgbClr val="000000"/>
                  </a:solidFill>
                  <a:effectLst/>
                  <a:uLnTx/>
                  <a:uFillTx/>
                  <a:latin typeface="Avenir Next LT Pro"/>
                  <a:ea typeface="+mn-ea"/>
                  <a:cs typeface="+mn-cs"/>
                </a:rPr>
                <a:t>. Angebot</a:t>
              </a:r>
            </a:p>
          </p:txBody>
        </p:sp>
      </p:grpSp>
      <p:grpSp>
        <p:nvGrpSpPr>
          <p:cNvPr id="19" name="Gruppieren 18">
            <a:extLst>
              <a:ext uri="{FF2B5EF4-FFF2-40B4-BE49-F238E27FC236}">
                <a16:creationId xmlns:a16="http://schemas.microsoft.com/office/drawing/2014/main" id="{238ED98E-8EFC-428B-A88B-7F1B91F33547}"/>
              </a:ext>
            </a:extLst>
          </p:cNvPr>
          <p:cNvGrpSpPr/>
          <p:nvPr/>
        </p:nvGrpSpPr>
        <p:grpSpPr>
          <a:xfrm>
            <a:off x="3407865" y="3502725"/>
            <a:ext cx="1295403" cy="276999"/>
            <a:chOff x="3578675" y="4144415"/>
            <a:chExt cx="1295403" cy="276999"/>
          </a:xfrm>
        </p:grpSpPr>
        <p:sp>
          <p:nvSpPr>
            <p:cNvPr id="20" name="OTLSHAPE_M_c3f08bdac7484b199e4edd31cdfdc5fa_Shape">
              <a:extLst>
                <a:ext uri="{FF2B5EF4-FFF2-40B4-BE49-F238E27FC236}">
                  <a16:creationId xmlns:a16="http://schemas.microsoft.com/office/drawing/2014/main" id="{C9846FC2-4B5F-4136-B320-7226041FC805}"/>
                </a:ext>
              </a:extLst>
            </p:cNvPr>
            <p:cNvSpPr/>
            <p:nvPr/>
          </p:nvSpPr>
          <p:spPr>
            <a:xfrm>
              <a:off x="4645478" y="4167414"/>
              <a:ext cx="228600" cy="254000"/>
            </a:xfrm>
            <a:prstGeom prst="chevron">
              <a:avLst>
                <a:gd name="adj" fmla="val 30000"/>
              </a:avLst>
            </a:prstGeom>
            <a:ln/>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21" name="Textfeld 20">
              <a:extLst>
                <a:ext uri="{FF2B5EF4-FFF2-40B4-BE49-F238E27FC236}">
                  <a16:creationId xmlns:a16="http://schemas.microsoft.com/office/drawing/2014/main" id="{6661D794-39B0-4120-B49A-F1AF5BEC7DF2}"/>
                </a:ext>
              </a:extLst>
            </p:cNvPr>
            <p:cNvSpPr txBox="1"/>
            <p:nvPr/>
          </p:nvSpPr>
          <p:spPr>
            <a:xfrm>
              <a:off x="3578675" y="4144415"/>
              <a:ext cx="1262748"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200" b="0" i="0" u="none" strike="noStrike" kern="1200" cap="none" spc="0" normalizeH="0" baseline="0" noProof="0">
                  <a:ln>
                    <a:noFill/>
                  </a:ln>
                  <a:solidFill>
                    <a:srgbClr val="000000"/>
                  </a:solidFill>
                  <a:effectLst/>
                  <a:uLnTx/>
                  <a:uFillTx/>
                  <a:latin typeface="Avenir Next LT Pro"/>
                  <a:ea typeface="+mn-ea"/>
                  <a:cs typeface="+mn-cs"/>
                </a:rPr>
                <a:t>Beauftragung</a:t>
              </a:r>
            </a:p>
          </p:txBody>
        </p:sp>
      </p:grpSp>
      <p:sp>
        <p:nvSpPr>
          <p:cNvPr id="24" name="Textfeld 23">
            <a:extLst>
              <a:ext uri="{FF2B5EF4-FFF2-40B4-BE49-F238E27FC236}">
                <a16:creationId xmlns:a16="http://schemas.microsoft.com/office/drawing/2014/main" id="{C49BA494-3A35-43FA-9227-0F8B14E58ED9}"/>
              </a:ext>
            </a:extLst>
          </p:cNvPr>
          <p:cNvSpPr txBox="1"/>
          <p:nvPr/>
        </p:nvSpPr>
        <p:spPr>
          <a:xfrm>
            <a:off x="4087174" y="5433081"/>
            <a:ext cx="126274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200" b="0" i="0" u="none" strike="noStrike" kern="1200" cap="none" spc="0" normalizeH="0" baseline="0" noProof="0">
                <a:ln>
                  <a:noFill/>
                </a:ln>
                <a:solidFill>
                  <a:srgbClr val="000000"/>
                </a:solidFill>
                <a:effectLst/>
                <a:uLnTx/>
                <a:uFillTx/>
                <a:latin typeface="Avenir Next LT Pro"/>
                <a:ea typeface="+mn-ea"/>
                <a:cs typeface="+mn-cs"/>
              </a:rPr>
              <a:t>Start Transition</a:t>
            </a:r>
          </a:p>
        </p:txBody>
      </p:sp>
      <p:cxnSp>
        <p:nvCxnSpPr>
          <p:cNvPr id="26" name="Gerader Verbinder 25">
            <a:extLst>
              <a:ext uri="{FF2B5EF4-FFF2-40B4-BE49-F238E27FC236}">
                <a16:creationId xmlns:a16="http://schemas.microsoft.com/office/drawing/2014/main" id="{90AE6864-8501-4FE6-ACB2-A8ED456F33E7}"/>
              </a:ext>
            </a:extLst>
          </p:cNvPr>
          <p:cNvCxnSpPr>
            <a:cxnSpLocks/>
            <a:stCxn id="10" idx="3"/>
          </p:cNvCxnSpPr>
          <p:nvPr/>
        </p:nvCxnSpPr>
        <p:spPr>
          <a:xfrm>
            <a:off x="2108652" y="4524931"/>
            <a:ext cx="0" cy="35650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7" name="Gerader Verbinder 26">
            <a:extLst>
              <a:ext uri="{FF2B5EF4-FFF2-40B4-BE49-F238E27FC236}">
                <a16:creationId xmlns:a16="http://schemas.microsoft.com/office/drawing/2014/main" id="{CA171464-193A-44F3-BD00-A1C21C7F007F}"/>
              </a:ext>
            </a:extLst>
          </p:cNvPr>
          <p:cNvCxnSpPr>
            <a:cxnSpLocks/>
            <a:stCxn id="14" idx="3"/>
          </p:cNvCxnSpPr>
          <p:nvPr/>
        </p:nvCxnSpPr>
        <p:spPr>
          <a:xfrm>
            <a:off x="3044274" y="4242916"/>
            <a:ext cx="0" cy="63852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Gerader Verbinder 28">
            <a:extLst>
              <a:ext uri="{FF2B5EF4-FFF2-40B4-BE49-F238E27FC236}">
                <a16:creationId xmlns:a16="http://schemas.microsoft.com/office/drawing/2014/main" id="{D3695B9A-7728-456C-8360-A3FDCFA02CDB}"/>
              </a:ext>
            </a:extLst>
          </p:cNvPr>
          <p:cNvCxnSpPr>
            <a:cxnSpLocks/>
            <a:stCxn id="17" idx="3"/>
          </p:cNvCxnSpPr>
          <p:nvPr/>
        </p:nvCxnSpPr>
        <p:spPr>
          <a:xfrm>
            <a:off x="3881385" y="3950906"/>
            <a:ext cx="0" cy="93053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5" name="OTLSHAPE_T_463333d33ded430887e5bc37fa2ba7de_Shape">
            <a:extLst>
              <a:ext uri="{FF2B5EF4-FFF2-40B4-BE49-F238E27FC236}">
                <a16:creationId xmlns:a16="http://schemas.microsoft.com/office/drawing/2014/main" id="{34D5F156-8C34-D565-C486-17C20FC5169B}"/>
              </a:ext>
            </a:extLst>
          </p:cNvPr>
          <p:cNvSpPr/>
          <p:nvPr/>
        </p:nvSpPr>
        <p:spPr>
          <a:xfrm>
            <a:off x="392338" y="2047208"/>
            <a:ext cx="4322544" cy="437667"/>
          </a:xfrm>
          <a:prstGeom prst="rect">
            <a:avLst/>
          </a:prstGeom>
          <a:gradFill>
            <a:gsLst>
              <a:gs pos="0">
                <a:schemeClr val="bg1">
                  <a:lumMod val="85000"/>
                </a:schemeClr>
              </a:gs>
              <a:gs pos="50000">
                <a:schemeClr val="bg1">
                  <a:lumMod val="50000"/>
                </a:schemeClr>
              </a:gs>
              <a:gs pos="100000">
                <a:schemeClr val="tx1">
                  <a:lumMod val="50000"/>
                  <a:lumOff val="50000"/>
                </a:schemeClr>
              </a:gs>
            </a:gsLst>
          </a:gradFill>
          <a:ln/>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a:ln>
                  <a:noFill/>
                </a:ln>
                <a:solidFill>
                  <a:srgbClr val="FFFFFF"/>
                </a:solidFill>
                <a:effectLst/>
                <a:uLnTx/>
                <a:uFillTx/>
                <a:latin typeface="Avenir Next LT Pro"/>
                <a:ea typeface="+mn-ea"/>
                <a:cs typeface="+mn-cs"/>
              </a:rPr>
              <a:t>Angebotsphase</a:t>
            </a:r>
          </a:p>
        </p:txBody>
      </p:sp>
      <p:sp>
        <p:nvSpPr>
          <p:cNvPr id="47" name="Textfeld 46">
            <a:extLst>
              <a:ext uri="{FF2B5EF4-FFF2-40B4-BE49-F238E27FC236}">
                <a16:creationId xmlns:a16="http://schemas.microsoft.com/office/drawing/2014/main" id="{2602C872-9940-41B7-96FE-D5749295B8EA}"/>
              </a:ext>
            </a:extLst>
          </p:cNvPr>
          <p:cNvSpPr txBox="1"/>
          <p:nvPr/>
        </p:nvSpPr>
        <p:spPr>
          <a:xfrm>
            <a:off x="8195227" y="5480449"/>
            <a:ext cx="126274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200" b="0" i="0" u="none" strike="noStrike" kern="1200" cap="none" spc="0" normalizeH="0" baseline="0" noProof="0">
                <a:ln>
                  <a:noFill/>
                </a:ln>
                <a:solidFill>
                  <a:srgbClr val="000000"/>
                </a:solidFill>
                <a:effectLst/>
                <a:uLnTx/>
                <a:uFillTx/>
                <a:latin typeface="Avenir Next LT Pro"/>
                <a:ea typeface="+mn-ea"/>
                <a:cs typeface="+mn-cs"/>
              </a:rPr>
              <a:t>Ende Transition</a:t>
            </a:r>
          </a:p>
        </p:txBody>
      </p:sp>
      <p:sp>
        <p:nvSpPr>
          <p:cNvPr id="48" name="OTLSHAPE_T_463333d33ded430887e5bc37fa2ba7de_Shape">
            <a:extLst>
              <a:ext uri="{FF2B5EF4-FFF2-40B4-BE49-F238E27FC236}">
                <a16:creationId xmlns:a16="http://schemas.microsoft.com/office/drawing/2014/main" id="{E7DFCF2C-A8BA-4B54-8265-2F7EA9350689}"/>
              </a:ext>
            </a:extLst>
          </p:cNvPr>
          <p:cNvSpPr/>
          <p:nvPr/>
        </p:nvSpPr>
        <p:spPr>
          <a:xfrm>
            <a:off x="8895710" y="2045196"/>
            <a:ext cx="2100038" cy="444590"/>
          </a:xfrm>
          <a:prstGeom prst="rect">
            <a:avLst/>
          </a:prstGeom>
          <a:ln/>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a:ln>
                  <a:noFill/>
                </a:ln>
                <a:solidFill>
                  <a:srgbClr val="000000"/>
                </a:solidFill>
                <a:effectLst/>
                <a:uLnTx/>
                <a:uFillTx/>
                <a:latin typeface="Avenir Next LT Pro"/>
                <a:ea typeface="+mn-ea"/>
                <a:cs typeface="+mn-cs"/>
              </a:rPr>
              <a:t>Betriebsphase</a:t>
            </a:r>
          </a:p>
        </p:txBody>
      </p:sp>
      <p:sp>
        <p:nvSpPr>
          <p:cNvPr id="50" name="OTLSHAPE_M_c3f08bdac7484b199e4edd31cdfdc5fa_Shape">
            <a:extLst>
              <a:ext uri="{FF2B5EF4-FFF2-40B4-BE49-F238E27FC236}">
                <a16:creationId xmlns:a16="http://schemas.microsoft.com/office/drawing/2014/main" id="{CFE81D82-93FE-4FEC-A779-FE3FD4121148}"/>
              </a:ext>
            </a:extLst>
          </p:cNvPr>
          <p:cNvSpPr/>
          <p:nvPr/>
        </p:nvSpPr>
        <p:spPr>
          <a:xfrm>
            <a:off x="6100447" y="4533536"/>
            <a:ext cx="228600" cy="254000"/>
          </a:xfrm>
          <a:prstGeom prst="chevron">
            <a:avLst>
              <a:gd name="adj" fmla="val 30000"/>
            </a:avLst>
          </a:prstGeom>
          <a:ln/>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53" name="OTLSHAPE_M_c3f08bdac7484b199e4edd31cdfdc5fa_Shape">
            <a:extLst>
              <a:ext uri="{FF2B5EF4-FFF2-40B4-BE49-F238E27FC236}">
                <a16:creationId xmlns:a16="http://schemas.microsoft.com/office/drawing/2014/main" id="{2324C3C3-BC6C-4CE8-91F8-361C29CB0BFD}"/>
              </a:ext>
            </a:extLst>
          </p:cNvPr>
          <p:cNvSpPr/>
          <p:nvPr/>
        </p:nvSpPr>
        <p:spPr>
          <a:xfrm>
            <a:off x="7707419" y="3843348"/>
            <a:ext cx="228600" cy="254000"/>
          </a:xfrm>
          <a:prstGeom prst="chevron">
            <a:avLst>
              <a:gd name="adj" fmla="val 30000"/>
            </a:avLst>
          </a:prstGeom>
          <a:ln/>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cxnSp>
        <p:nvCxnSpPr>
          <p:cNvPr id="61" name="Gerader Verbinder 60">
            <a:extLst>
              <a:ext uri="{FF2B5EF4-FFF2-40B4-BE49-F238E27FC236}">
                <a16:creationId xmlns:a16="http://schemas.microsoft.com/office/drawing/2014/main" id="{D34174DD-CE07-4EC1-95D0-3EF5AAEE6751}"/>
              </a:ext>
            </a:extLst>
          </p:cNvPr>
          <p:cNvCxnSpPr>
            <a:cxnSpLocks/>
          </p:cNvCxnSpPr>
          <p:nvPr/>
        </p:nvCxnSpPr>
        <p:spPr>
          <a:xfrm flipH="1">
            <a:off x="4718550" y="2343959"/>
            <a:ext cx="5800" cy="2993465"/>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Gerader Verbinder 65">
            <a:extLst>
              <a:ext uri="{FF2B5EF4-FFF2-40B4-BE49-F238E27FC236}">
                <a16:creationId xmlns:a16="http://schemas.microsoft.com/office/drawing/2014/main" id="{CA20AC3F-E46C-48A1-83EF-8B378110CC22}"/>
              </a:ext>
            </a:extLst>
          </p:cNvPr>
          <p:cNvCxnSpPr>
            <a:cxnSpLocks/>
            <a:stCxn id="36" idx="3"/>
          </p:cNvCxnSpPr>
          <p:nvPr/>
        </p:nvCxnSpPr>
        <p:spPr>
          <a:xfrm>
            <a:off x="8868679" y="2264826"/>
            <a:ext cx="9984" cy="306470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3" name="OTLSHAPE_M_c3f08bdac7484b199e4edd31cdfdc5fa_Shape">
            <a:extLst>
              <a:ext uri="{FF2B5EF4-FFF2-40B4-BE49-F238E27FC236}">
                <a16:creationId xmlns:a16="http://schemas.microsoft.com/office/drawing/2014/main" id="{13BF82DA-0606-426E-A97B-7BEFDBEE46DB}"/>
              </a:ext>
            </a:extLst>
          </p:cNvPr>
          <p:cNvSpPr/>
          <p:nvPr/>
        </p:nvSpPr>
        <p:spPr>
          <a:xfrm>
            <a:off x="6986407" y="4205246"/>
            <a:ext cx="228600" cy="254000"/>
          </a:xfrm>
          <a:prstGeom prst="chevron">
            <a:avLst>
              <a:gd name="adj" fmla="val 30000"/>
            </a:avLst>
          </a:prstGeom>
          <a:ln/>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80" name="Rechteck: abgerundete Ecken 79">
            <a:extLst>
              <a:ext uri="{FF2B5EF4-FFF2-40B4-BE49-F238E27FC236}">
                <a16:creationId xmlns:a16="http://schemas.microsoft.com/office/drawing/2014/main" id="{A091BB97-A1A6-4584-A448-30BE6921CC2E}"/>
              </a:ext>
            </a:extLst>
          </p:cNvPr>
          <p:cNvSpPr/>
          <p:nvPr/>
        </p:nvSpPr>
        <p:spPr>
          <a:xfrm>
            <a:off x="7233413" y="3375396"/>
            <a:ext cx="1475246" cy="385309"/>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000" b="0" i="0" u="none" strike="noStrike" kern="1200" cap="none" spc="0" normalizeH="0" baseline="0" noProof="0">
                <a:ln>
                  <a:noFill/>
                </a:ln>
                <a:solidFill>
                  <a:srgbClr val="000000"/>
                </a:solidFill>
                <a:effectLst/>
                <a:uLnTx/>
                <a:uFillTx/>
                <a:latin typeface="Avenir Next LT Pro"/>
                <a:ea typeface="+mn-ea"/>
                <a:cs typeface="+mn-cs"/>
              </a:rPr>
              <a:t>Abnahme /Übergabe in den Betrieb</a:t>
            </a:r>
          </a:p>
        </p:txBody>
      </p:sp>
      <p:sp>
        <p:nvSpPr>
          <p:cNvPr id="81" name="OTLSHAPE_M_c3f08bdac7484b199e4edd31cdfdc5fa_Shape">
            <a:extLst>
              <a:ext uri="{FF2B5EF4-FFF2-40B4-BE49-F238E27FC236}">
                <a16:creationId xmlns:a16="http://schemas.microsoft.com/office/drawing/2014/main" id="{874981CF-06EE-4552-9E13-F2B58C8E5B3D}"/>
              </a:ext>
            </a:extLst>
          </p:cNvPr>
          <p:cNvSpPr/>
          <p:nvPr/>
        </p:nvSpPr>
        <p:spPr>
          <a:xfrm>
            <a:off x="8628269" y="3337394"/>
            <a:ext cx="228600" cy="444590"/>
          </a:xfrm>
          <a:prstGeom prst="chevron">
            <a:avLst>
              <a:gd name="adj" fmla="val 30000"/>
            </a:avLst>
          </a:prstGeom>
          <a:ln/>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82" name="Gleichschenkliges Dreieck 81">
            <a:extLst>
              <a:ext uri="{FF2B5EF4-FFF2-40B4-BE49-F238E27FC236}">
                <a16:creationId xmlns:a16="http://schemas.microsoft.com/office/drawing/2014/main" id="{18A5A92A-7E78-49CF-93C1-EA91C85B2382}"/>
              </a:ext>
            </a:extLst>
          </p:cNvPr>
          <p:cNvSpPr/>
          <p:nvPr/>
        </p:nvSpPr>
        <p:spPr>
          <a:xfrm>
            <a:off x="4620032" y="5288845"/>
            <a:ext cx="212272" cy="161373"/>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FFFFFF"/>
              </a:solidFill>
              <a:effectLst/>
              <a:uLnTx/>
              <a:uFillTx/>
              <a:latin typeface="Avenir Next LT Pro"/>
              <a:ea typeface="+mn-ea"/>
              <a:cs typeface="+mn-cs"/>
            </a:endParaRPr>
          </a:p>
        </p:txBody>
      </p:sp>
      <p:sp>
        <p:nvSpPr>
          <p:cNvPr id="83" name="Gleichschenkliges Dreieck 82">
            <a:extLst>
              <a:ext uri="{FF2B5EF4-FFF2-40B4-BE49-F238E27FC236}">
                <a16:creationId xmlns:a16="http://schemas.microsoft.com/office/drawing/2014/main" id="{4D25C189-680E-42EB-B732-13AB1ECC64BD}"/>
              </a:ext>
            </a:extLst>
          </p:cNvPr>
          <p:cNvSpPr/>
          <p:nvPr/>
        </p:nvSpPr>
        <p:spPr>
          <a:xfrm>
            <a:off x="8777783" y="5299587"/>
            <a:ext cx="212272" cy="161373"/>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FFFFFF"/>
              </a:solidFill>
              <a:effectLst/>
              <a:uLnTx/>
              <a:uFillTx/>
              <a:latin typeface="Avenir Next LT Pro"/>
              <a:ea typeface="+mn-ea"/>
              <a:cs typeface="+mn-cs"/>
            </a:endParaRPr>
          </a:p>
        </p:txBody>
      </p:sp>
      <p:sp>
        <p:nvSpPr>
          <p:cNvPr id="84" name="Rechteck: abgerundete Ecken 83">
            <a:extLst>
              <a:ext uri="{FF2B5EF4-FFF2-40B4-BE49-F238E27FC236}">
                <a16:creationId xmlns:a16="http://schemas.microsoft.com/office/drawing/2014/main" id="{90A315EB-C025-40F1-B01E-384ADC29DADE}"/>
              </a:ext>
            </a:extLst>
          </p:cNvPr>
          <p:cNvSpPr/>
          <p:nvPr/>
        </p:nvSpPr>
        <p:spPr>
          <a:xfrm>
            <a:off x="8941874" y="3391562"/>
            <a:ext cx="1853389" cy="385309"/>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000" b="0" i="0" u="none" strike="noStrike" kern="1200" cap="none" spc="0" normalizeH="0" baseline="0" noProof="0">
                <a:ln>
                  <a:noFill/>
                </a:ln>
                <a:solidFill>
                  <a:srgbClr val="000000"/>
                </a:solidFill>
                <a:effectLst/>
                <a:uLnTx/>
                <a:uFillTx/>
                <a:latin typeface="Avenir Next LT Pro"/>
                <a:ea typeface="+mn-ea"/>
                <a:cs typeface="+mn-cs"/>
              </a:rPr>
              <a:t>KBC Managed Services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000" b="0" i="0" u="none" strike="noStrike" kern="1200" cap="none" spc="0" normalizeH="0" baseline="0" noProof="0">
                <a:ln>
                  <a:noFill/>
                </a:ln>
                <a:solidFill>
                  <a:srgbClr val="000000"/>
                </a:solidFill>
                <a:effectLst/>
                <a:uLnTx/>
                <a:uFillTx/>
                <a:latin typeface="Avenir Next LT Pro"/>
                <a:ea typeface="+mn-ea"/>
                <a:cs typeface="+mn-cs"/>
              </a:rPr>
              <a:t>mit vereinbarten </a:t>
            </a:r>
            <a:r>
              <a:rPr kumimoji="0" lang="de-AT" sz="1000" b="0" i="0" u="none" strike="noStrike" kern="1200" cap="none" spc="0" normalizeH="0" baseline="0" noProof="0" err="1">
                <a:ln>
                  <a:noFill/>
                </a:ln>
                <a:solidFill>
                  <a:srgbClr val="000000"/>
                </a:solidFill>
                <a:effectLst/>
                <a:uLnTx/>
                <a:uFillTx/>
                <a:latin typeface="Avenir Next LT Pro"/>
                <a:ea typeface="+mn-ea"/>
                <a:cs typeface="+mn-cs"/>
              </a:rPr>
              <a:t>SLA‘s</a:t>
            </a:r>
            <a:endParaRPr kumimoji="0" lang="de-AT" sz="100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85" name="OTLSHAPE_M_c3f08bdac7484b199e4edd31cdfdc5fa_Shape">
            <a:extLst>
              <a:ext uri="{FF2B5EF4-FFF2-40B4-BE49-F238E27FC236}">
                <a16:creationId xmlns:a16="http://schemas.microsoft.com/office/drawing/2014/main" id="{E11EFA82-C06A-44C4-83C1-055739E62043}"/>
              </a:ext>
            </a:extLst>
          </p:cNvPr>
          <p:cNvSpPr/>
          <p:nvPr/>
        </p:nvSpPr>
        <p:spPr>
          <a:xfrm>
            <a:off x="10691260" y="3345755"/>
            <a:ext cx="228600" cy="444590"/>
          </a:xfrm>
          <a:prstGeom prst="chevron">
            <a:avLst>
              <a:gd name="adj" fmla="val 30000"/>
            </a:avLst>
          </a:prstGeom>
          <a:ln/>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36" name="OTLSHAPE_T_463333d33ded430887e5bc37fa2ba7de_Shape">
            <a:extLst>
              <a:ext uri="{FF2B5EF4-FFF2-40B4-BE49-F238E27FC236}">
                <a16:creationId xmlns:a16="http://schemas.microsoft.com/office/drawing/2014/main" id="{A35179AB-7B23-40EE-859A-B7F47161563F}"/>
              </a:ext>
            </a:extLst>
          </p:cNvPr>
          <p:cNvSpPr/>
          <p:nvPr/>
        </p:nvSpPr>
        <p:spPr>
          <a:xfrm>
            <a:off x="4747190" y="2045992"/>
            <a:ext cx="4121489" cy="437667"/>
          </a:xfrm>
          <a:prstGeom prst="rect">
            <a:avLst/>
          </a:prstGeom>
          <a:ln/>
        </p:spPr>
        <p:style>
          <a:lnRef idx="0">
            <a:schemeClr val="accent6"/>
          </a:lnRef>
          <a:fillRef idx="3">
            <a:schemeClr val="accent6"/>
          </a:fillRef>
          <a:effectRef idx="3">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err="1">
                <a:ln>
                  <a:noFill/>
                </a:ln>
                <a:solidFill>
                  <a:srgbClr val="000000"/>
                </a:solidFill>
                <a:effectLst/>
                <a:uLnTx/>
                <a:uFillTx/>
                <a:latin typeface="Avenir Next LT Pro"/>
                <a:ea typeface="+mn-ea"/>
                <a:cs typeface="+mn-cs"/>
              </a:rPr>
              <a:t>Transitionphase</a:t>
            </a:r>
            <a:endParaRPr kumimoji="0" lang="de-AT" sz="140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49" name="Rechteck: abgerundete Ecken 48">
            <a:extLst>
              <a:ext uri="{FF2B5EF4-FFF2-40B4-BE49-F238E27FC236}">
                <a16:creationId xmlns:a16="http://schemas.microsoft.com/office/drawing/2014/main" id="{85056627-84B8-4818-8B96-29912CDDE4DB}"/>
              </a:ext>
            </a:extLst>
          </p:cNvPr>
          <p:cNvSpPr/>
          <p:nvPr/>
        </p:nvSpPr>
        <p:spPr>
          <a:xfrm>
            <a:off x="4805778" y="2864683"/>
            <a:ext cx="3902881" cy="216533"/>
          </a:xfrm>
          <a:prstGeom prst="roundRect">
            <a:avLst/>
          </a:prstGeom>
          <a:gradFill>
            <a:gsLst>
              <a:gs pos="0">
                <a:schemeClr val="accent1">
                  <a:lumMod val="110000"/>
                  <a:satMod val="105000"/>
                  <a:tint val="67000"/>
                  <a:alpha val="64000"/>
                </a:schemeClr>
              </a:gs>
              <a:gs pos="50000">
                <a:schemeClr val="accent1">
                  <a:lumMod val="105000"/>
                  <a:satMod val="103000"/>
                  <a:tint val="73000"/>
                  <a:alpha val="50000"/>
                </a:schemeClr>
              </a:gs>
              <a:gs pos="100000">
                <a:schemeClr val="accent1">
                  <a:lumMod val="105000"/>
                  <a:satMod val="109000"/>
                  <a:tint val="81000"/>
                </a:schemeClr>
              </a:gs>
            </a:gsLst>
          </a:gradFill>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050" b="0" i="0" u="none" strike="noStrike" kern="1200" cap="none" spc="0" normalizeH="0" baseline="0" noProof="0">
                <a:ln>
                  <a:noFill/>
                </a:ln>
                <a:solidFill>
                  <a:srgbClr val="000000"/>
                </a:solidFill>
                <a:effectLst/>
                <a:uLnTx/>
                <a:uFillTx/>
                <a:latin typeface="Avenir Next LT Pro"/>
                <a:ea typeface="+mn-ea"/>
                <a:cs typeface="+mn-cs"/>
              </a:rPr>
              <a:t>Mitwirkung Kunde</a:t>
            </a:r>
          </a:p>
        </p:txBody>
      </p:sp>
      <p:sp>
        <p:nvSpPr>
          <p:cNvPr id="51" name="OTLSHAPE_M_c3f08bdac7484b199e4edd31cdfdc5fa_Shape">
            <a:extLst>
              <a:ext uri="{FF2B5EF4-FFF2-40B4-BE49-F238E27FC236}">
                <a16:creationId xmlns:a16="http://schemas.microsoft.com/office/drawing/2014/main" id="{3291ECDB-9635-4CEA-B400-CF9F2F9BD344}"/>
              </a:ext>
            </a:extLst>
          </p:cNvPr>
          <p:cNvSpPr/>
          <p:nvPr/>
        </p:nvSpPr>
        <p:spPr>
          <a:xfrm>
            <a:off x="8624707" y="2847344"/>
            <a:ext cx="228600" cy="254000"/>
          </a:xfrm>
          <a:prstGeom prst="chevron">
            <a:avLst>
              <a:gd name="adj" fmla="val 30000"/>
            </a:avLst>
          </a:prstGeom>
          <a:ln/>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spTree>
    <p:extLst>
      <p:ext uri="{BB962C8B-B14F-4D97-AF65-F5344CB8AC3E}">
        <p14:creationId xmlns:p14="http://schemas.microsoft.com/office/powerpoint/2010/main" val="28251007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434C3173-5C8A-4590-88B2-0AEF0D3EE995}"/>
              </a:ext>
            </a:extLst>
          </p:cNvPr>
          <p:cNvSpPr>
            <a:spLocks noGrp="1"/>
          </p:cNvSpPr>
          <p:nvPr>
            <p:ph type="ftr" sz="quarter" idx="11"/>
          </p:nvPr>
        </p:nvSpPr>
        <p:spPr/>
        <p:txBody>
          <a:bodyPr/>
          <a:lstStyle/>
          <a:p>
            <a:r>
              <a:rPr lang="de-AT"/>
              <a:t>Managed Service</a:t>
            </a:r>
            <a:endParaRPr lang="de-AT" i="1"/>
          </a:p>
        </p:txBody>
      </p:sp>
      <p:sp>
        <p:nvSpPr>
          <p:cNvPr id="4" name="Foliennummernplatzhalter 3">
            <a:extLst>
              <a:ext uri="{FF2B5EF4-FFF2-40B4-BE49-F238E27FC236}">
                <a16:creationId xmlns:a16="http://schemas.microsoft.com/office/drawing/2014/main" id="{3B19E005-4760-4334-93A4-97668AEE03A7}"/>
              </a:ext>
            </a:extLst>
          </p:cNvPr>
          <p:cNvSpPr>
            <a:spLocks noGrp="1"/>
          </p:cNvSpPr>
          <p:nvPr>
            <p:ph type="sldNum" sz="quarter" idx="12"/>
          </p:nvPr>
        </p:nvSpPr>
        <p:spPr/>
        <p:txBody>
          <a:bodyPr/>
          <a:lstStyle/>
          <a:p>
            <a:fld id="{8FF9B0DE-3FEB-4AA0-B465-B80EF7C1333D}" type="slidenum">
              <a:rPr lang="de-AT" smtClean="0"/>
              <a:pPr/>
              <a:t>45</a:t>
            </a:fld>
            <a:endParaRPr lang="de-AT" i="1"/>
          </a:p>
        </p:txBody>
      </p:sp>
      <p:sp>
        <p:nvSpPr>
          <p:cNvPr id="5" name="Titel 4">
            <a:extLst>
              <a:ext uri="{FF2B5EF4-FFF2-40B4-BE49-F238E27FC236}">
                <a16:creationId xmlns:a16="http://schemas.microsoft.com/office/drawing/2014/main" id="{0BF70D53-6E76-42E8-92CC-10E4E699187E}"/>
              </a:ext>
            </a:extLst>
          </p:cNvPr>
          <p:cNvSpPr>
            <a:spLocks noGrp="1"/>
          </p:cNvSpPr>
          <p:nvPr>
            <p:ph type="title" idx="4294967295"/>
          </p:nvPr>
        </p:nvSpPr>
        <p:spPr>
          <a:xfrm>
            <a:off x="0" y="895350"/>
            <a:ext cx="4983163" cy="1087438"/>
          </a:xfrm>
        </p:spPr>
        <p:txBody>
          <a:bodyPr>
            <a:normAutofit fontScale="90000"/>
          </a:bodyPr>
          <a:lstStyle/>
          <a:p>
            <a:r>
              <a:rPr lang="de-AT">
                <a:solidFill>
                  <a:schemeClr val="bg1"/>
                </a:solidFill>
              </a:rPr>
              <a:t>KBC Managed Service Katalog</a:t>
            </a:r>
          </a:p>
        </p:txBody>
      </p:sp>
      <p:pic>
        <p:nvPicPr>
          <p:cNvPr id="11" name="Inhaltsplatzhalter 10">
            <a:extLst>
              <a:ext uri="{FF2B5EF4-FFF2-40B4-BE49-F238E27FC236}">
                <a16:creationId xmlns:a16="http://schemas.microsoft.com/office/drawing/2014/main" id="{5E70CF90-D22F-4ED5-B4B3-2F11BFFB35EF}"/>
              </a:ext>
            </a:extLst>
          </p:cNvPr>
          <p:cNvPicPr>
            <a:picLocks noGrp="1" noChangeAspect="1"/>
          </p:cNvPicPr>
          <p:nvPr>
            <p:ph sz="half" idx="4294967295"/>
          </p:nvPr>
        </p:nvPicPr>
        <p:blipFill>
          <a:blip r:embed="rId3">
            <a:extLst>
              <a:ext uri="{28A0092B-C50C-407E-A947-70E740481C1C}">
                <a14:useLocalDpi xmlns:a14="http://schemas.microsoft.com/office/drawing/2010/main" val="0"/>
              </a:ext>
            </a:extLst>
          </a:blip>
          <a:stretch>
            <a:fillRect/>
          </a:stretch>
        </p:blipFill>
        <p:spPr>
          <a:xfrm>
            <a:off x="0" y="1651000"/>
            <a:ext cx="1219200" cy="1219200"/>
          </a:xfrm>
        </p:spPr>
      </p:pic>
      <p:pic>
        <p:nvPicPr>
          <p:cNvPr id="13" name="Bildplatzhalter 12" descr="Ein Bild, das Person, Mann, drinnen, computer enthält.&#10;&#10;Automatisch generierte Beschreibung">
            <a:extLst>
              <a:ext uri="{FF2B5EF4-FFF2-40B4-BE49-F238E27FC236}">
                <a16:creationId xmlns:a16="http://schemas.microsoft.com/office/drawing/2014/main" id="{ECC9F4E0-12C3-4DAD-9254-60CF035C7FCE}"/>
              </a:ext>
            </a:extLst>
          </p:cNvPr>
          <p:cNvPicPr>
            <a:picLocks noGrp="1" noChangeAspect="1"/>
          </p:cNvPicPr>
          <p:nvPr>
            <p:ph type="pic" sz="quarter" idx="4294967295"/>
          </p:nvPr>
        </p:nvPicPr>
        <p:blipFill rotWithShape="1">
          <a:blip r:embed="rId4">
            <a:extLst>
              <a:ext uri="{28A0092B-C50C-407E-A947-70E740481C1C}">
                <a14:useLocalDpi xmlns:a14="http://schemas.microsoft.com/office/drawing/2010/main" val="0"/>
              </a:ext>
            </a:extLst>
          </a:blip>
          <a:srcRect t="7264" b="7264"/>
          <a:stretch/>
        </p:blipFill>
        <p:spPr>
          <a:xfrm>
            <a:off x="0" y="-3175"/>
            <a:ext cx="12042775" cy="6861175"/>
          </a:xfrm>
        </p:spPr>
      </p:pic>
      <p:sp>
        <p:nvSpPr>
          <p:cNvPr id="7" name="Rechteck 6">
            <a:extLst>
              <a:ext uri="{FF2B5EF4-FFF2-40B4-BE49-F238E27FC236}">
                <a16:creationId xmlns:a16="http://schemas.microsoft.com/office/drawing/2014/main" id="{7BE3D097-7D68-4599-9656-15E9636C6287}"/>
              </a:ext>
            </a:extLst>
          </p:cNvPr>
          <p:cNvSpPr/>
          <p:nvPr/>
        </p:nvSpPr>
        <p:spPr bwMode="gray">
          <a:xfrm>
            <a:off x="2463227" y="4087043"/>
            <a:ext cx="7762877" cy="621945"/>
          </a:xfrm>
          <a:prstGeom prst="rect">
            <a:avLst/>
          </a:prstGeom>
          <a:solidFill>
            <a:srgbClr val="FFC000"/>
          </a:solidFill>
          <a:ln w="19050">
            <a:solidFill>
              <a:schemeClr val="bg1"/>
            </a:solidFill>
          </a:ln>
        </p:spPr>
        <p:txBody>
          <a:bodyPr vert="horz" lIns="144000" tIns="144000" rIns="144000" bIns="144000" rtlCol="0" anchor="ctr">
            <a:noAutofit/>
          </a:bodyPr>
          <a:lstStyle/>
          <a:p>
            <a:pPr marL="0" lvl="1">
              <a:lnSpc>
                <a:spcPct val="110000"/>
              </a:lnSpc>
              <a:spcBef>
                <a:spcPts val="600"/>
              </a:spcBef>
              <a:spcAft>
                <a:spcPts val="200"/>
              </a:spcAft>
              <a:defRPr/>
            </a:pPr>
            <a:r>
              <a:rPr lang="de-AT" sz="2000" b="1" i="1" dirty="0"/>
              <a:t>Umfassend</a:t>
            </a:r>
            <a:r>
              <a:rPr lang="de-AT" sz="1600" b="1" i="1" dirty="0"/>
              <a:t> 	– Abdeckung aller IT Technologie Bereiche</a:t>
            </a:r>
          </a:p>
        </p:txBody>
      </p:sp>
      <p:sp>
        <p:nvSpPr>
          <p:cNvPr id="8" name="Rechteck 7">
            <a:extLst>
              <a:ext uri="{FF2B5EF4-FFF2-40B4-BE49-F238E27FC236}">
                <a16:creationId xmlns:a16="http://schemas.microsoft.com/office/drawing/2014/main" id="{4795DDFB-73B9-4003-B7B5-082F9125E07E}"/>
              </a:ext>
            </a:extLst>
          </p:cNvPr>
          <p:cNvSpPr/>
          <p:nvPr/>
        </p:nvSpPr>
        <p:spPr bwMode="gray">
          <a:xfrm>
            <a:off x="2463227" y="5535306"/>
            <a:ext cx="7762875" cy="621945"/>
          </a:xfrm>
          <a:prstGeom prst="rect">
            <a:avLst/>
          </a:prstGeom>
          <a:solidFill>
            <a:srgbClr val="FFC000"/>
          </a:solidFill>
          <a:ln w="19050">
            <a:solidFill>
              <a:schemeClr val="bg1"/>
            </a:solidFill>
          </a:ln>
        </p:spPr>
        <p:txBody>
          <a:bodyPr vert="horz" lIns="144000" tIns="144000" rIns="144000" bIns="144000" rtlCol="0" anchor="ctr">
            <a:noAutofit/>
          </a:bodyPr>
          <a:lstStyle/>
          <a:p>
            <a:pPr marL="0" lvl="1">
              <a:lnSpc>
                <a:spcPct val="110000"/>
              </a:lnSpc>
              <a:spcBef>
                <a:spcPts val="600"/>
              </a:spcBef>
              <a:spcAft>
                <a:spcPts val="200"/>
              </a:spcAft>
              <a:defRPr/>
            </a:pPr>
            <a:r>
              <a:rPr lang="de-AT" sz="2000" b="1" i="1"/>
              <a:t>Flexibel 	–</a:t>
            </a:r>
            <a:r>
              <a:rPr lang="de-AT" sz="1600" b="1" i="1"/>
              <a:t> durch Ausprägungen und Modul Optionen</a:t>
            </a:r>
          </a:p>
        </p:txBody>
      </p:sp>
      <p:sp>
        <p:nvSpPr>
          <p:cNvPr id="9" name="Rechteck 8">
            <a:extLst>
              <a:ext uri="{FF2B5EF4-FFF2-40B4-BE49-F238E27FC236}">
                <a16:creationId xmlns:a16="http://schemas.microsoft.com/office/drawing/2014/main" id="{BC9E56BB-6B23-470E-BE77-5B5CCA34BF0E}"/>
              </a:ext>
            </a:extLst>
          </p:cNvPr>
          <p:cNvSpPr/>
          <p:nvPr/>
        </p:nvSpPr>
        <p:spPr bwMode="gray">
          <a:xfrm>
            <a:off x="2463228" y="4810719"/>
            <a:ext cx="7762876" cy="621945"/>
          </a:xfrm>
          <a:prstGeom prst="rect">
            <a:avLst/>
          </a:prstGeom>
          <a:solidFill>
            <a:srgbClr val="FFC000"/>
          </a:solidFill>
          <a:ln w="19050">
            <a:solidFill>
              <a:schemeClr val="bg1"/>
            </a:solidFill>
          </a:ln>
        </p:spPr>
        <p:txBody>
          <a:bodyPr vert="horz" lIns="144000" tIns="144000" rIns="144000" bIns="144000" rtlCol="0" anchor="ctr">
            <a:noAutofit/>
          </a:bodyPr>
          <a:lstStyle/>
          <a:p>
            <a:pPr marL="0" lvl="1">
              <a:lnSpc>
                <a:spcPct val="110000"/>
              </a:lnSpc>
              <a:spcBef>
                <a:spcPts val="600"/>
              </a:spcBef>
              <a:spcAft>
                <a:spcPts val="200"/>
              </a:spcAft>
              <a:defRPr/>
            </a:pPr>
            <a:r>
              <a:rPr lang="de-AT" sz="2000" b="1" i="1"/>
              <a:t>Granular 	–</a:t>
            </a:r>
            <a:r>
              <a:rPr lang="de-AT" sz="1600" b="1" i="1"/>
              <a:t> durch einzeln wählbare Service Module</a:t>
            </a:r>
          </a:p>
        </p:txBody>
      </p:sp>
      <p:sp>
        <p:nvSpPr>
          <p:cNvPr id="14" name="Ellipse 13">
            <a:extLst>
              <a:ext uri="{FF2B5EF4-FFF2-40B4-BE49-F238E27FC236}">
                <a16:creationId xmlns:a16="http://schemas.microsoft.com/office/drawing/2014/main" id="{C6CB5697-96B8-4CE8-94B3-5C1ECDA75D23}"/>
              </a:ext>
            </a:extLst>
          </p:cNvPr>
          <p:cNvSpPr/>
          <p:nvPr/>
        </p:nvSpPr>
        <p:spPr bwMode="gray">
          <a:xfrm>
            <a:off x="9694995" y="4242030"/>
            <a:ext cx="371475" cy="35324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err="1">
              <a:solidFill>
                <a:schemeClr val="tx1"/>
              </a:solidFill>
            </a:endParaRPr>
          </a:p>
        </p:txBody>
      </p:sp>
      <p:sp>
        <p:nvSpPr>
          <p:cNvPr id="15" name="Ellipse 14">
            <a:extLst>
              <a:ext uri="{FF2B5EF4-FFF2-40B4-BE49-F238E27FC236}">
                <a16:creationId xmlns:a16="http://schemas.microsoft.com/office/drawing/2014/main" id="{8BB862A3-9A8C-4584-814B-3FCA333A5D9B}"/>
              </a:ext>
            </a:extLst>
          </p:cNvPr>
          <p:cNvSpPr/>
          <p:nvPr/>
        </p:nvSpPr>
        <p:spPr bwMode="gray">
          <a:xfrm>
            <a:off x="9663948" y="4945069"/>
            <a:ext cx="371475" cy="35324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err="1">
              <a:solidFill>
                <a:schemeClr val="tx1"/>
              </a:solidFill>
            </a:endParaRPr>
          </a:p>
        </p:txBody>
      </p:sp>
      <p:sp>
        <p:nvSpPr>
          <p:cNvPr id="16" name="Ellipse 15">
            <a:extLst>
              <a:ext uri="{FF2B5EF4-FFF2-40B4-BE49-F238E27FC236}">
                <a16:creationId xmlns:a16="http://schemas.microsoft.com/office/drawing/2014/main" id="{EDC3F049-62CA-4935-88CC-222B96EB0A01}"/>
              </a:ext>
            </a:extLst>
          </p:cNvPr>
          <p:cNvSpPr/>
          <p:nvPr/>
        </p:nvSpPr>
        <p:spPr bwMode="gray">
          <a:xfrm>
            <a:off x="9663947" y="5669656"/>
            <a:ext cx="371475" cy="35324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err="1">
              <a:solidFill>
                <a:schemeClr val="tx1"/>
              </a:solidFill>
            </a:endParaRPr>
          </a:p>
        </p:txBody>
      </p:sp>
      <p:pic>
        <p:nvPicPr>
          <p:cNvPr id="17" name="Inhaltsplatzhalter 10">
            <a:extLst>
              <a:ext uri="{FF2B5EF4-FFF2-40B4-BE49-F238E27FC236}">
                <a16:creationId xmlns:a16="http://schemas.microsoft.com/office/drawing/2014/main" id="{4C329984-C42F-4575-BAE5-76948DD8A83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9616502" y="4725036"/>
            <a:ext cx="609600" cy="609600"/>
          </a:xfrm>
          <a:prstGeom prst="rect">
            <a:avLst/>
          </a:prstGeom>
        </p:spPr>
      </p:pic>
      <p:pic>
        <p:nvPicPr>
          <p:cNvPr id="18" name="Inhaltsplatzhalter 10">
            <a:extLst>
              <a:ext uri="{FF2B5EF4-FFF2-40B4-BE49-F238E27FC236}">
                <a16:creationId xmlns:a16="http://schemas.microsoft.com/office/drawing/2014/main" id="{F3875BF1-76CD-4C08-A358-0D087EE432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9575932" y="5432662"/>
            <a:ext cx="609600" cy="609600"/>
          </a:xfrm>
          <a:prstGeom prst="rect">
            <a:avLst/>
          </a:prstGeom>
        </p:spPr>
      </p:pic>
      <p:pic>
        <p:nvPicPr>
          <p:cNvPr id="2" name="Inhaltsplatzhalter 10">
            <a:extLst>
              <a:ext uri="{FF2B5EF4-FFF2-40B4-BE49-F238E27FC236}">
                <a16:creationId xmlns:a16="http://schemas.microsoft.com/office/drawing/2014/main" id="{D6100F40-A528-7FAC-A2B5-4E40C280B5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gray">
          <a:xfrm>
            <a:off x="9663947" y="3972054"/>
            <a:ext cx="609600" cy="609600"/>
          </a:xfrm>
          <a:prstGeom prst="rect">
            <a:avLst/>
          </a:prstGeom>
        </p:spPr>
      </p:pic>
    </p:spTree>
    <p:extLst>
      <p:ext uri="{BB962C8B-B14F-4D97-AF65-F5344CB8AC3E}">
        <p14:creationId xmlns:p14="http://schemas.microsoft.com/office/powerpoint/2010/main" val="1916524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par>
                                <p:cTn id="22" presetID="10" presetClass="entr" presetSubtype="0"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4" grpId="0" animBg="1"/>
      <p:bldP spid="15" grpId="0" animBg="1"/>
      <p:bldP spid="1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1BD4EEA3-5469-2440-19C0-259266CD4102}"/>
              </a:ext>
            </a:extLst>
          </p:cNvPr>
          <p:cNvSpPr>
            <a:spLocks noGrp="1"/>
          </p:cNvSpPr>
          <p:nvPr>
            <p:ph type="body" sz="quarter" idx="30"/>
          </p:nvPr>
        </p:nvSpPr>
        <p:spPr>
          <a:xfrm>
            <a:off x="7399765" y="1259427"/>
            <a:ext cx="3280788" cy="3656380"/>
          </a:xfrm>
        </p:spPr>
        <p:txBody>
          <a:bodyPr/>
          <a:lstStyle/>
          <a:p>
            <a:endParaRPr lang="de-AT" dirty="0"/>
          </a:p>
          <a:p>
            <a:endParaRPr lang="de-AT" dirty="0"/>
          </a:p>
          <a:p>
            <a:endParaRPr lang="de-AT" dirty="0"/>
          </a:p>
          <a:p>
            <a:endParaRPr lang="de-AT" dirty="0"/>
          </a:p>
          <a:p>
            <a:endParaRPr lang="de-AT" dirty="0"/>
          </a:p>
          <a:p>
            <a:endParaRPr lang="de-AT" dirty="0"/>
          </a:p>
          <a:p>
            <a:endParaRPr lang="de-AT" dirty="0"/>
          </a:p>
          <a:p>
            <a:r>
              <a:rPr lang="de-AT" dirty="0"/>
              <a:t>Vielen Dank für Ihre Aufmerksamkeit !</a:t>
            </a:r>
          </a:p>
        </p:txBody>
      </p:sp>
      <p:sp>
        <p:nvSpPr>
          <p:cNvPr id="4" name="Textplatzhalter 3">
            <a:extLst>
              <a:ext uri="{FF2B5EF4-FFF2-40B4-BE49-F238E27FC236}">
                <a16:creationId xmlns:a16="http://schemas.microsoft.com/office/drawing/2014/main" id="{53D8F7A6-36A3-9032-D591-1A6C9C5A0205}"/>
              </a:ext>
            </a:extLst>
          </p:cNvPr>
          <p:cNvSpPr>
            <a:spLocks noGrp="1"/>
          </p:cNvSpPr>
          <p:nvPr>
            <p:ph type="body" sz="quarter" idx="31"/>
          </p:nvPr>
        </p:nvSpPr>
        <p:spPr>
          <a:xfrm>
            <a:off x="0" y="431698"/>
            <a:ext cx="2634379" cy="659682"/>
          </a:xfrm>
        </p:spPr>
        <p:txBody>
          <a:bodyPr>
            <a:normAutofit/>
          </a:bodyPr>
          <a:lstStyle/>
          <a:p>
            <a:r>
              <a:rPr lang="de-AT" dirty="0"/>
              <a:t>KBC Managed Services</a:t>
            </a:r>
          </a:p>
        </p:txBody>
      </p:sp>
      <p:pic>
        <p:nvPicPr>
          <p:cNvPr id="8" name="Bildplatzhalter 7" descr="Ein Bild, das Person, grün, Pflanze, computer enthält.&#10;&#10;Automatisch generierte Beschreibung">
            <a:extLst>
              <a:ext uri="{FF2B5EF4-FFF2-40B4-BE49-F238E27FC236}">
                <a16:creationId xmlns:a16="http://schemas.microsoft.com/office/drawing/2014/main" id="{C2951E54-5B5C-8B98-829C-DD2A428BC863}"/>
              </a:ext>
            </a:extLst>
          </p:cNvPr>
          <p:cNvPicPr>
            <a:picLocks noGrp="1" noChangeAspect="1"/>
          </p:cNvPicPr>
          <p:nvPr>
            <p:ph type="pic" sz="quarter" idx="29"/>
          </p:nvPr>
        </p:nvPicPr>
        <p:blipFill>
          <a:blip r:embed="rId2"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1056917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0" name="Rechteck 89">
            <a:extLst>
              <a:ext uri="{FF2B5EF4-FFF2-40B4-BE49-F238E27FC236}">
                <a16:creationId xmlns:a16="http://schemas.microsoft.com/office/drawing/2014/main" id="{21BDD12D-45D0-4D69-844B-4831EC4B2B15}"/>
              </a:ext>
            </a:extLst>
          </p:cNvPr>
          <p:cNvSpPr/>
          <p:nvPr/>
        </p:nvSpPr>
        <p:spPr>
          <a:xfrm>
            <a:off x="8118481" y="1145643"/>
            <a:ext cx="1721048" cy="2598337"/>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6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black"/>
                </a:solidFill>
                <a:effectLst/>
                <a:uLnTx/>
                <a:uFillTx/>
                <a:latin typeface="Calibri" panose="020F0502020204030204"/>
                <a:ea typeface="+mn-ea"/>
                <a:cs typeface="+mn-cs"/>
              </a:rPr>
              <a:t>M365</a:t>
            </a:r>
          </a:p>
        </p:txBody>
      </p:sp>
      <p:sp>
        <p:nvSpPr>
          <p:cNvPr id="5" name="Rechteck 4">
            <a:extLst>
              <a:ext uri="{FF2B5EF4-FFF2-40B4-BE49-F238E27FC236}">
                <a16:creationId xmlns:a16="http://schemas.microsoft.com/office/drawing/2014/main" id="{1B6A6C70-7889-41F4-872F-96D5522DA135}"/>
              </a:ext>
            </a:extLst>
          </p:cNvPr>
          <p:cNvSpPr/>
          <p:nvPr/>
        </p:nvSpPr>
        <p:spPr>
          <a:xfrm>
            <a:off x="1895476" y="5249440"/>
            <a:ext cx="1173728" cy="47825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Enterprise Network</a:t>
            </a:r>
          </a:p>
        </p:txBody>
      </p:sp>
      <p:sp>
        <p:nvSpPr>
          <p:cNvPr id="6" name="Rechteck 5">
            <a:extLst>
              <a:ext uri="{FF2B5EF4-FFF2-40B4-BE49-F238E27FC236}">
                <a16:creationId xmlns:a16="http://schemas.microsoft.com/office/drawing/2014/main" id="{3F9EA07B-2EB3-4A75-B192-726299C25B13}"/>
              </a:ext>
            </a:extLst>
          </p:cNvPr>
          <p:cNvSpPr/>
          <p:nvPr/>
        </p:nvSpPr>
        <p:spPr>
          <a:xfrm>
            <a:off x="3109407" y="5249440"/>
            <a:ext cx="911462" cy="47826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WLAN</a:t>
            </a:r>
          </a:p>
        </p:txBody>
      </p:sp>
      <p:sp>
        <p:nvSpPr>
          <p:cNvPr id="7" name="Rechteck 6">
            <a:extLst>
              <a:ext uri="{FF2B5EF4-FFF2-40B4-BE49-F238E27FC236}">
                <a16:creationId xmlns:a16="http://schemas.microsoft.com/office/drawing/2014/main" id="{CDFC9756-9D67-4288-9ED4-7CC045745E6B}"/>
              </a:ext>
            </a:extLst>
          </p:cNvPr>
          <p:cNvSpPr/>
          <p:nvPr/>
        </p:nvSpPr>
        <p:spPr>
          <a:xfrm>
            <a:off x="5233553" y="5249438"/>
            <a:ext cx="984367" cy="478261"/>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WAN, SDWAN</a:t>
            </a:r>
          </a:p>
        </p:txBody>
      </p:sp>
      <p:sp>
        <p:nvSpPr>
          <p:cNvPr id="8" name="Rechteck 7">
            <a:extLst>
              <a:ext uri="{FF2B5EF4-FFF2-40B4-BE49-F238E27FC236}">
                <a16:creationId xmlns:a16="http://schemas.microsoft.com/office/drawing/2014/main" id="{429337C3-FEDC-4A06-B4DF-19CD39522020}"/>
              </a:ext>
            </a:extLst>
          </p:cNvPr>
          <p:cNvSpPr/>
          <p:nvPr/>
        </p:nvSpPr>
        <p:spPr>
          <a:xfrm>
            <a:off x="4069677" y="5249440"/>
            <a:ext cx="1122524" cy="47826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Datacenter Network</a:t>
            </a:r>
          </a:p>
        </p:txBody>
      </p:sp>
      <p:sp>
        <p:nvSpPr>
          <p:cNvPr id="11" name="Rechteck 10">
            <a:extLst>
              <a:ext uri="{FF2B5EF4-FFF2-40B4-BE49-F238E27FC236}">
                <a16:creationId xmlns:a16="http://schemas.microsoft.com/office/drawing/2014/main" id="{2B6C5C76-1A98-49E6-9773-17CA5D1270C2}"/>
              </a:ext>
            </a:extLst>
          </p:cNvPr>
          <p:cNvSpPr/>
          <p:nvPr/>
        </p:nvSpPr>
        <p:spPr>
          <a:xfrm>
            <a:off x="1895855" y="4697735"/>
            <a:ext cx="5327391" cy="241002"/>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Server</a:t>
            </a:r>
          </a:p>
        </p:txBody>
      </p:sp>
      <p:sp>
        <p:nvSpPr>
          <p:cNvPr id="13" name="Rechteck 12">
            <a:extLst>
              <a:ext uri="{FF2B5EF4-FFF2-40B4-BE49-F238E27FC236}">
                <a16:creationId xmlns:a16="http://schemas.microsoft.com/office/drawing/2014/main" id="{39F48B1F-1BA7-4492-999C-1608D17607EA}"/>
              </a:ext>
            </a:extLst>
          </p:cNvPr>
          <p:cNvSpPr/>
          <p:nvPr/>
        </p:nvSpPr>
        <p:spPr>
          <a:xfrm>
            <a:off x="1895140" y="4974694"/>
            <a:ext cx="5328107" cy="236567"/>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Storage</a:t>
            </a:r>
          </a:p>
        </p:txBody>
      </p:sp>
      <p:sp>
        <p:nvSpPr>
          <p:cNvPr id="15" name="Rechteck 14">
            <a:extLst>
              <a:ext uri="{FF2B5EF4-FFF2-40B4-BE49-F238E27FC236}">
                <a16:creationId xmlns:a16="http://schemas.microsoft.com/office/drawing/2014/main" id="{404C8D1B-29CF-459B-A119-1D3F5A63A020}"/>
              </a:ext>
            </a:extLst>
          </p:cNvPr>
          <p:cNvSpPr/>
          <p:nvPr/>
        </p:nvSpPr>
        <p:spPr>
          <a:xfrm>
            <a:off x="2588369" y="4424533"/>
            <a:ext cx="2401212" cy="241003"/>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Hypervisor</a:t>
            </a:r>
          </a:p>
        </p:txBody>
      </p:sp>
      <p:sp>
        <p:nvSpPr>
          <p:cNvPr id="16" name="Rechteck 15">
            <a:extLst>
              <a:ext uri="{FF2B5EF4-FFF2-40B4-BE49-F238E27FC236}">
                <a16:creationId xmlns:a16="http://schemas.microsoft.com/office/drawing/2014/main" id="{28C966DC-4EB9-4214-99D9-1831A216FF28}"/>
              </a:ext>
            </a:extLst>
          </p:cNvPr>
          <p:cNvSpPr/>
          <p:nvPr/>
        </p:nvSpPr>
        <p:spPr>
          <a:xfrm>
            <a:off x="1895787" y="4140767"/>
            <a:ext cx="3088198" cy="24460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OS</a:t>
            </a:r>
          </a:p>
        </p:txBody>
      </p:sp>
      <p:sp>
        <p:nvSpPr>
          <p:cNvPr id="17" name="Rechteck 16">
            <a:extLst>
              <a:ext uri="{FF2B5EF4-FFF2-40B4-BE49-F238E27FC236}">
                <a16:creationId xmlns:a16="http://schemas.microsoft.com/office/drawing/2014/main" id="{77F06240-4C35-4E0E-9C9C-C7D67DF5547D}"/>
              </a:ext>
            </a:extLst>
          </p:cNvPr>
          <p:cNvSpPr/>
          <p:nvPr/>
        </p:nvSpPr>
        <p:spPr>
          <a:xfrm>
            <a:off x="1907181" y="1577917"/>
            <a:ext cx="3491504" cy="458463"/>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Endgeräte</a:t>
            </a:r>
          </a:p>
        </p:txBody>
      </p:sp>
      <p:sp>
        <p:nvSpPr>
          <p:cNvPr id="18" name="Rechteck 17">
            <a:extLst>
              <a:ext uri="{FF2B5EF4-FFF2-40B4-BE49-F238E27FC236}">
                <a16:creationId xmlns:a16="http://schemas.microsoft.com/office/drawing/2014/main" id="{5D83758A-16F2-480F-832E-6B3298589D20}"/>
              </a:ext>
            </a:extLst>
          </p:cNvPr>
          <p:cNvSpPr/>
          <p:nvPr/>
        </p:nvSpPr>
        <p:spPr>
          <a:xfrm>
            <a:off x="5139120" y="3355704"/>
            <a:ext cx="1019501" cy="393212"/>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AD (DNS…)</a:t>
            </a:r>
          </a:p>
        </p:txBody>
      </p:sp>
      <p:sp>
        <p:nvSpPr>
          <p:cNvPr id="19" name="Rechteck 18">
            <a:extLst>
              <a:ext uri="{FF2B5EF4-FFF2-40B4-BE49-F238E27FC236}">
                <a16:creationId xmlns:a16="http://schemas.microsoft.com/office/drawing/2014/main" id="{8FF9EC0B-63BE-40E7-8202-66123C3FD74F}"/>
              </a:ext>
            </a:extLst>
          </p:cNvPr>
          <p:cNvSpPr/>
          <p:nvPr/>
        </p:nvSpPr>
        <p:spPr>
          <a:xfrm>
            <a:off x="6206330" y="3355168"/>
            <a:ext cx="1019501" cy="393212"/>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File, Print</a:t>
            </a:r>
          </a:p>
        </p:txBody>
      </p:sp>
      <p:sp>
        <p:nvSpPr>
          <p:cNvPr id="20" name="Rechteck 19">
            <a:extLst>
              <a:ext uri="{FF2B5EF4-FFF2-40B4-BE49-F238E27FC236}">
                <a16:creationId xmlns:a16="http://schemas.microsoft.com/office/drawing/2014/main" id="{13024C5B-9417-48C5-B954-5A0E51E2E48D}"/>
              </a:ext>
            </a:extLst>
          </p:cNvPr>
          <p:cNvSpPr/>
          <p:nvPr/>
        </p:nvSpPr>
        <p:spPr>
          <a:xfrm>
            <a:off x="3248707" y="2958545"/>
            <a:ext cx="1349682" cy="316781"/>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Mail</a:t>
            </a:r>
          </a:p>
        </p:txBody>
      </p:sp>
      <p:sp>
        <p:nvSpPr>
          <p:cNvPr id="21" name="Rechteck 20">
            <a:extLst>
              <a:ext uri="{FF2B5EF4-FFF2-40B4-BE49-F238E27FC236}">
                <a16:creationId xmlns:a16="http://schemas.microsoft.com/office/drawing/2014/main" id="{E0B018BE-9728-402E-A701-0BA473C753CC}"/>
              </a:ext>
            </a:extLst>
          </p:cNvPr>
          <p:cNvSpPr/>
          <p:nvPr/>
        </p:nvSpPr>
        <p:spPr>
          <a:xfrm>
            <a:off x="1903360" y="2958546"/>
            <a:ext cx="1290316" cy="324612"/>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Sharepoint</a:t>
            </a:r>
          </a:p>
        </p:txBody>
      </p:sp>
      <p:sp>
        <p:nvSpPr>
          <p:cNvPr id="22" name="Rechteck 21">
            <a:extLst>
              <a:ext uri="{FF2B5EF4-FFF2-40B4-BE49-F238E27FC236}">
                <a16:creationId xmlns:a16="http://schemas.microsoft.com/office/drawing/2014/main" id="{863D1072-6D79-4A3E-8815-55E0200AFFE9}"/>
              </a:ext>
            </a:extLst>
          </p:cNvPr>
          <p:cNvSpPr/>
          <p:nvPr/>
        </p:nvSpPr>
        <p:spPr>
          <a:xfrm>
            <a:off x="1903360" y="3359796"/>
            <a:ext cx="1019500" cy="38550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Databases</a:t>
            </a:r>
          </a:p>
        </p:txBody>
      </p:sp>
      <p:sp>
        <p:nvSpPr>
          <p:cNvPr id="24" name="Rechteck 23">
            <a:extLst>
              <a:ext uri="{FF2B5EF4-FFF2-40B4-BE49-F238E27FC236}">
                <a16:creationId xmlns:a16="http://schemas.microsoft.com/office/drawing/2014/main" id="{A91CEB6D-2FFA-4F43-8EAB-00F5DD3AC20C}"/>
              </a:ext>
            </a:extLst>
          </p:cNvPr>
          <p:cNvSpPr/>
          <p:nvPr/>
        </p:nvSpPr>
        <p:spPr>
          <a:xfrm>
            <a:off x="1907181" y="2098781"/>
            <a:ext cx="5316068" cy="437360"/>
          </a:xfrm>
          <a:prstGeom prst="rect">
            <a:avLst/>
          </a:prstGeom>
          <a:solidFill>
            <a:schemeClr val="bg1">
              <a:lumMod val="50000"/>
            </a:schemeClr>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Kunden spez. Business </a:t>
            </a:r>
            <a:r>
              <a:rPr kumimoji="0" lang="de-AT" sz="1600" b="0" i="0" u="none" strike="noStrike" kern="1200" cap="none" spc="0" normalizeH="0" baseline="0" noProof="0" dirty="0" err="1">
                <a:ln>
                  <a:noFill/>
                </a:ln>
                <a:solidFill>
                  <a:prstClr val="white"/>
                </a:solidFill>
                <a:effectLst/>
                <a:uLnTx/>
                <a:uFillTx/>
                <a:latin typeface="Calibri" panose="020F0502020204030204"/>
                <a:ea typeface="+mn-ea"/>
                <a:cs typeface="+mn-cs"/>
              </a:rPr>
              <a:t>Appl</a:t>
            </a: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25" name="Rechteck 24">
            <a:extLst>
              <a:ext uri="{FF2B5EF4-FFF2-40B4-BE49-F238E27FC236}">
                <a16:creationId xmlns:a16="http://schemas.microsoft.com/office/drawing/2014/main" id="{236F43B3-2D1B-46B0-8FD1-92F53D1C2C67}"/>
              </a:ext>
            </a:extLst>
          </p:cNvPr>
          <p:cNvSpPr/>
          <p:nvPr/>
        </p:nvSpPr>
        <p:spPr>
          <a:xfrm>
            <a:off x="5472348" y="1578078"/>
            <a:ext cx="1764074" cy="458301"/>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Mobile Devices</a:t>
            </a:r>
          </a:p>
        </p:txBody>
      </p:sp>
      <p:sp>
        <p:nvSpPr>
          <p:cNvPr id="26" name="Rechteck 25">
            <a:extLst>
              <a:ext uri="{FF2B5EF4-FFF2-40B4-BE49-F238E27FC236}">
                <a16:creationId xmlns:a16="http://schemas.microsoft.com/office/drawing/2014/main" id="{9730869C-A76A-4F72-AD7A-E4D1534E2726}"/>
              </a:ext>
            </a:extLst>
          </p:cNvPr>
          <p:cNvSpPr/>
          <p:nvPr/>
        </p:nvSpPr>
        <p:spPr>
          <a:xfrm>
            <a:off x="1907181" y="718289"/>
            <a:ext cx="9084872" cy="39370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Service Desk</a:t>
            </a:r>
          </a:p>
        </p:txBody>
      </p:sp>
      <p:sp>
        <p:nvSpPr>
          <p:cNvPr id="27" name="Rechteck 26">
            <a:extLst>
              <a:ext uri="{FF2B5EF4-FFF2-40B4-BE49-F238E27FC236}">
                <a16:creationId xmlns:a16="http://schemas.microsoft.com/office/drawing/2014/main" id="{0B4A9093-7394-4669-AD69-157DA3DFD320}"/>
              </a:ext>
            </a:extLst>
          </p:cNvPr>
          <p:cNvSpPr/>
          <p:nvPr/>
        </p:nvSpPr>
        <p:spPr>
          <a:xfrm>
            <a:off x="7302093" y="4732020"/>
            <a:ext cx="774698" cy="99568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err="1">
                <a:ln>
                  <a:noFill/>
                </a:ln>
                <a:solidFill>
                  <a:prstClr val="white"/>
                </a:solidFill>
                <a:effectLst/>
                <a:uLnTx/>
                <a:uFillTx/>
                <a:latin typeface="Calibri" panose="020F0502020204030204"/>
                <a:ea typeface="+mn-ea"/>
                <a:cs typeface="+mn-cs"/>
              </a:rPr>
              <a:t>Fire</a:t>
            </a: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-wall</a:t>
            </a:r>
          </a:p>
        </p:txBody>
      </p:sp>
      <p:sp>
        <p:nvSpPr>
          <p:cNvPr id="29" name="Rechteck 28">
            <a:extLst>
              <a:ext uri="{FF2B5EF4-FFF2-40B4-BE49-F238E27FC236}">
                <a16:creationId xmlns:a16="http://schemas.microsoft.com/office/drawing/2014/main" id="{7C6ADF3E-8355-4E31-A6A8-9E2831646F47}"/>
              </a:ext>
            </a:extLst>
          </p:cNvPr>
          <p:cNvSpPr/>
          <p:nvPr/>
        </p:nvSpPr>
        <p:spPr>
          <a:xfrm>
            <a:off x="7302093" y="1145643"/>
            <a:ext cx="774698" cy="2659278"/>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MFA,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AV,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DLP,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PKI,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ATP</a:t>
            </a:r>
          </a:p>
        </p:txBody>
      </p:sp>
      <p:sp>
        <p:nvSpPr>
          <p:cNvPr id="30" name="Rechteck 29">
            <a:extLst>
              <a:ext uri="{FF2B5EF4-FFF2-40B4-BE49-F238E27FC236}">
                <a16:creationId xmlns:a16="http://schemas.microsoft.com/office/drawing/2014/main" id="{ADCCB86C-744B-4C6B-8FCA-00C28441A6B8}"/>
              </a:ext>
            </a:extLst>
          </p:cNvPr>
          <p:cNvSpPr/>
          <p:nvPr/>
        </p:nvSpPr>
        <p:spPr>
          <a:xfrm>
            <a:off x="9846066" y="4430935"/>
            <a:ext cx="1131563" cy="129402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AWS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IaaS</a:t>
            </a:r>
          </a:p>
        </p:txBody>
      </p:sp>
      <p:sp>
        <p:nvSpPr>
          <p:cNvPr id="32" name="Rechteck 31">
            <a:extLst>
              <a:ext uri="{FF2B5EF4-FFF2-40B4-BE49-F238E27FC236}">
                <a16:creationId xmlns:a16="http://schemas.microsoft.com/office/drawing/2014/main" id="{1AEF0F5A-A403-4834-AA79-ABF4890C9E83}"/>
              </a:ext>
            </a:extLst>
          </p:cNvPr>
          <p:cNvSpPr/>
          <p:nvPr/>
        </p:nvSpPr>
        <p:spPr>
          <a:xfrm>
            <a:off x="8133441" y="4433670"/>
            <a:ext cx="1651075" cy="129402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Azure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IaaS</a:t>
            </a:r>
          </a:p>
        </p:txBody>
      </p:sp>
      <p:sp>
        <p:nvSpPr>
          <p:cNvPr id="36" name="Rechteck 35">
            <a:extLst>
              <a:ext uri="{FF2B5EF4-FFF2-40B4-BE49-F238E27FC236}">
                <a16:creationId xmlns:a16="http://schemas.microsoft.com/office/drawing/2014/main" id="{359B849B-20A3-46B4-A766-7A218B508FB6}"/>
              </a:ext>
            </a:extLst>
          </p:cNvPr>
          <p:cNvSpPr/>
          <p:nvPr/>
        </p:nvSpPr>
        <p:spPr>
          <a:xfrm>
            <a:off x="11039590" y="718289"/>
            <a:ext cx="673098" cy="2841507"/>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200" b="0" i="0" u="none" strike="noStrike" kern="1200" cap="none" spc="0" normalizeH="0" baseline="0" noProof="0" dirty="0">
                <a:ln>
                  <a:noFill/>
                </a:ln>
                <a:solidFill>
                  <a:prstClr val="white"/>
                </a:solidFill>
                <a:effectLst/>
                <a:uLnTx/>
                <a:uFillTx/>
                <a:latin typeface="Calibri" panose="020F0502020204030204"/>
                <a:ea typeface="+mn-ea"/>
                <a:cs typeface="+mn-cs"/>
              </a:rPr>
              <a:t>Service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200" b="0" i="0" u="none" strike="noStrike" kern="1200" cap="none" spc="0" normalizeH="0" baseline="0" noProof="0" dirty="0" err="1">
                <a:ln>
                  <a:noFill/>
                </a:ln>
                <a:solidFill>
                  <a:prstClr val="white"/>
                </a:solidFill>
                <a:effectLst/>
                <a:uLnTx/>
                <a:uFillTx/>
                <a:latin typeface="Calibri" panose="020F0502020204030204"/>
                <a:ea typeface="+mn-ea"/>
                <a:cs typeface="+mn-cs"/>
              </a:rPr>
              <a:t>Mgmt</a:t>
            </a:r>
            <a:endParaRPr kumimoji="0" lang="de-AT"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7" name="Rechteck 36">
            <a:extLst>
              <a:ext uri="{FF2B5EF4-FFF2-40B4-BE49-F238E27FC236}">
                <a16:creationId xmlns:a16="http://schemas.microsoft.com/office/drawing/2014/main" id="{B7433CBF-366B-49BF-9E9D-760E4D888E54}"/>
              </a:ext>
            </a:extLst>
          </p:cNvPr>
          <p:cNvSpPr/>
          <p:nvPr/>
        </p:nvSpPr>
        <p:spPr>
          <a:xfrm>
            <a:off x="11039590" y="3559799"/>
            <a:ext cx="673098" cy="2167901"/>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200" b="0" i="0" u="none" strike="noStrike" kern="1200" cap="none" spc="0" normalizeH="0" baseline="0" noProof="0" dirty="0" err="1">
                <a:ln>
                  <a:noFill/>
                </a:ln>
                <a:solidFill>
                  <a:prstClr val="white"/>
                </a:solidFill>
                <a:effectLst/>
                <a:uLnTx/>
                <a:uFillTx/>
                <a:latin typeface="Calibri" panose="020F0502020204030204"/>
                <a:ea typeface="+mn-ea"/>
                <a:cs typeface="+mn-cs"/>
              </a:rPr>
              <a:t>Techn</a:t>
            </a:r>
            <a:endParaRPr kumimoji="0" lang="de-AT" sz="12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200" b="0" i="0" u="none" strike="noStrike" kern="1200" cap="none" spc="0" normalizeH="0" baseline="0" noProof="0" dirty="0">
                <a:ln>
                  <a:noFill/>
                </a:ln>
                <a:solidFill>
                  <a:prstClr val="white"/>
                </a:solidFill>
                <a:effectLst/>
                <a:uLnTx/>
                <a:uFillTx/>
                <a:latin typeface="Calibri" panose="020F0502020204030204"/>
                <a:ea typeface="+mn-ea"/>
                <a:cs typeface="+mn-cs"/>
              </a:rPr>
              <a:t>Op.</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200" b="0" i="0" u="none" strike="noStrike" kern="1200" cap="none" spc="0" normalizeH="0" baseline="0" noProof="0" dirty="0" err="1">
                <a:ln>
                  <a:noFill/>
                </a:ln>
                <a:solidFill>
                  <a:prstClr val="white"/>
                </a:solidFill>
                <a:effectLst/>
                <a:uLnTx/>
                <a:uFillTx/>
                <a:latin typeface="Calibri" panose="020F0502020204030204"/>
                <a:ea typeface="+mn-ea"/>
                <a:cs typeface="+mn-cs"/>
              </a:rPr>
              <a:t>Mgmt</a:t>
            </a:r>
            <a:endParaRPr kumimoji="0" lang="de-AT"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4" name="Textfeld 43">
            <a:extLst>
              <a:ext uri="{FF2B5EF4-FFF2-40B4-BE49-F238E27FC236}">
                <a16:creationId xmlns:a16="http://schemas.microsoft.com/office/drawing/2014/main" id="{31F0EBA5-0DCD-4890-91A9-B7B158B59684}"/>
              </a:ext>
            </a:extLst>
          </p:cNvPr>
          <p:cNvSpPr txBox="1"/>
          <p:nvPr/>
        </p:nvSpPr>
        <p:spPr>
          <a:xfrm>
            <a:off x="11065717" y="5775623"/>
            <a:ext cx="119613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black"/>
                </a:solidFill>
                <a:effectLst/>
                <a:uLnTx/>
                <a:uFillTx/>
                <a:latin typeface="Calibri" panose="020F0502020204030204"/>
                <a:ea typeface="+mn-ea"/>
                <a:cs typeface="+mn-cs"/>
              </a:rPr>
              <a:t>Cross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err="1">
                <a:ln>
                  <a:noFill/>
                </a:ln>
                <a:solidFill>
                  <a:prstClr val="black"/>
                </a:solidFill>
                <a:effectLst/>
                <a:uLnTx/>
                <a:uFillTx/>
                <a:latin typeface="Calibri" panose="020F0502020204030204"/>
                <a:ea typeface="+mn-ea"/>
                <a:cs typeface="+mn-cs"/>
              </a:rPr>
              <a:t>Functional</a:t>
            </a:r>
            <a:endParaRPr kumimoji="0" lang="de-AT"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 name="Textfeld 44">
            <a:extLst>
              <a:ext uri="{FF2B5EF4-FFF2-40B4-BE49-F238E27FC236}">
                <a16:creationId xmlns:a16="http://schemas.microsoft.com/office/drawing/2014/main" id="{43B10C80-4750-4167-B27B-CD2B68EFA043}"/>
              </a:ext>
            </a:extLst>
          </p:cNvPr>
          <p:cNvSpPr txBox="1"/>
          <p:nvPr/>
        </p:nvSpPr>
        <p:spPr>
          <a:xfrm>
            <a:off x="9080508" y="5927090"/>
            <a:ext cx="137158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black"/>
                </a:solidFill>
                <a:effectLst/>
                <a:uLnTx/>
                <a:uFillTx/>
                <a:latin typeface="Calibri" panose="020F0502020204030204"/>
                <a:ea typeface="+mn-ea"/>
                <a:cs typeface="+mn-cs"/>
              </a:rPr>
              <a:t>Public Cloud</a:t>
            </a:r>
          </a:p>
        </p:txBody>
      </p:sp>
      <p:sp>
        <p:nvSpPr>
          <p:cNvPr id="46" name="Textfeld 45">
            <a:extLst>
              <a:ext uri="{FF2B5EF4-FFF2-40B4-BE49-F238E27FC236}">
                <a16:creationId xmlns:a16="http://schemas.microsoft.com/office/drawing/2014/main" id="{9866C43A-F26D-4AD5-9DFF-FBE31C35E83C}"/>
              </a:ext>
            </a:extLst>
          </p:cNvPr>
          <p:cNvSpPr txBox="1"/>
          <p:nvPr/>
        </p:nvSpPr>
        <p:spPr>
          <a:xfrm>
            <a:off x="7170593" y="5927090"/>
            <a:ext cx="1206500"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black"/>
                </a:solidFill>
                <a:effectLst/>
                <a:uLnTx/>
                <a:uFillTx/>
                <a:latin typeface="Calibri" panose="020F0502020204030204"/>
                <a:ea typeface="+mn-ea"/>
                <a:cs typeface="+mn-cs"/>
              </a:rPr>
              <a:t>Security</a:t>
            </a:r>
          </a:p>
        </p:txBody>
      </p:sp>
      <p:cxnSp>
        <p:nvCxnSpPr>
          <p:cNvPr id="56" name="Gerader Verbinder 55">
            <a:extLst>
              <a:ext uri="{FF2B5EF4-FFF2-40B4-BE49-F238E27FC236}">
                <a16:creationId xmlns:a16="http://schemas.microsoft.com/office/drawing/2014/main" id="{C575CDB9-654E-4B43-ADCE-E403E3C7986B}"/>
              </a:ext>
            </a:extLst>
          </p:cNvPr>
          <p:cNvCxnSpPr>
            <a:cxnSpLocks/>
          </p:cNvCxnSpPr>
          <p:nvPr/>
        </p:nvCxnSpPr>
        <p:spPr>
          <a:xfrm flipV="1">
            <a:off x="8076791" y="5761356"/>
            <a:ext cx="0" cy="646330"/>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cxnSp>
        <p:nvCxnSpPr>
          <p:cNvPr id="59" name="Gerader Verbinder 58">
            <a:extLst>
              <a:ext uri="{FF2B5EF4-FFF2-40B4-BE49-F238E27FC236}">
                <a16:creationId xmlns:a16="http://schemas.microsoft.com/office/drawing/2014/main" id="{FB0E0EB0-2E47-49D4-88D3-61708435AB31}"/>
              </a:ext>
            </a:extLst>
          </p:cNvPr>
          <p:cNvCxnSpPr>
            <a:cxnSpLocks/>
          </p:cNvCxnSpPr>
          <p:nvPr/>
        </p:nvCxnSpPr>
        <p:spPr>
          <a:xfrm flipV="1">
            <a:off x="10997136" y="5744846"/>
            <a:ext cx="0" cy="646330"/>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sp>
        <p:nvSpPr>
          <p:cNvPr id="60" name="Rechteck 59">
            <a:extLst>
              <a:ext uri="{FF2B5EF4-FFF2-40B4-BE49-F238E27FC236}">
                <a16:creationId xmlns:a16="http://schemas.microsoft.com/office/drawing/2014/main" id="{59CFC9D2-3BEC-4E00-BFBD-D12DBFE151C9}"/>
              </a:ext>
            </a:extLst>
          </p:cNvPr>
          <p:cNvSpPr/>
          <p:nvPr/>
        </p:nvSpPr>
        <p:spPr>
          <a:xfrm>
            <a:off x="7302093" y="3789690"/>
            <a:ext cx="774698" cy="94233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802.1x</a:t>
            </a:r>
          </a:p>
        </p:txBody>
      </p:sp>
      <p:sp>
        <p:nvSpPr>
          <p:cNvPr id="61" name="Rechteck 60">
            <a:extLst>
              <a:ext uri="{FF2B5EF4-FFF2-40B4-BE49-F238E27FC236}">
                <a16:creationId xmlns:a16="http://schemas.microsoft.com/office/drawing/2014/main" id="{DE06924B-3B2F-4102-8620-8271AAF36B92}"/>
              </a:ext>
            </a:extLst>
          </p:cNvPr>
          <p:cNvSpPr/>
          <p:nvPr/>
        </p:nvSpPr>
        <p:spPr>
          <a:xfrm>
            <a:off x="1907182" y="1148123"/>
            <a:ext cx="5333156" cy="39370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Benutzer Support</a:t>
            </a:r>
          </a:p>
        </p:txBody>
      </p:sp>
      <p:cxnSp>
        <p:nvCxnSpPr>
          <p:cNvPr id="62" name="Gerader Verbinder 61">
            <a:extLst>
              <a:ext uri="{FF2B5EF4-FFF2-40B4-BE49-F238E27FC236}">
                <a16:creationId xmlns:a16="http://schemas.microsoft.com/office/drawing/2014/main" id="{3BD4BA08-553F-4D6D-B866-DC213D5E2D41}"/>
              </a:ext>
            </a:extLst>
          </p:cNvPr>
          <p:cNvCxnSpPr>
            <a:cxnSpLocks/>
          </p:cNvCxnSpPr>
          <p:nvPr/>
        </p:nvCxnSpPr>
        <p:spPr>
          <a:xfrm flipV="1">
            <a:off x="6743291" y="5775623"/>
            <a:ext cx="546102" cy="584775"/>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sp>
        <p:nvSpPr>
          <p:cNvPr id="68" name="Rechteck 67">
            <a:extLst>
              <a:ext uri="{FF2B5EF4-FFF2-40B4-BE49-F238E27FC236}">
                <a16:creationId xmlns:a16="http://schemas.microsoft.com/office/drawing/2014/main" id="{23DBB541-A842-45A4-81B5-BCF0B82743EE}"/>
              </a:ext>
            </a:extLst>
          </p:cNvPr>
          <p:cNvSpPr/>
          <p:nvPr/>
        </p:nvSpPr>
        <p:spPr>
          <a:xfrm>
            <a:off x="9900837" y="2571141"/>
            <a:ext cx="1077445" cy="360614"/>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WebEx</a:t>
            </a:r>
          </a:p>
        </p:txBody>
      </p:sp>
      <p:sp>
        <p:nvSpPr>
          <p:cNvPr id="70" name="Textfeld 69">
            <a:extLst>
              <a:ext uri="{FF2B5EF4-FFF2-40B4-BE49-F238E27FC236}">
                <a16:creationId xmlns:a16="http://schemas.microsoft.com/office/drawing/2014/main" id="{976748A8-97B0-43EC-BCBF-E18F17ED64B5}"/>
              </a:ext>
            </a:extLst>
          </p:cNvPr>
          <p:cNvSpPr txBox="1"/>
          <p:nvPr/>
        </p:nvSpPr>
        <p:spPr>
          <a:xfrm>
            <a:off x="3585982" y="5915244"/>
            <a:ext cx="2358842"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black"/>
                </a:solidFill>
                <a:effectLst/>
                <a:uLnTx/>
                <a:uFillTx/>
                <a:latin typeface="Calibri" panose="020F0502020204030204"/>
                <a:ea typeface="+mn-ea"/>
                <a:cs typeface="+mn-cs"/>
              </a:rPr>
              <a:t>On </a:t>
            </a:r>
            <a:r>
              <a:rPr kumimoji="0" lang="de-AT" sz="1400" b="0" i="0" u="none" strike="noStrike" kern="1200" cap="none" spc="0" normalizeH="0" baseline="0" noProof="0" dirty="0" err="1">
                <a:ln>
                  <a:noFill/>
                </a:ln>
                <a:solidFill>
                  <a:prstClr val="black"/>
                </a:solidFill>
                <a:effectLst/>
                <a:uLnTx/>
                <a:uFillTx/>
                <a:latin typeface="Calibri" panose="020F0502020204030204"/>
                <a:ea typeface="+mn-ea"/>
                <a:cs typeface="+mn-cs"/>
              </a:rPr>
              <a:t>Premise</a:t>
            </a:r>
            <a:r>
              <a:rPr kumimoji="0" lang="de-AT" sz="1400" b="0" i="0" u="none" strike="noStrike" kern="1200" cap="none" spc="0" normalizeH="0" baseline="0" noProof="0" dirty="0">
                <a:ln>
                  <a:noFill/>
                </a:ln>
                <a:solidFill>
                  <a:prstClr val="black"/>
                </a:solidFill>
                <a:effectLst/>
                <a:uLnTx/>
                <a:uFillTx/>
                <a:latin typeface="Calibri" panose="020F0502020204030204"/>
                <a:ea typeface="+mn-ea"/>
                <a:cs typeface="+mn-cs"/>
              </a:rPr>
              <a:t> /Privat Cloud</a:t>
            </a:r>
          </a:p>
        </p:txBody>
      </p:sp>
      <p:sp>
        <p:nvSpPr>
          <p:cNvPr id="73" name="Textfeld 72">
            <a:extLst>
              <a:ext uri="{FF2B5EF4-FFF2-40B4-BE49-F238E27FC236}">
                <a16:creationId xmlns:a16="http://schemas.microsoft.com/office/drawing/2014/main" id="{E0D355F7-0A4E-4645-9641-CF01D291A47A}"/>
              </a:ext>
            </a:extLst>
          </p:cNvPr>
          <p:cNvSpPr txBox="1"/>
          <p:nvPr/>
        </p:nvSpPr>
        <p:spPr>
          <a:xfrm>
            <a:off x="198120" y="5323757"/>
            <a:ext cx="137158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black"/>
                </a:solidFill>
                <a:effectLst/>
                <a:uLnTx/>
                <a:uFillTx/>
                <a:latin typeface="Calibri" panose="020F0502020204030204"/>
                <a:ea typeface="+mn-ea"/>
                <a:cs typeface="+mn-cs"/>
              </a:rPr>
              <a:t>Network</a:t>
            </a:r>
          </a:p>
        </p:txBody>
      </p:sp>
      <p:sp>
        <p:nvSpPr>
          <p:cNvPr id="74" name="Textfeld 73">
            <a:extLst>
              <a:ext uri="{FF2B5EF4-FFF2-40B4-BE49-F238E27FC236}">
                <a16:creationId xmlns:a16="http://schemas.microsoft.com/office/drawing/2014/main" id="{B84145B9-7959-401D-9FB6-37FB2DA38448}"/>
              </a:ext>
            </a:extLst>
          </p:cNvPr>
          <p:cNvSpPr txBox="1"/>
          <p:nvPr/>
        </p:nvSpPr>
        <p:spPr>
          <a:xfrm>
            <a:off x="150048" y="4236540"/>
            <a:ext cx="158483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black"/>
                </a:solidFill>
                <a:effectLst/>
                <a:uLnTx/>
                <a:uFillTx/>
                <a:latin typeface="Calibri" panose="020F0502020204030204"/>
                <a:ea typeface="+mn-ea"/>
                <a:cs typeface="+mn-cs"/>
              </a:rPr>
              <a:t>Datacenter Infrastructure</a:t>
            </a:r>
          </a:p>
        </p:txBody>
      </p:sp>
      <p:sp>
        <p:nvSpPr>
          <p:cNvPr id="75" name="Textfeld 74">
            <a:extLst>
              <a:ext uri="{FF2B5EF4-FFF2-40B4-BE49-F238E27FC236}">
                <a16:creationId xmlns:a16="http://schemas.microsoft.com/office/drawing/2014/main" id="{BE5BA769-95B0-4A2F-A38A-1707D285A80A}"/>
              </a:ext>
            </a:extLst>
          </p:cNvPr>
          <p:cNvSpPr txBox="1"/>
          <p:nvPr/>
        </p:nvSpPr>
        <p:spPr>
          <a:xfrm>
            <a:off x="171451" y="3268689"/>
            <a:ext cx="1612893"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black"/>
                </a:solidFill>
                <a:effectLst/>
                <a:uLnTx/>
                <a:uFillTx/>
                <a:latin typeface="Calibri" panose="020F0502020204030204"/>
                <a:ea typeface="+mn-ea"/>
                <a:cs typeface="+mn-cs"/>
              </a:rPr>
              <a:t>Core Services, Middleware</a:t>
            </a:r>
          </a:p>
        </p:txBody>
      </p:sp>
      <p:sp>
        <p:nvSpPr>
          <p:cNvPr id="76" name="Textfeld 75">
            <a:extLst>
              <a:ext uri="{FF2B5EF4-FFF2-40B4-BE49-F238E27FC236}">
                <a16:creationId xmlns:a16="http://schemas.microsoft.com/office/drawing/2014/main" id="{D3F2C409-3D42-46AF-9161-8F19F480CB0E}"/>
              </a:ext>
            </a:extLst>
          </p:cNvPr>
          <p:cNvSpPr txBox="1"/>
          <p:nvPr/>
        </p:nvSpPr>
        <p:spPr>
          <a:xfrm>
            <a:off x="177807" y="2084685"/>
            <a:ext cx="161289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black"/>
                </a:solidFill>
                <a:effectLst/>
                <a:uLnTx/>
                <a:uFillTx/>
                <a:latin typeface="Calibri" panose="020F0502020204030204"/>
                <a:ea typeface="+mn-ea"/>
                <a:cs typeface="+mn-cs"/>
              </a:rPr>
              <a:t>Business </a:t>
            </a:r>
            <a:r>
              <a:rPr kumimoji="0" lang="de-AT" sz="1400" b="0" i="0" u="none" strike="noStrike" kern="1200" cap="none" spc="0" normalizeH="0" baseline="0" noProof="0" dirty="0" err="1">
                <a:ln>
                  <a:noFill/>
                </a:ln>
                <a:solidFill>
                  <a:prstClr val="black"/>
                </a:solidFill>
                <a:effectLst/>
                <a:uLnTx/>
                <a:uFillTx/>
                <a:latin typeface="Calibri" panose="020F0502020204030204"/>
                <a:ea typeface="+mn-ea"/>
                <a:cs typeface="+mn-cs"/>
              </a:rPr>
              <a:t>Appl</a:t>
            </a:r>
            <a:r>
              <a:rPr kumimoji="0" lang="de-AT" sz="14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77" name="Textfeld 76">
            <a:extLst>
              <a:ext uri="{FF2B5EF4-FFF2-40B4-BE49-F238E27FC236}">
                <a16:creationId xmlns:a16="http://schemas.microsoft.com/office/drawing/2014/main" id="{4741A5C3-B723-486E-8BA3-67A93003CA26}"/>
              </a:ext>
            </a:extLst>
          </p:cNvPr>
          <p:cNvSpPr txBox="1"/>
          <p:nvPr/>
        </p:nvSpPr>
        <p:spPr>
          <a:xfrm>
            <a:off x="177807" y="1341423"/>
            <a:ext cx="161289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err="1">
                <a:ln>
                  <a:noFill/>
                </a:ln>
                <a:solidFill>
                  <a:prstClr val="black"/>
                </a:solidFill>
                <a:effectLst/>
                <a:uLnTx/>
                <a:uFillTx/>
                <a:latin typeface="Calibri" panose="020F0502020204030204"/>
                <a:ea typeface="+mn-ea"/>
                <a:cs typeface="+mn-cs"/>
              </a:rPr>
              <a:t>Workplace</a:t>
            </a:r>
            <a:endParaRPr kumimoji="0" lang="de-AT"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8" name="Textfeld 77">
            <a:extLst>
              <a:ext uri="{FF2B5EF4-FFF2-40B4-BE49-F238E27FC236}">
                <a16:creationId xmlns:a16="http://schemas.microsoft.com/office/drawing/2014/main" id="{416EC240-9869-418B-B88C-D315810096FC}"/>
              </a:ext>
            </a:extLst>
          </p:cNvPr>
          <p:cNvSpPr txBox="1"/>
          <p:nvPr/>
        </p:nvSpPr>
        <p:spPr>
          <a:xfrm>
            <a:off x="171453" y="694265"/>
            <a:ext cx="161289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black"/>
                </a:solidFill>
                <a:effectLst/>
                <a:uLnTx/>
                <a:uFillTx/>
                <a:latin typeface="Calibri" panose="020F0502020204030204"/>
                <a:ea typeface="+mn-ea"/>
                <a:cs typeface="+mn-cs"/>
              </a:rPr>
              <a:t>Cross </a:t>
            </a:r>
            <a:r>
              <a:rPr kumimoji="0" lang="de-AT" sz="1400" b="0" i="0" u="none" strike="noStrike" kern="1200" cap="none" spc="0" normalizeH="0" baseline="0" noProof="0" dirty="0" err="1">
                <a:ln>
                  <a:noFill/>
                </a:ln>
                <a:solidFill>
                  <a:prstClr val="black"/>
                </a:solidFill>
                <a:effectLst/>
                <a:uLnTx/>
                <a:uFillTx/>
                <a:latin typeface="Calibri" panose="020F0502020204030204"/>
                <a:ea typeface="+mn-ea"/>
                <a:cs typeface="+mn-cs"/>
              </a:rPr>
              <a:t>Functional</a:t>
            </a:r>
            <a:endParaRPr kumimoji="0" lang="de-AT"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79" name="Gerader Verbinder 78">
            <a:extLst>
              <a:ext uri="{FF2B5EF4-FFF2-40B4-BE49-F238E27FC236}">
                <a16:creationId xmlns:a16="http://schemas.microsoft.com/office/drawing/2014/main" id="{46CFB592-F702-4AA7-9C18-EF71ACB29A91}"/>
              </a:ext>
            </a:extLst>
          </p:cNvPr>
          <p:cNvCxnSpPr/>
          <p:nvPr/>
        </p:nvCxnSpPr>
        <p:spPr>
          <a:xfrm>
            <a:off x="127000" y="5240020"/>
            <a:ext cx="1701800" cy="0"/>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cxnSp>
        <p:nvCxnSpPr>
          <p:cNvPr id="80" name="Gerader Verbinder 79">
            <a:extLst>
              <a:ext uri="{FF2B5EF4-FFF2-40B4-BE49-F238E27FC236}">
                <a16:creationId xmlns:a16="http://schemas.microsoft.com/office/drawing/2014/main" id="{383F6329-1370-4F9C-85B5-8A8659D277FA}"/>
              </a:ext>
            </a:extLst>
          </p:cNvPr>
          <p:cNvCxnSpPr/>
          <p:nvPr/>
        </p:nvCxnSpPr>
        <p:spPr>
          <a:xfrm>
            <a:off x="198120" y="3810956"/>
            <a:ext cx="1701800" cy="0"/>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cxnSp>
        <p:nvCxnSpPr>
          <p:cNvPr id="81" name="Gerader Verbinder 80">
            <a:extLst>
              <a:ext uri="{FF2B5EF4-FFF2-40B4-BE49-F238E27FC236}">
                <a16:creationId xmlns:a16="http://schemas.microsoft.com/office/drawing/2014/main" id="{17A18AFC-3152-4380-941B-CA75C2E659D0}"/>
              </a:ext>
            </a:extLst>
          </p:cNvPr>
          <p:cNvCxnSpPr>
            <a:cxnSpLocks/>
          </p:cNvCxnSpPr>
          <p:nvPr/>
        </p:nvCxnSpPr>
        <p:spPr>
          <a:xfrm>
            <a:off x="133146" y="3279347"/>
            <a:ext cx="9175747" cy="29571"/>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cxnSp>
        <p:nvCxnSpPr>
          <p:cNvPr id="82" name="Gerader Verbinder 81">
            <a:extLst>
              <a:ext uri="{FF2B5EF4-FFF2-40B4-BE49-F238E27FC236}">
                <a16:creationId xmlns:a16="http://schemas.microsoft.com/office/drawing/2014/main" id="{A4CC99B1-8B76-4C47-BA04-E4AF100F13AB}"/>
              </a:ext>
            </a:extLst>
          </p:cNvPr>
          <p:cNvCxnSpPr/>
          <p:nvPr/>
        </p:nvCxnSpPr>
        <p:spPr>
          <a:xfrm>
            <a:off x="202115" y="2054270"/>
            <a:ext cx="1701800" cy="0"/>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cxnSp>
        <p:nvCxnSpPr>
          <p:cNvPr id="83" name="Gerader Verbinder 82">
            <a:extLst>
              <a:ext uri="{FF2B5EF4-FFF2-40B4-BE49-F238E27FC236}">
                <a16:creationId xmlns:a16="http://schemas.microsoft.com/office/drawing/2014/main" id="{586C46AE-6798-4135-B9DA-6CD16DA3CF96}"/>
              </a:ext>
            </a:extLst>
          </p:cNvPr>
          <p:cNvCxnSpPr/>
          <p:nvPr/>
        </p:nvCxnSpPr>
        <p:spPr>
          <a:xfrm>
            <a:off x="205381" y="1115799"/>
            <a:ext cx="1701800" cy="0"/>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cxnSp>
        <p:nvCxnSpPr>
          <p:cNvPr id="84" name="Gerader Verbinder 83">
            <a:extLst>
              <a:ext uri="{FF2B5EF4-FFF2-40B4-BE49-F238E27FC236}">
                <a16:creationId xmlns:a16="http://schemas.microsoft.com/office/drawing/2014/main" id="{50E76045-D949-4ED1-93C6-D1D1C0D86389}"/>
              </a:ext>
            </a:extLst>
          </p:cNvPr>
          <p:cNvCxnSpPr>
            <a:cxnSpLocks/>
          </p:cNvCxnSpPr>
          <p:nvPr/>
        </p:nvCxnSpPr>
        <p:spPr>
          <a:xfrm>
            <a:off x="1022353" y="4202470"/>
            <a:ext cx="796924" cy="0"/>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cxnSp>
        <p:nvCxnSpPr>
          <p:cNvPr id="85" name="Gerader Verbinder 84">
            <a:extLst>
              <a:ext uri="{FF2B5EF4-FFF2-40B4-BE49-F238E27FC236}">
                <a16:creationId xmlns:a16="http://schemas.microsoft.com/office/drawing/2014/main" id="{9935B686-494C-46D8-B88C-0A17BD1D4D0F}"/>
              </a:ext>
            </a:extLst>
          </p:cNvPr>
          <p:cNvCxnSpPr>
            <a:cxnSpLocks/>
          </p:cNvCxnSpPr>
          <p:nvPr/>
        </p:nvCxnSpPr>
        <p:spPr>
          <a:xfrm>
            <a:off x="151375" y="2562366"/>
            <a:ext cx="10003177" cy="0"/>
          </a:xfrm>
          <a:prstGeom prst="line">
            <a:avLst/>
          </a:prstGeom>
          <a:ln>
            <a:prstDash val="dashDot"/>
          </a:ln>
        </p:spPr>
        <p:style>
          <a:lnRef idx="1">
            <a:schemeClr val="accent1"/>
          </a:lnRef>
          <a:fillRef idx="0">
            <a:schemeClr val="accent1"/>
          </a:fillRef>
          <a:effectRef idx="0">
            <a:schemeClr val="accent1"/>
          </a:effectRef>
          <a:fontRef idx="minor">
            <a:schemeClr val="tx1"/>
          </a:fontRef>
        </p:style>
      </p:cxnSp>
      <p:sp>
        <p:nvSpPr>
          <p:cNvPr id="86" name="Textfeld 85">
            <a:extLst>
              <a:ext uri="{FF2B5EF4-FFF2-40B4-BE49-F238E27FC236}">
                <a16:creationId xmlns:a16="http://schemas.microsoft.com/office/drawing/2014/main" id="{346CE4C1-FB29-4FF1-BD43-5B4799EB6B5A}"/>
              </a:ext>
            </a:extLst>
          </p:cNvPr>
          <p:cNvSpPr txBox="1"/>
          <p:nvPr/>
        </p:nvSpPr>
        <p:spPr>
          <a:xfrm>
            <a:off x="171452" y="2658785"/>
            <a:ext cx="161289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err="1">
                <a:ln>
                  <a:noFill/>
                </a:ln>
                <a:solidFill>
                  <a:prstClr val="black"/>
                </a:solidFill>
                <a:effectLst/>
                <a:uLnTx/>
                <a:uFillTx/>
                <a:latin typeface="Calibri" panose="020F0502020204030204"/>
                <a:ea typeface="+mn-ea"/>
                <a:cs typeface="+mn-cs"/>
              </a:rPr>
              <a:t>Collaboration</a:t>
            </a:r>
            <a:endParaRPr kumimoji="0" lang="de-AT"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8" name="Rechteck 87">
            <a:extLst>
              <a:ext uri="{FF2B5EF4-FFF2-40B4-BE49-F238E27FC236}">
                <a16:creationId xmlns:a16="http://schemas.microsoft.com/office/drawing/2014/main" id="{E91A9459-E2B5-46EE-921E-EAD5CCD796D7}"/>
              </a:ext>
            </a:extLst>
          </p:cNvPr>
          <p:cNvSpPr/>
          <p:nvPr/>
        </p:nvSpPr>
        <p:spPr>
          <a:xfrm>
            <a:off x="1895140" y="3838783"/>
            <a:ext cx="5328108" cy="26572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Backup</a:t>
            </a:r>
          </a:p>
        </p:txBody>
      </p:sp>
      <p:sp>
        <p:nvSpPr>
          <p:cNvPr id="91" name="Rechteck 90">
            <a:extLst>
              <a:ext uri="{FF2B5EF4-FFF2-40B4-BE49-F238E27FC236}">
                <a16:creationId xmlns:a16="http://schemas.microsoft.com/office/drawing/2014/main" id="{7C055FC2-9656-4304-B583-4923C5F596F9}"/>
              </a:ext>
            </a:extLst>
          </p:cNvPr>
          <p:cNvSpPr/>
          <p:nvPr/>
        </p:nvSpPr>
        <p:spPr>
          <a:xfrm>
            <a:off x="8158979" y="2961427"/>
            <a:ext cx="788121" cy="360615"/>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Mail</a:t>
            </a:r>
          </a:p>
        </p:txBody>
      </p:sp>
      <p:sp>
        <p:nvSpPr>
          <p:cNvPr id="92" name="Rechteck 91">
            <a:extLst>
              <a:ext uri="{FF2B5EF4-FFF2-40B4-BE49-F238E27FC236}">
                <a16:creationId xmlns:a16="http://schemas.microsoft.com/office/drawing/2014/main" id="{EE8BD04C-6404-4689-9CC5-FFBA5DBBD9A9}"/>
              </a:ext>
            </a:extLst>
          </p:cNvPr>
          <p:cNvSpPr/>
          <p:nvPr/>
        </p:nvSpPr>
        <p:spPr>
          <a:xfrm>
            <a:off x="9002028" y="2573373"/>
            <a:ext cx="782488" cy="360614"/>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Teams</a:t>
            </a:r>
          </a:p>
        </p:txBody>
      </p:sp>
      <p:sp>
        <p:nvSpPr>
          <p:cNvPr id="93" name="Rechteck 92">
            <a:extLst>
              <a:ext uri="{FF2B5EF4-FFF2-40B4-BE49-F238E27FC236}">
                <a16:creationId xmlns:a16="http://schemas.microsoft.com/office/drawing/2014/main" id="{D23A3150-773A-47B4-B675-7E197781324B}"/>
              </a:ext>
            </a:extLst>
          </p:cNvPr>
          <p:cNvSpPr/>
          <p:nvPr/>
        </p:nvSpPr>
        <p:spPr>
          <a:xfrm>
            <a:off x="8994637" y="3352625"/>
            <a:ext cx="789878" cy="36435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AAD</a:t>
            </a:r>
          </a:p>
        </p:txBody>
      </p:sp>
      <p:sp>
        <p:nvSpPr>
          <p:cNvPr id="94" name="Rechteck 93">
            <a:extLst>
              <a:ext uri="{FF2B5EF4-FFF2-40B4-BE49-F238E27FC236}">
                <a16:creationId xmlns:a16="http://schemas.microsoft.com/office/drawing/2014/main" id="{857CB0C4-E799-4F77-BD70-D200CBC68706}"/>
              </a:ext>
            </a:extLst>
          </p:cNvPr>
          <p:cNvSpPr/>
          <p:nvPr/>
        </p:nvSpPr>
        <p:spPr>
          <a:xfrm>
            <a:off x="9002027" y="2960002"/>
            <a:ext cx="782488" cy="36435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SP</a:t>
            </a:r>
          </a:p>
        </p:txBody>
      </p:sp>
      <p:sp>
        <p:nvSpPr>
          <p:cNvPr id="95" name="Rechteck 94">
            <a:extLst>
              <a:ext uri="{FF2B5EF4-FFF2-40B4-BE49-F238E27FC236}">
                <a16:creationId xmlns:a16="http://schemas.microsoft.com/office/drawing/2014/main" id="{462961A4-32B7-4DC2-B804-1FB3A39C079F}"/>
              </a:ext>
            </a:extLst>
          </p:cNvPr>
          <p:cNvSpPr/>
          <p:nvPr/>
        </p:nvSpPr>
        <p:spPr>
          <a:xfrm>
            <a:off x="8156368" y="3350615"/>
            <a:ext cx="790732" cy="36636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200" b="0" i="0" u="none" strike="noStrike" kern="1200" cap="none" spc="0" normalizeH="0" baseline="0" noProof="0" dirty="0">
                <a:ln>
                  <a:noFill/>
                </a:ln>
                <a:solidFill>
                  <a:prstClr val="white"/>
                </a:solidFill>
                <a:effectLst/>
                <a:uLnTx/>
                <a:uFillTx/>
                <a:latin typeface="Calibri" panose="020F0502020204030204"/>
                <a:ea typeface="+mn-ea"/>
                <a:cs typeface="+mn-cs"/>
              </a:rPr>
              <a:t>OneDrive</a:t>
            </a:r>
          </a:p>
        </p:txBody>
      </p:sp>
      <p:sp>
        <p:nvSpPr>
          <p:cNvPr id="96" name="Rechteck 95">
            <a:extLst>
              <a:ext uri="{FF2B5EF4-FFF2-40B4-BE49-F238E27FC236}">
                <a16:creationId xmlns:a16="http://schemas.microsoft.com/office/drawing/2014/main" id="{FE7B600E-4CA6-49F6-9AA6-04489F78E3F1}"/>
              </a:ext>
            </a:extLst>
          </p:cNvPr>
          <p:cNvSpPr/>
          <p:nvPr/>
        </p:nvSpPr>
        <p:spPr>
          <a:xfrm>
            <a:off x="8164888" y="1167506"/>
            <a:ext cx="790732" cy="34948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err="1">
                <a:ln>
                  <a:noFill/>
                </a:ln>
                <a:solidFill>
                  <a:prstClr val="white"/>
                </a:solidFill>
                <a:effectLst/>
                <a:uLnTx/>
                <a:uFillTx/>
                <a:latin typeface="Calibri" panose="020F0502020204030204"/>
                <a:ea typeface="+mn-ea"/>
                <a:cs typeface="+mn-cs"/>
              </a:rPr>
              <a:t>Def</a:t>
            </a: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 ATP</a:t>
            </a:r>
          </a:p>
        </p:txBody>
      </p:sp>
      <p:sp>
        <p:nvSpPr>
          <p:cNvPr id="97" name="Rechteck 96">
            <a:extLst>
              <a:ext uri="{FF2B5EF4-FFF2-40B4-BE49-F238E27FC236}">
                <a16:creationId xmlns:a16="http://schemas.microsoft.com/office/drawing/2014/main" id="{34FFD0F7-209F-4211-9944-D26A03D721C4}"/>
              </a:ext>
            </a:extLst>
          </p:cNvPr>
          <p:cNvSpPr/>
          <p:nvPr/>
        </p:nvSpPr>
        <p:spPr>
          <a:xfrm>
            <a:off x="8994637" y="1167506"/>
            <a:ext cx="789878" cy="1355709"/>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O365</a:t>
            </a:r>
          </a:p>
        </p:txBody>
      </p:sp>
      <p:sp>
        <p:nvSpPr>
          <p:cNvPr id="63" name="Rechteck 62">
            <a:extLst>
              <a:ext uri="{FF2B5EF4-FFF2-40B4-BE49-F238E27FC236}">
                <a16:creationId xmlns:a16="http://schemas.microsoft.com/office/drawing/2014/main" id="{13D0D7FC-A9B4-4D98-8066-0B94E31BCD25}"/>
              </a:ext>
            </a:extLst>
          </p:cNvPr>
          <p:cNvSpPr/>
          <p:nvPr/>
        </p:nvSpPr>
        <p:spPr>
          <a:xfrm>
            <a:off x="5031521" y="4140766"/>
            <a:ext cx="2189929" cy="251567"/>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Container</a:t>
            </a:r>
          </a:p>
        </p:txBody>
      </p:sp>
      <p:sp>
        <p:nvSpPr>
          <p:cNvPr id="64" name="Rechteck 63">
            <a:extLst>
              <a:ext uri="{FF2B5EF4-FFF2-40B4-BE49-F238E27FC236}">
                <a16:creationId xmlns:a16="http://schemas.microsoft.com/office/drawing/2014/main" id="{F83D25DA-2084-4A24-9800-91964E516B02}"/>
              </a:ext>
            </a:extLst>
          </p:cNvPr>
          <p:cNvSpPr/>
          <p:nvPr/>
        </p:nvSpPr>
        <p:spPr>
          <a:xfrm>
            <a:off x="1895140" y="4385509"/>
            <a:ext cx="645693" cy="28475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5" name="Textfeld 64">
            <a:extLst>
              <a:ext uri="{FF2B5EF4-FFF2-40B4-BE49-F238E27FC236}">
                <a16:creationId xmlns:a16="http://schemas.microsoft.com/office/drawing/2014/main" id="{B0FEFD35-6F97-4378-8089-0C0E73AD3FEC}"/>
              </a:ext>
            </a:extLst>
          </p:cNvPr>
          <p:cNvSpPr txBox="1"/>
          <p:nvPr/>
        </p:nvSpPr>
        <p:spPr>
          <a:xfrm>
            <a:off x="288902" y="181632"/>
            <a:ext cx="526791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AT" sz="2000" b="1" i="0" u="none" strike="noStrike" kern="1200" cap="none" spc="0" normalizeH="0" baseline="0" noProof="0" dirty="0" err="1">
                <a:ln>
                  <a:noFill/>
                </a:ln>
                <a:solidFill>
                  <a:prstClr val="black"/>
                </a:solidFill>
                <a:effectLst/>
                <a:uLnTx/>
                <a:uFillTx/>
                <a:latin typeface="Calibri" panose="020F0502020204030204"/>
                <a:ea typeface="+mn-ea"/>
                <a:cs typeface="+mn-cs"/>
              </a:rPr>
              <a:t>Typical</a:t>
            </a:r>
            <a:r>
              <a:rPr kumimoji="0" lang="de-AT" sz="2000" b="1" i="0" u="none" strike="noStrike" kern="1200" cap="none" spc="0" normalizeH="0" baseline="0" noProof="0" dirty="0">
                <a:ln>
                  <a:noFill/>
                </a:ln>
                <a:solidFill>
                  <a:prstClr val="black"/>
                </a:solidFill>
                <a:effectLst/>
                <a:uLnTx/>
                <a:uFillTx/>
                <a:latin typeface="Calibri" panose="020F0502020204030204"/>
                <a:ea typeface="+mn-ea"/>
                <a:cs typeface="+mn-cs"/>
              </a:rPr>
              <a:t> IT Landscape </a:t>
            </a:r>
            <a:r>
              <a:rPr lang="de-AT" sz="2000" b="1" dirty="0">
                <a:solidFill>
                  <a:prstClr val="black"/>
                </a:solidFill>
                <a:latin typeface="Calibri" panose="020F0502020204030204"/>
              </a:rPr>
              <a:t>&amp;</a:t>
            </a:r>
            <a:r>
              <a:rPr kumimoji="0" lang="de-AT" sz="2000" b="1" i="0" u="none" strike="noStrike" kern="1200" cap="none" spc="0" normalizeH="0" baseline="0" noProof="0" dirty="0">
                <a:ln>
                  <a:noFill/>
                </a:ln>
                <a:solidFill>
                  <a:prstClr val="black"/>
                </a:solidFill>
                <a:effectLst/>
                <a:uLnTx/>
                <a:uFillTx/>
                <a:latin typeface="Calibri" panose="020F0502020204030204"/>
                <a:ea typeface="+mn-ea"/>
                <a:cs typeface="+mn-cs"/>
              </a:rPr>
              <a:t> Servicebereiche</a:t>
            </a:r>
          </a:p>
        </p:txBody>
      </p:sp>
      <p:sp>
        <p:nvSpPr>
          <p:cNvPr id="66" name="Rechteck 65">
            <a:extLst>
              <a:ext uri="{FF2B5EF4-FFF2-40B4-BE49-F238E27FC236}">
                <a16:creationId xmlns:a16="http://schemas.microsoft.com/office/drawing/2014/main" id="{8B011916-8569-4B03-A104-1F7E41DDFD3A}"/>
              </a:ext>
            </a:extLst>
          </p:cNvPr>
          <p:cNvSpPr/>
          <p:nvPr/>
        </p:nvSpPr>
        <p:spPr>
          <a:xfrm>
            <a:off x="1907180" y="2585868"/>
            <a:ext cx="1280662" cy="324612"/>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Voice</a:t>
            </a:r>
          </a:p>
        </p:txBody>
      </p:sp>
      <p:sp>
        <p:nvSpPr>
          <p:cNvPr id="67" name="Rechteck 66">
            <a:extLst>
              <a:ext uri="{FF2B5EF4-FFF2-40B4-BE49-F238E27FC236}">
                <a16:creationId xmlns:a16="http://schemas.microsoft.com/office/drawing/2014/main" id="{714708CB-D2BC-46AD-8656-B7152CBF9001}"/>
              </a:ext>
            </a:extLst>
          </p:cNvPr>
          <p:cNvSpPr/>
          <p:nvPr/>
        </p:nvSpPr>
        <p:spPr>
          <a:xfrm>
            <a:off x="9904459" y="3350614"/>
            <a:ext cx="1078092" cy="402321"/>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200" b="0" i="0" u="none" strike="noStrike" kern="1200" cap="none" spc="0" normalizeH="0" baseline="0" noProof="0" dirty="0">
                <a:ln>
                  <a:noFill/>
                </a:ln>
                <a:solidFill>
                  <a:prstClr val="white"/>
                </a:solidFill>
                <a:effectLst/>
                <a:uLnTx/>
                <a:uFillTx/>
                <a:latin typeface="Calibri" panose="020F0502020204030204"/>
                <a:ea typeface="+mn-ea"/>
                <a:cs typeface="+mn-cs"/>
              </a:rPr>
              <a:t>AWS Services</a:t>
            </a:r>
          </a:p>
        </p:txBody>
      </p:sp>
      <p:sp>
        <p:nvSpPr>
          <p:cNvPr id="69" name="Rechteck 68">
            <a:extLst>
              <a:ext uri="{FF2B5EF4-FFF2-40B4-BE49-F238E27FC236}">
                <a16:creationId xmlns:a16="http://schemas.microsoft.com/office/drawing/2014/main" id="{2DC041A9-4888-4138-B531-32AC9E943FE4}"/>
              </a:ext>
            </a:extLst>
          </p:cNvPr>
          <p:cNvSpPr/>
          <p:nvPr/>
        </p:nvSpPr>
        <p:spPr>
          <a:xfrm>
            <a:off x="2983883" y="3356065"/>
            <a:ext cx="1019500" cy="393212"/>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200" b="0" i="0" u="none" strike="noStrike" kern="1200" cap="none" spc="0" normalizeH="0" baseline="0" noProof="0" dirty="0">
                <a:ln>
                  <a:noFill/>
                </a:ln>
                <a:solidFill>
                  <a:prstClr val="white"/>
                </a:solidFill>
                <a:effectLst/>
                <a:uLnTx/>
                <a:uFillTx/>
                <a:latin typeface="Calibri" panose="020F0502020204030204"/>
                <a:ea typeface="+mn-ea"/>
                <a:cs typeface="+mn-cs"/>
              </a:rPr>
              <a:t>Desktop </a:t>
            </a:r>
            <a:r>
              <a:rPr kumimoji="0" lang="de-AT" sz="1200" b="0" i="0" u="none" strike="noStrike" kern="1200" cap="none" spc="0" normalizeH="0" baseline="0" noProof="0" dirty="0" err="1">
                <a:ln>
                  <a:noFill/>
                </a:ln>
                <a:solidFill>
                  <a:prstClr val="white"/>
                </a:solidFill>
                <a:effectLst/>
                <a:uLnTx/>
                <a:uFillTx/>
                <a:latin typeface="Calibri" panose="020F0502020204030204"/>
                <a:ea typeface="+mn-ea"/>
                <a:cs typeface="+mn-cs"/>
              </a:rPr>
              <a:t>Virtualization</a:t>
            </a:r>
            <a:endParaRPr kumimoji="0" lang="de-AT" sz="12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1" name="Rechteck 70">
            <a:extLst>
              <a:ext uri="{FF2B5EF4-FFF2-40B4-BE49-F238E27FC236}">
                <a16:creationId xmlns:a16="http://schemas.microsoft.com/office/drawing/2014/main" id="{1AA8B967-AB24-46CB-AE8F-981CDFECBCF8}"/>
              </a:ext>
            </a:extLst>
          </p:cNvPr>
          <p:cNvSpPr/>
          <p:nvPr/>
        </p:nvSpPr>
        <p:spPr>
          <a:xfrm>
            <a:off x="8133441" y="4156878"/>
            <a:ext cx="2845709" cy="244600"/>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OS</a:t>
            </a:r>
          </a:p>
        </p:txBody>
      </p:sp>
      <p:sp>
        <p:nvSpPr>
          <p:cNvPr id="72" name="Rechteck 71">
            <a:extLst>
              <a:ext uri="{FF2B5EF4-FFF2-40B4-BE49-F238E27FC236}">
                <a16:creationId xmlns:a16="http://schemas.microsoft.com/office/drawing/2014/main" id="{4DAD8054-2568-4B59-B3CC-D42361AEE71C}"/>
              </a:ext>
            </a:extLst>
          </p:cNvPr>
          <p:cNvSpPr/>
          <p:nvPr/>
        </p:nvSpPr>
        <p:spPr>
          <a:xfrm>
            <a:off x="8133441" y="3838783"/>
            <a:ext cx="2844187" cy="285903"/>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Backup</a:t>
            </a:r>
          </a:p>
        </p:txBody>
      </p:sp>
      <p:sp>
        <p:nvSpPr>
          <p:cNvPr id="87" name="Rechteck 86">
            <a:extLst>
              <a:ext uri="{FF2B5EF4-FFF2-40B4-BE49-F238E27FC236}">
                <a16:creationId xmlns:a16="http://schemas.microsoft.com/office/drawing/2014/main" id="{85FB3B0C-45B4-428E-A3FB-E25EDDDC7598}"/>
              </a:ext>
            </a:extLst>
          </p:cNvPr>
          <p:cNvSpPr/>
          <p:nvPr/>
        </p:nvSpPr>
        <p:spPr>
          <a:xfrm>
            <a:off x="6274570" y="5241578"/>
            <a:ext cx="946880" cy="478261"/>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rPr>
              <a:t>Load </a:t>
            </a:r>
            <a:r>
              <a:rPr kumimoji="0" lang="de-AT" sz="1400" b="0" i="0" u="none" strike="noStrike" kern="1200" cap="none" spc="0" normalizeH="0" baseline="0" noProof="0" dirty="0" err="1">
                <a:ln>
                  <a:noFill/>
                </a:ln>
                <a:solidFill>
                  <a:prstClr val="white"/>
                </a:solidFill>
                <a:effectLst/>
                <a:uLnTx/>
                <a:uFillTx/>
                <a:latin typeface="Calibri" panose="020F0502020204030204"/>
                <a:ea typeface="+mn-ea"/>
                <a:cs typeface="+mn-cs"/>
              </a:rPr>
              <a:t>Balancing</a:t>
            </a:r>
            <a:endParaRPr kumimoji="0" lang="de-AT" sz="14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89" name="Rechteck 88">
            <a:extLst>
              <a:ext uri="{FF2B5EF4-FFF2-40B4-BE49-F238E27FC236}">
                <a16:creationId xmlns:a16="http://schemas.microsoft.com/office/drawing/2014/main" id="{52A9E99C-6CAF-45FC-B8A7-9F5753F2689D}"/>
              </a:ext>
            </a:extLst>
          </p:cNvPr>
          <p:cNvSpPr/>
          <p:nvPr/>
        </p:nvSpPr>
        <p:spPr>
          <a:xfrm>
            <a:off x="4069179" y="3355704"/>
            <a:ext cx="1019500" cy="393212"/>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200" b="0" i="0" u="none" strike="noStrike" kern="1200" cap="none" spc="0" normalizeH="0" baseline="0" noProof="0" dirty="0" err="1">
                <a:ln>
                  <a:noFill/>
                </a:ln>
                <a:solidFill>
                  <a:prstClr val="white"/>
                </a:solidFill>
                <a:effectLst/>
                <a:uLnTx/>
                <a:uFillTx/>
                <a:latin typeface="Calibri" panose="020F0502020204030204"/>
                <a:ea typeface="+mn-ea"/>
                <a:cs typeface="+mn-cs"/>
              </a:rPr>
              <a:t>Deployment</a:t>
            </a:r>
            <a:r>
              <a:rPr kumimoji="0" lang="de-AT" sz="1200" b="0" i="0" u="none" strike="noStrike" kern="1200" cap="none" spc="0" normalizeH="0" baseline="0" noProof="0" dirty="0">
                <a:ln>
                  <a:noFill/>
                </a:ln>
                <a:solidFill>
                  <a:prstClr val="white"/>
                </a:solidFill>
                <a:effectLst/>
                <a:uLnTx/>
                <a:uFillTx/>
                <a:latin typeface="Calibri" panose="020F0502020204030204"/>
                <a:ea typeface="+mn-ea"/>
                <a:cs typeface="+mn-cs"/>
              </a:rPr>
              <a:t> Service</a:t>
            </a:r>
          </a:p>
        </p:txBody>
      </p:sp>
      <p:sp>
        <p:nvSpPr>
          <p:cNvPr id="2" name="Rechteck 1">
            <a:extLst>
              <a:ext uri="{FF2B5EF4-FFF2-40B4-BE49-F238E27FC236}">
                <a16:creationId xmlns:a16="http://schemas.microsoft.com/office/drawing/2014/main" id="{1ED5F161-527C-7CC8-9499-DAA51E7C39D2}"/>
              </a:ext>
            </a:extLst>
          </p:cNvPr>
          <p:cNvSpPr/>
          <p:nvPr/>
        </p:nvSpPr>
        <p:spPr>
          <a:xfrm>
            <a:off x="5031520" y="4426061"/>
            <a:ext cx="2189929" cy="235718"/>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AT" sz="1600" b="0" i="0" u="none" strike="noStrike" kern="1200" cap="none" spc="0" normalizeH="0" baseline="0" noProof="0" dirty="0">
                <a:ln>
                  <a:noFill/>
                </a:ln>
                <a:solidFill>
                  <a:prstClr val="white"/>
                </a:solidFill>
                <a:effectLst/>
                <a:uLnTx/>
                <a:uFillTx/>
                <a:latin typeface="Calibri" panose="020F0502020204030204"/>
                <a:ea typeface="+mn-ea"/>
                <a:cs typeface="+mn-cs"/>
              </a:rPr>
              <a:t>Host OS</a:t>
            </a:r>
          </a:p>
        </p:txBody>
      </p:sp>
    </p:spTree>
    <p:extLst>
      <p:ext uri="{BB962C8B-B14F-4D97-AF65-F5344CB8AC3E}">
        <p14:creationId xmlns:p14="http://schemas.microsoft.com/office/powerpoint/2010/main" val="36941324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231300-9BAC-4057-827D-A614A4230177}"/>
              </a:ext>
            </a:extLst>
          </p:cNvPr>
          <p:cNvSpPr>
            <a:spLocks noGrp="1"/>
          </p:cNvSpPr>
          <p:nvPr>
            <p:ph type="title"/>
          </p:nvPr>
        </p:nvSpPr>
        <p:spPr/>
        <p:txBody>
          <a:bodyPr/>
          <a:lstStyle/>
          <a:p>
            <a:r>
              <a:rPr lang="de-AT"/>
              <a:t>KBC Service Portfolio</a:t>
            </a:r>
            <a:r>
              <a:rPr lang="pl-PL"/>
              <a:t>.</a:t>
            </a:r>
            <a:endParaRPr lang="de-AT"/>
          </a:p>
        </p:txBody>
      </p:sp>
      <p:sp>
        <p:nvSpPr>
          <p:cNvPr id="5" name="Textplatzhalter 4">
            <a:extLst>
              <a:ext uri="{FF2B5EF4-FFF2-40B4-BE49-F238E27FC236}">
                <a16:creationId xmlns:a16="http://schemas.microsoft.com/office/drawing/2014/main" id="{97B73802-210A-44DA-A85C-6CDACE19DF4E}"/>
              </a:ext>
            </a:extLst>
          </p:cNvPr>
          <p:cNvSpPr>
            <a:spLocks noGrp="1"/>
          </p:cNvSpPr>
          <p:nvPr>
            <p:ph type="body" idx="1"/>
          </p:nvPr>
        </p:nvSpPr>
        <p:spPr/>
        <p:txBody>
          <a:bodyPr/>
          <a:lstStyle/>
          <a:p>
            <a:r>
              <a:rPr lang="de-AT"/>
              <a:t>Service Lifecycle</a:t>
            </a:r>
          </a:p>
        </p:txBody>
      </p:sp>
      <p:sp>
        <p:nvSpPr>
          <p:cNvPr id="6" name="Textplatzhalter 5">
            <a:extLst>
              <a:ext uri="{FF2B5EF4-FFF2-40B4-BE49-F238E27FC236}">
                <a16:creationId xmlns:a16="http://schemas.microsoft.com/office/drawing/2014/main" id="{1D6799D8-2C71-075E-4FBA-EDD44C6F04D4}"/>
              </a:ext>
            </a:extLst>
          </p:cNvPr>
          <p:cNvSpPr>
            <a:spLocks noGrp="1"/>
          </p:cNvSpPr>
          <p:nvPr>
            <p:ph type="body" sz="quarter" idx="12"/>
          </p:nvPr>
        </p:nvSpPr>
        <p:spPr/>
        <p:txBody>
          <a:bodyPr/>
          <a:lstStyle/>
          <a:p>
            <a:endParaRPr lang="en-US"/>
          </a:p>
        </p:txBody>
      </p:sp>
      <p:sp>
        <p:nvSpPr>
          <p:cNvPr id="3" name="Fußzeilenplatzhalter 2">
            <a:extLst>
              <a:ext uri="{FF2B5EF4-FFF2-40B4-BE49-F238E27FC236}">
                <a16:creationId xmlns:a16="http://schemas.microsoft.com/office/drawing/2014/main" id="{4B7CD7A2-2A5E-4063-99B8-1E2D76FFA1FD}"/>
              </a:ext>
            </a:extLst>
          </p:cNvPr>
          <p:cNvSpPr>
            <a:spLocks noGrp="1"/>
          </p:cNvSpPr>
          <p:nvPr>
            <p:ph type="ftr" sz="quarter" idx="14"/>
          </p:nvPr>
        </p:nvSpPr>
        <p:spPr/>
        <p:txBody>
          <a:bodyPr/>
          <a:lstStyle/>
          <a:p>
            <a:r>
              <a:rPr lang="de-AT"/>
              <a:t>Managed Service</a:t>
            </a:r>
          </a:p>
        </p:txBody>
      </p:sp>
      <p:sp>
        <p:nvSpPr>
          <p:cNvPr id="4" name="Foliennummernplatzhalter 3">
            <a:extLst>
              <a:ext uri="{FF2B5EF4-FFF2-40B4-BE49-F238E27FC236}">
                <a16:creationId xmlns:a16="http://schemas.microsoft.com/office/drawing/2014/main" id="{6767FCAE-D7C0-4445-842F-2345CF769305}"/>
              </a:ext>
            </a:extLst>
          </p:cNvPr>
          <p:cNvSpPr>
            <a:spLocks noGrp="1"/>
          </p:cNvSpPr>
          <p:nvPr>
            <p:ph type="sldNum" sz="quarter" idx="15"/>
          </p:nvPr>
        </p:nvSpPr>
        <p:spPr/>
        <p:txBody>
          <a:bodyPr/>
          <a:lstStyle/>
          <a:p>
            <a:fld id="{8FF9B0DE-3FEB-4AA0-B465-B80EF7C1333D}" type="slidenum">
              <a:rPr lang="de-AT" smtClean="0"/>
              <a:t>5</a:t>
            </a:fld>
            <a:endParaRPr lang="de-AT"/>
          </a:p>
        </p:txBody>
      </p:sp>
      <p:sp>
        <p:nvSpPr>
          <p:cNvPr id="8" name="Teilkreis 7">
            <a:extLst>
              <a:ext uri="{FF2B5EF4-FFF2-40B4-BE49-F238E27FC236}">
                <a16:creationId xmlns:a16="http://schemas.microsoft.com/office/drawing/2014/main" id="{C9782C4A-3B8E-470B-A3FD-8E9E1A3CE60C}"/>
              </a:ext>
            </a:extLst>
          </p:cNvPr>
          <p:cNvSpPr/>
          <p:nvPr/>
        </p:nvSpPr>
        <p:spPr bwMode="gray">
          <a:xfrm rot="13980750">
            <a:off x="3050276" y="1695006"/>
            <a:ext cx="4567646" cy="4371003"/>
          </a:xfrm>
          <a:prstGeom prst="pie">
            <a:avLst>
              <a:gd name="adj1" fmla="val 3695793"/>
              <a:gd name="adj2" fmla="val 9333651"/>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err="1">
              <a:solidFill>
                <a:schemeClr val="tx1"/>
              </a:solidFill>
            </a:endParaRPr>
          </a:p>
        </p:txBody>
      </p:sp>
      <p:sp>
        <p:nvSpPr>
          <p:cNvPr id="11" name="Teilkreis 10">
            <a:extLst>
              <a:ext uri="{FF2B5EF4-FFF2-40B4-BE49-F238E27FC236}">
                <a16:creationId xmlns:a16="http://schemas.microsoft.com/office/drawing/2014/main" id="{95A509AA-698D-4E4F-9C5E-83C7EB50C22D}"/>
              </a:ext>
            </a:extLst>
          </p:cNvPr>
          <p:cNvSpPr/>
          <p:nvPr/>
        </p:nvSpPr>
        <p:spPr bwMode="gray">
          <a:xfrm rot="21387394">
            <a:off x="2943014" y="1884919"/>
            <a:ext cx="4567646" cy="4371003"/>
          </a:xfrm>
          <a:prstGeom prst="pie">
            <a:avLst>
              <a:gd name="adj1" fmla="val 1845747"/>
              <a:gd name="adj2" fmla="val 8079085"/>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err="1">
              <a:solidFill>
                <a:schemeClr val="tx1"/>
              </a:solidFill>
            </a:endParaRPr>
          </a:p>
        </p:txBody>
      </p:sp>
      <p:sp>
        <p:nvSpPr>
          <p:cNvPr id="12" name="Teilkreis 11">
            <a:extLst>
              <a:ext uri="{FF2B5EF4-FFF2-40B4-BE49-F238E27FC236}">
                <a16:creationId xmlns:a16="http://schemas.microsoft.com/office/drawing/2014/main" id="{1068F5FE-602C-49EB-9A2F-12072A61C4FE}"/>
              </a:ext>
            </a:extLst>
          </p:cNvPr>
          <p:cNvSpPr/>
          <p:nvPr/>
        </p:nvSpPr>
        <p:spPr bwMode="gray">
          <a:xfrm rot="6866571">
            <a:off x="2910798" y="1710505"/>
            <a:ext cx="4481590" cy="4371003"/>
          </a:xfrm>
          <a:prstGeom prst="pie">
            <a:avLst>
              <a:gd name="adj1" fmla="val 1214952"/>
              <a:gd name="adj2" fmla="val 10599852"/>
            </a:avLst>
          </a:prstGeom>
          <a:solidFill>
            <a:srgbClr val="FFC00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err="1">
              <a:solidFill>
                <a:schemeClr val="tx1"/>
              </a:solidFill>
            </a:endParaRPr>
          </a:p>
        </p:txBody>
      </p:sp>
      <p:sp>
        <p:nvSpPr>
          <p:cNvPr id="14" name="Ellipse 13">
            <a:extLst>
              <a:ext uri="{FF2B5EF4-FFF2-40B4-BE49-F238E27FC236}">
                <a16:creationId xmlns:a16="http://schemas.microsoft.com/office/drawing/2014/main" id="{6EB579DC-C492-40B8-9D30-0C52850E2B31}"/>
              </a:ext>
            </a:extLst>
          </p:cNvPr>
          <p:cNvSpPr>
            <a:spLocks noChangeAspect="1"/>
          </p:cNvSpPr>
          <p:nvPr/>
        </p:nvSpPr>
        <p:spPr bwMode="gray">
          <a:xfrm>
            <a:off x="3829383" y="2569029"/>
            <a:ext cx="2794907" cy="2794907"/>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err="1">
              <a:solidFill>
                <a:schemeClr val="tx1"/>
              </a:solidFill>
            </a:endParaRPr>
          </a:p>
        </p:txBody>
      </p:sp>
      <p:sp>
        <p:nvSpPr>
          <p:cNvPr id="13" name="Pfeil: nach links gekrümmt 12">
            <a:extLst>
              <a:ext uri="{FF2B5EF4-FFF2-40B4-BE49-F238E27FC236}">
                <a16:creationId xmlns:a16="http://schemas.microsoft.com/office/drawing/2014/main" id="{01E24BEE-C4D2-4992-B8B9-82492060E5FB}"/>
              </a:ext>
            </a:extLst>
          </p:cNvPr>
          <p:cNvSpPr/>
          <p:nvPr/>
        </p:nvSpPr>
        <p:spPr bwMode="gray">
          <a:xfrm>
            <a:off x="5401459" y="2954557"/>
            <a:ext cx="960954" cy="2130432"/>
          </a:xfrm>
          <a:prstGeom prst="curvedLeftArrow">
            <a:avLst>
              <a:gd name="adj1" fmla="val 14954"/>
              <a:gd name="adj2" fmla="val 50000"/>
              <a:gd name="adj3" fmla="val 25000"/>
            </a:avLst>
          </a:prstGeom>
          <a:solidFill>
            <a:schemeClr val="tx2">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err="1">
              <a:solidFill>
                <a:schemeClr val="tx1"/>
              </a:solidFill>
            </a:endParaRPr>
          </a:p>
        </p:txBody>
      </p:sp>
      <p:grpSp>
        <p:nvGrpSpPr>
          <p:cNvPr id="15" name="Grafik 338">
            <a:extLst>
              <a:ext uri="{FF2B5EF4-FFF2-40B4-BE49-F238E27FC236}">
                <a16:creationId xmlns:a16="http://schemas.microsoft.com/office/drawing/2014/main" id="{3E964502-1668-471E-9132-30119BE8CE6D}"/>
              </a:ext>
            </a:extLst>
          </p:cNvPr>
          <p:cNvGrpSpPr/>
          <p:nvPr/>
        </p:nvGrpSpPr>
        <p:grpSpPr>
          <a:xfrm>
            <a:off x="6313289" y="2398664"/>
            <a:ext cx="844766" cy="733047"/>
            <a:chOff x="6273476" y="3001352"/>
            <a:chExt cx="645682" cy="565960"/>
          </a:xfrm>
        </p:grpSpPr>
        <p:sp>
          <p:nvSpPr>
            <p:cNvPr id="16" name="Freihandform: Form 15">
              <a:extLst>
                <a:ext uri="{FF2B5EF4-FFF2-40B4-BE49-F238E27FC236}">
                  <a16:creationId xmlns:a16="http://schemas.microsoft.com/office/drawing/2014/main" id="{4C27FBC8-0CEA-48C6-BA79-255C65898FB7}"/>
                </a:ext>
              </a:extLst>
            </p:cNvPr>
            <p:cNvSpPr/>
            <p:nvPr/>
          </p:nvSpPr>
          <p:spPr>
            <a:xfrm>
              <a:off x="6273476" y="3001352"/>
              <a:ext cx="565960" cy="565960"/>
            </a:xfrm>
            <a:custGeom>
              <a:avLst/>
              <a:gdLst>
                <a:gd name="connsiteX0" fmla="*/ 565961 w 565960"/>
                <a:gd name="connsiteY0" fmla="*/ 282980 h 565960"/>
                <a:gd name="connsiteX1" fmla="*/ 282980 w 565960"/>
                <a:gd name="connsiteY1" fmla="*/ 565961 h 565960"/>
                <a:gd name="connsiteX2" fmla="*/ 0 w 565960"/>
                <a:gd name="connsiteY2" fmla="*/ 282980 h 565960"/>
                <a:gd name="connsiteX3" fmla="*/ 282980 w 565960"/>
                <a:gd name="connsiteY3" fmla="*/ 0 h 565960"/>
                <a:gd name="connsiteX4" fmla="*/ 565961 w 565960"/>
                <a:gd name="connsiteY4" fmla="*/ 28298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960" h="565960">
                  <a:moveTo>
                    <a:pt x="565961" y="282980"/>
                  </a:moveTo>
                  <a:cubicBezTo>
                    <a:pt x="565961" y="439266"/>
                    <a:pt x="439266" y="565961"/>
                    <a:pt x="282980" y="565961"/>
                  </a:cubicBezTo>
                  <a:cubicBezTo>
                    <a:pt x="126695" y="565961"/>
                    <a:pt x="0" y="439266"/>
                    <a:pt x="0" y="282980"/>
                  </a:cubicBezTo>
                  <a:cubicBezTo>
                    <a:pt x="0" y="126695"/>
                    <a:pt x="126695" y="0"/>
                    <a:pt x="282980" y="0"/>
                  </a:cubicBezTo>
                  <a:cubicBezTo>
                    <a:pt x="439266" y="0"/>
                    <a:pt x="565961" y="126695"/>
                    <a:pt x="565961" y="282980"/>
                  </a:cubicBezTo>
                  <a:close/>
                </a:path>
              </a:pathLst>
            </a:custGeom>
            <a:solidFill>
              <a:srgbClr val="FFC000"/>
            </a:solidFill>
            <a:ln w="5031" cap="flat">
              <a:noFill/>
              <a:prstDash val="solid"/>
              <a:miter/>
            </a:ln>
          </p:spPr>
          <p:txBody>
            <a:bodyPr rtlCol="0" anchor="ctr"/>
            <a:lstStyle/>
            <a:p>
              <a:endParaRPr lang="de-DE"/>
            </a:p>
          </p:txBody>
        </p:sp>
        <p:grpSp>
          <p:nvGrpSpPr>
            <p:cNvPr id="17" name="Grafik 338">
              <a:extLst>
                <a:ext uri="{FF2B5EF4-FFF2-40B4-BE49-F238E27FC236}">
                  <a16:creationId xmlns:a16="http://schemas.microsoft.com/office/drawing/2014/main" id="{B82DDE1D-7A4D-4288-B1F6-AA611E8F969E}"/>
                </a:ext>
              </a:extLst>
            </p:cNvPr>
            <p:cNvGrpSpPr/>
            <p:nvPr/>
          </p:nvGrpSpPr>
          <p:grpSpPr>
            <a:xfrm>
              <a:off x="6400232" y="3088764"/>
              <a:ext cx="518926" cy="430577"/>
              <a:chOff x="6400232" y="3088764"/>
              <a:chExt cx="518926" cy="430577"/>
            </a:xfrm>
            <a:solidFill>
              <a:srgbClr val="1D1D1B"/>
            </a:solidFill>
          </p:grpSpPr>
          <p:sp>
            <p:nvSpPr>
              <p:cNvPr id="18" name="Freihandform: Form 17">
                <a:extLst>
                  <a:ext uri="{FF2B5EF4-FFF2-40B4-BE49-F238E27FC236}">
                    <a16:creationId xmlns:a16="http://schemas.microsoft.com/office/drawing/2014/main" id="{E53D2D95-F85B-4B48-AE2F-A73EF3BB85AC}"/>
                  </a:ext>
                </a:extLst>
              </p:cNvPr>
              <p:cNvSpPr/>
              <p:nvPr/>
            </p:nvSpPr>
            <p:spPr>
              <a:xfrm>
                <a:off x="6692344" y="3333515"/>
                <a:ext cx="142884" cy="32957"/>
              </a:xfrm>
              <a:custGeom>
                <a:avLst/>
                <a:gdLst>
                  <a:gd name="connsiteX0" fmla="*/ 126406 w 142884"/>
                  <a:gd name="connsiteY0" fmla="*/ 0 h 32957"/>
                  <a:gd name="connsiteX1" fmla="*/ 16479 w 142884"/>
                  <a:gd name="connsiteY1" fmla="*/ 0 h 32957"/>
                  <a:gd name="connsiteX2" fmla="*/ 0 w 142884"/>
                  <a:gd name="connsiteY2" fmla="*/ 16479 h 32957"/>
                  <a:gd name="connsiteX3" fmla="*/ 16479 w 142884"/>
                  <a:gd name="connsiteY3" fmla="*/ 32958 h 32957"/>
                  <a:gd name="connsiteX4" fmla="*/ 126406 w 142884"/>
                  <a:gd name="connsiteY4" fmla="*/ 32958 h 32957"/>
                  <a:gd name="connsiteX5" fmla="*/ 142885 w 142884"/>
                  <a:gd name="connsiteY5" fmla="*/ 16479 h 32957"/>
                  <a:gd name="connsiteX6" fmla="*/ 126406 w 142884"/>
                  <a:gd name="connsiteY6" fmla="*/ 0 h 32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84" h="32957">
                    <a:moveTo>
                      <a:pt x="126406" y="0"/>
                    </a:moveTo>
                    <a:lnTo>
                      <a:pt x="16479" y="0"/>
                    </a:lnTo>
                    <a:cubicBezTo>
                      <a:pt x="7378" y="0"/>
                      <a:pt x="0" y="7378"/>
                      <a:pt x="0" y="16479"/>
                    </a:cubicBezTo>
                    <a:cubicBezTo>
                      <a:pt x="0" y="25580"/>
                      <a:pt x="7378" y="32958"/>
                      <a:pt x="16479" y="32958"/>
                    </a:cubicBezTo>
                    <a:lnTo>
                      <a:pt x="126406" y="32958"/>
                    </a:lnTo>
                    <a:cubicBezTo>
                      <a:pt x="135507" y="32958"/>
                      <a:pt x="142885" y="25580"/>
                      <a:pt x="142885" y="16479"/>
                    </a:cubicBezTo>
                    <a:cubicBezTo>
                      <a:pt x="142885" y="7378"/>
                      <a:pt x="135507" y="0"/>
                      <a:pt x="126406" y="0"/>
                    </a:cubicBezTo>
                    <a:close/>
                  </a:path>
                </a:pathLst>
              </a:custGeom>
              <a:solidFill>
                <a:srgbClr val="1D1D1B"/>
              </a:solidFill>
              <a:ln w="5031" cap="flat">
                <a:noFill/>
                <a:prstDash val="solid"/>
                <a:miter/>
              </a:ln>
            </p:spPr>
            <p:txBody>
              <a:bodyPr rtlCol="0" anchor="ctr"/>
              <a:lstStyle/>
              <a:p>
                <a:endParaRPr lang="de-DE"/>
              </a:p>
            </p:txBody>
          </p:sp>
          <p:sp>
            <p:nvSpPr>
              <p:cNvPr id="19" name="Freihandform: Form 18">
                <a:extLst>
                  <a:ext uri="{FF2B5EF4-FFF2-40B4-BE49-F238E27FC236}">
                    <a16:creationId xmlns:a16="http://schemas.microsoft.com/office/drawing/2014/main" id="{A3451348-9F58-4DC9-84D5-8289E9EF7980}"/>
                  </a:ext>
                </a:extLst>
              </p:cNvPr>
              <p:cNvSpPr/>
              <p:nvPr/>
            </p:nvSpPr>
            <p:spPr>
              <a:xfrm>
                <a:off x="6692344" y="3272670"/>
                <a:ext cx="142884" cy="32957"/>
              </a:xfrm>
              <a:custGeom>
                <a:avLst/>
                <a:gdLst>
                  <a:gd name="connsiteX0" fmla="*/ 126406 w 142884"/>
                  <a:gd name="connsiteY0" fmla="*/ 0 h 32957"/>
                  <a:gd name="connsiteX1" fmla="*/ 16479 w 142884"/>
                  <a:gd name="connsiteY1" fmla="*/ 0 h 32957"/>
                  <a:gd name="connsiteX2" fmla="*/ 0 w 142884"/>
                  <a:gd name="connsiteY2" fmla="*/ 16479 h 32957"/>
                  <a:gd name="connsiteX3" fmla="*/ 16479 w 142884"/>
                  <a:gd name="connsiteY3" fmla="*/ 32958 h 32957"/>
                  <a:gd name="connsiteX4" fmla="*/ 126406 w 142884"/>
                  <a:gd name="connsiteY4" fmla="*/ 32958 h 32957"/>
                  <a:gd name="connsiteX5" fmla="*/ 142885 w 142884"/>
                  <a:gd name="connsiteY5" fmla="*/ 16479 h 32957"/>
                  <a:gd name="connsiteX6" fmla="*/ 126406 w 142884"/>
                  <a:gd name="connsiteY6" fmla="*/ 0 h 32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884" h="32957">
                    <a:moveTo>
                      <a:pt x="126406" y="0"/>
                    </a:moveTo>
                    <a:lnTo>
                      <a:pt x="16479" y="0"/>
                    </a:lnTo>
                    <a:cubicBezTo>
                      <a:pt x="7378" y="0"/>
                      <a:pt x="0" y="7378"/>
                      <a:pt x="0" y="16479"/>
                    </a:cubicBezTo>
                    <a:cubicBezTo>
                      <a:pt x="0" y="25580"/>
                      <a:pt x="7378" y="32958"/>
                      <a:pt x="16479" y="32958"/>
                    </a:cubicBezTo>
                    <a:lnTo>
                      <a:pt x="126406" y="32958"/>
                    </a:lnTo>
                    <a:cubicBezTo>
                      <a:pt x="135507" y="32958"/>
                      <a:pt x="142885" y="25580"/>
                      <a:pt x="142885" y="16479"/>
                    </a:cubicBezTo>
                    <a:cubicBezTo>
                      <a:pt x="142885" y="7378"/>
                      <a:pt x="135507" y="0"/>
                      <a:pt x="126406" y="0"/>
                    </a:cubicBezTo>
                    <a:close/>
                  </a:path>
                </a:pathLst>
              </a:custGeom>
              <a:solidFill>
                <a:srgbClr val="1D1D1B"/>
              </a:solidFill>
              <a:ln w="5031" cap="flat">
                <a:noFill/>
                <a:prstDash val="solid"/>
                <a:miter/>
              </a:ln>
            </p:spPr>
            <p:txBody>
              <a:bodyPr rtlCol="0" anchor="ctr"/>
              <a:lstStyle/>
              <a:p>
                <a:endParaRPr lang="de-DE"/>
              </a:p>
            </p:txBody>
          </p:sp>
          <p:sp>
            <p:nvSpPr>
              <p:cNvPr id="20" name="Freihandform: Form 19">
                <a:extLst>
                  <a:ext uri="{FF2B5EF4-FFF2-40B4-BE49-F238E27FC236}">
                    <a16:creationId xmlns:a16="http://schemas.microsoft.com/office/drawing/2014/main" id="{8C1F26C2-A5FB-471A-B752-7FF2E5AFD949}"/>
                  </a:ext>
                </a:extLst>
              </p:cNvPr>
              <p:cNvSpPr/>
              <p:nvPr/>
            </p:nvSpPr>
            <p:spPr>
              <a:xfrm>
                <a:off x="6400232" y="3088764"/>
                <a:ext cx="518926" cy="430577"/>
              </a:xfrm>
              <a:custGeom>
                <a:avLst/>
                <a:gdLst>
                  <a:gd name="connsiteX0" fmla="*/ 507909 w 518926"/>
                  <a:gd name="connsiteY0" fmla="*/ 190042 h 430577"/>
                  <a:gd name="connsiteX1" fmla="*/ 333841 w 518926"/>
                  <a:gd name="connsiteY1" fmla="*/ 96847 h 430577"/>
                  <a:gd name="connsiteX2" fmla="*/ 317058 w 518926"/>
                  <a:gd name="connsiteY2" fmla="*/ 97405 h 430577"/>
                  <a:gd name="connsiteX3" fmla="*/ 301086 w 518926"/>
                  <a:gd name="connsiteY3" fmla="*/ 64397 h 430577"/>
                  <a:gd name="connsiteX4" fmla="*/ 162715 w 518926"/>
                  <a:gd name="connsiteY4" fmla="*/ 2 h 430577"/>
                  <a:gd name="connsiteX5" fmla="*/ 76923 w 518926"/>
                  <a:gd name="connsiteY5" fmla="*/ 18357 h 430577"/>
                  <a:gd name="connsiteX6" fmla="*/ 867 w 518926"/>
                  <a:gd name="connsiteY6" fmla="*/ 111095 h 430577"/>
                  <a:gd name="connsiteX7" fmla="*/ 47363 w 518926"/>
                  <a:gd name="connsiteY7" fmla="*/ 212149 h 430577"/>
                  <a:gd name="connsiteX8" fmla="*/ 48884 w 518926"/>
                  <a:gd name="connsiteY8" fmla="*/ 213315 h 430577"/>
                  <a:gd name="connsiteX9" fmla="*/ 48884 w 518926"/>
                  <a:gd name="connsiteY9" fmla="*/ 275225 h 430577"/>
                  <a:gd name="connsiteX10" fmla="*/ 65523 w 518926"/>
                  <a:gd name="connsiteY10" fmla="*/ 291848 h 430577"/>
                  <a:gd name="connsiteX11" fmla="*/ 74946 w 518926"/>
                  <a:gd name="connsiteY11" fmla="*/ 288915 h 430577"/>
                  <a:gd name="connsiteX12" fmla="*/ 135334 w 518926"/>
                  <a:gd name="connsiteY12" fmla="*/ 246476 h 430577"/>
                  <a:gd name="connsiteX13" fmla="*/ 146641 w 518926"/>
                  <a:gd name="connsiteY13" fmla="*/ 247540 h 430577"/>
                  <a:gd name="connsiteX14" fmla="*/ 154247 w 518926"/>
                  <a:gd name="connsiteY14" fmla="*/ 280904 h 430577"/>
                  <a:gd name="connsiteX15" fmla="*/ 370805 w 518926"/>
                  <a:gd name="connsiteY15" fmla="*/ 380284 h 430577"/>
                  <a:gd name="connsiteX16" fmla="*/ 439306 w 518926"/>
                  <a:gd name="connsiteY16" fmla="*/ 427794 h 430577"/>
                  <a:gd name="connsiteX17" fmla="*/ 462361 w 518926"/>
                  <a:gd name="connsiteY17" fmla="*/ 423149 h 430577"/>
                  <a:gd name="connsiteX18" fmla="*/ 465115 w 518926"/>
                  <a:gd name="connsiteY18" fmla="*/ 414915 h 430577"/>
                  <a:gd name="connsiteX19" fmla="*/ 468309 w 518926"/>
                  <a:gd name="connsiteY19" fmla="*/ 338859 h 430577"/>
                  <a:gd name="connsiteX20" fmla="*/ 507909 w 518926"/>
                  <a:gd name="connsiteY20" fmla="*/ 190042 h 430577"/>
                  <a:gd name="connsiteX21" fmla="*/ 159520 w 518926"/>
                  <a:gd name="connsiteY21" fmla="*/ 188014 h 430577"/>
                  <a:gd name="connsiteX22" fmla="*/ 149379 w 518926"/>
                  <a:gd name="connsiteY22" fmla="*/ 214735 h 430577"/>
                  <a:gd name="connsiteX23" fmla="*/ 121695 w 518926"/>
                  <a:gd name="connsiteY23" fmla="*/ 215800 h 430577"/>
                  <a:gd name="connsiteX24" fmla="*/ 81994 w 518926"/>
                  <a:gd name="connsiteY24" fmla="*/ 243788 h 430577"/>
                  <a:gd name="connsiteX25" fmla="*/ 81994 w 518926"/>
                  <a:gd name="connsiteY25" fmla="*/ 205050 h 430577"/>
                  <a:gd name="connsiteX26" fmla="*/ 74337 w 518926"/>
                  <a:gd name="connsiteY26" fmla="*/ 190853 h 430577"/>
                  <a:gd name="connsiteX27" fmla="*/ 33774 w 518926"/>
                  <a:gd name="connsiteY27" fmla="*/ 115557 h 430577"/>
                  <a:gd name="connsiteX28" fmla="*/ 284253 w 518926"/>
                  <a:gd name="connsiteY28" fmla="*/ 101816 h 430577"/>
                  <a:gd name="connsiteX29" fmla="*/ 159622 w 518926"/>
                  <a:gd name="connsiteY29" fmla="*/ 188014 h 430577"/>
                  <a:gd name="connsiteX30" fmla="*/ 442501 w 518926"/>
                  <a:gd name="connsiteY30" fmla="*/ 317259 h 430577"/>
                  <a:gd name="connsiteX31" fmla="*/ 435605 w 518926"/>
                  <a:gd name="connsiteY31" fmla="*/ 329833 h 430577"/>
                  <a:gd name="connsiteX32" fmla="*/ 433475 w 518926"/>
                  <a:gd name="connsiteY32" fmla="*/ 383833 h 430577"/>
                  <a:gd name="connsiteX33" fmla="*/ 384191 w 518926"/>
                  <a:gd name="connsiteY33" fmla="*/ 349659 h 430577"/>
                  <a:gd name="connsiteX34" fmla="*/ 371768 w 518926"/>
                  <a:gd name="connsiteY34" fmla="*/ 347022 h 430577"/>
                  <a:gd name="connsiteX35" fmla="*/ 333588 w 518926"/>
                  <a:gd name="connsiteY35" fmla="*/ 350267 h 430577"/>
                  <a:gd name="connsiteX36" fmla="*/ 185025 w 518926"/>
                  <a:gd name="connsiteY36" fmla="*/ 269140 h 430577"/>
                  <a:gd name="connsiteX37" fmla="*/ 478247 w 518926"/>
                  <a:gd name="connsiteY37" fmla="*/ 204188 h 430577"/>
                  <a:gd name="connsiteX38" fmla="*/ 442602 w 518926"/>
                  <a:gd name="connsiteY38" fmla="*/ 317259 h 430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18926" h="430577">
                    <a:moveTo>
                      <a:pt x="507909" y="190042"/>
                    </a:moveTo>
                    <a:cubicBezTo>
                      <a:pt x="475306" y="121338"/>
                      <a:pt x="396360" y="96847"/>
                      <a:pt x="333841" y="96847"/>
                    </a:cubicBezTo>
                    <a:cubicBezTo>
                      <a:pt x="329227" y="96847"/>
                      <a:pt x="321622" y="97152"/>
                      <a:pt x="317058" y="97405"/>
                    </a:cubicBezTo>
                    <a:cubicBezTo>
                      <a:pt x="313261" y="85727"/>
                      <a:pt x="307887" y="74622"/>
                      <a:pt x="301086" y="64397"/>
                    </a:cubicBezTo>
                    <a:cubicBezTo>
                      <a:pt x="272439" y="23478"/>
                      <a:pt x="222039" y="2"/>
                      <a:pt x="162715" y="2"/>
                    </a:cubicBezTo>
                    <a:cubicBezTo>
                      <a:pt x="133128" y="-141"/>
                      <a:pt x="103861" y="6121"/>
                      <a:pt x="76923" y="18357"/>
                    </a:cubicBezTo>
                    <a:cubicBezTo>
                      <a:pt x="33875" y="38639"/>
                      <a:pt x="5937" y="72408"/>
                      <a:pt x="867" y="111095"/>
                    </a:cubicBezTo>
                    <a:cubicBezTo>
                      <a:pt x="-4204" y="148008"/>
                      <a:pt x="13188" y="185783"/>
                      <a:pt x="47363" y="212149"/>
                    </a:cubicBezTo>
                    <a:lnTo>
                      <a:pt x="48884" y="213315"/>
                    </a:lnTo>
                    <a:lnTo>
                      <a:pt x="48884" y="275225"/>
                    </a:lnTo>
                    <a:cubicBezTo>
                      <a:pt x="48888" y="284410"/>
                      <a:pt x="56338" y="291852"/>
                      <a:pt x="65523" y="291848"/>
                    </a:cubicBezTo>
                    <a:cubicBezTo>
                      <a:pt x="68888" y="291846"/>
                      <a:pt x="72174" y="290824"/>
                      <a:pt x="74946" y="288915"/>
                    </a:cubicBezTo>
                    <a:lnTo>
                      <a:pt x="135334" y="246476"/>
                    </a:lnTo>
                    <a:lnTo>
                      <a:pt x="146641" y="247540"/>
                    </a:lnTo>
                    <a:cubicBezTo>
                      <a:pt x="147825" y="258927"/>
                      <a:pt x="150379" y="270129"/>
                      <a:pt x="154247" y="280904"/>
                    </a:cubicBezTo>
                    <a:cubicBezTo>
                      <a:pt x="185278" y="362842"/>
                      <a:pt x="287092" y="393315"/>
                      <a:pt x="370805" y="380284"/>
                    </a:cubicBezTo>
                    <a:lnTo>
                      <a:pt x="439306" y="427794"/>
                    </a:lnTo>
                    <a:cubicBezTo>
                      <a:pt x="446957" y="432880"/>
                      <a:pt x="457281" y="430801"/>
                      <a:pt x="462361" y="423149"/>
                    </a:cubicBezTo>
                    <a:cubicBezTo>
                      <a:pt x="463994" y="420695"/>
                      <a:pt x="464942" y="417856"/>
                      <a:pt x="465115" y="414915"/>
                    </a:cubicBezTo>
                    <a:lnTo>
                      <a:pt x="468309" y="338859"/>
                    </a:lnTo>
                    <a:cubicBezTo>
                      <a:pt x="515616" y="299614"/>
                      <a:pt x="531994" y="240543"/>
                      <a:pt x="507909" y="190042"/>
                    </a:cubicBezTo>
                    <a:close/>
                    <a:moveTo>
                      <a:pt x="159520" y="188014"/>
                    </a:moveTo>
                    <a:cubicBezTo>
                      <a:pt x="155291" y="196575"/>
                      <a:pt x="151894" y="205523"/>
                      <a:pt x="149379" y="214735"/>
                    </a:cubicBezTo>
                    <a:cubicBezTo>
                      <a:pt x="143650" y="213264"/>
                      <a:pt x="132698" y="209664"/>
                      <a:pt x="121695" y="215800"/>
                    </a:cubicBezTo>
                    <a:cubicBezTo>
                      <a:pt x="109678" y="222543"/>
                      <a:pt x="81994" y="243788"/>
                      <a:pt x="81994" y="243788"/>
                    </a:cubicBezTo>
                    <a:lnTo>
                      <a:pt x="81994" y="205050"/>
                    </a:lnTo>
                    <a:cubicBezTo>
                      <a:pt x="81985" y="199333"/>
                      <a:pt x="79110" y="194001"/>
                      <a:pt x="74337" y="190853"/>
                    </a:cubicBezTo>
                    <a:cubicBezTo>
                      <a:pt x="51672" y="175642"/>
                      <a:pt x="29210" y="148312"/>
                      <a:pt x="33774" y="115557"/>
                    </a:cubicBezTo>
                    <a:cubicBezTo>
                      <a:pt x="54056" y="11309"/>
                      <a:pt x="246427" y="1473"/>
                      <a:pt x="284253" y="101816"/>
                    </a:cubicBezTo>
                    <a:cubicBezTo>
                      <a:pt x="232788" y="113833"/>
                      <a:pt x="180613" y="148414"/>
                      <a:pt x="159622" y="188014"/>
                    </a:cubicBezTo>
                    <a:close/>
                    <a:moveTo>
                      <a:pt x="442501" y="317259"/>
                    </a:moveTo>
                    <a:cubicBezTo>
                      <a:pt x="438449" y="320217"/>
                      <a:pt x="435919" y="324825"/>
                      <a:pt x="435605" y="329833"/>
                    </a:cubicBezTo>
                    <a:lnTo>
                      <a:pt x="433475" y="383833"/>
                    </a:lnTo>
                    <a:lnTo>
                      <a:pt x="384191" y="349659"/>
                    </a:lnTo>
                    <a:cubicBezTo>
                      <a:pt x="380530" y="347240"/>
                      <a:pt x="376093" y="346297"/>
                      <a:pt x="371768" y="347022"/>
                    </a:cubicBezTo>
                    <a:cubicBezTo>
                      <a:pt x="359158" y="349207"/>
                      <a:pt x="346385" y="350298"/>
                      <a:pt x="333588" y="350267"/>
                    </a:cubicBezTo>
                    <a:cubicBezTo>
                      <a:pt x="279385" y="350267"/>
                      <a:pt x="207943" y="329073"/>
                      <a:pt x="185025" y="269140"/>
                    </a:cubicBezTo>
                    <a:cubicBezTo>
                      <a:pt x="145678" y="111298"/>
                      <a:pt x="431853" y="80014"/>
                      <a:pt x="478247" y="204188"/>
                    </a:cubicBezTo>
                    <a:cubicBezTo>
                      <a:pt x="495436" y="250278"/>
                      <a:pt x="475560" y="292971"/>
                      <a:pt x="442602" y="317259"/>
                    </a:cubicBezTo>
                    <a:close/>
                  </a:path>
                </a:pathLst>
              </a:custGeom>
              <a:solidFill>
                <a:srgbClr val="1D1D1B"/>
              </a:solidFill>
              <a:ln w="5031" cap="flat">
                <a:noFill/>
                <a:prstDash val="solid"/>
                <a:miter/>
              </a:ln>
            </p:spPr>
            <p:txBody>
              <a:bodyPr rtlCol="0" anchor="ctr"/>
              <a:lstStyle/>
              <a:p>
                <a:endParaRPr lang="de-DE"/>
              </a:p>
            </p:txBody>
          </p:sp>
          <p:sp>
            <p:nvSpPr>
              <p:cNvPr id="21" name="Freihandform: Form 20">
                <a:extLst>
                  <a:ext uri="{FF2B5EF4-FFF2-40B4-BE49-F238E27FC236}">
                    <a16:creationId xmlns:a16="http://schemas.microsoft.com/office/drawing/2014/main" id="{AD85FF1A-44B2-4585-83B7-91B5CEBB2505}"/>
                  </a:ext>
                </a:extLst>
              </p:cNvPr>
              <p:cNvSpPr/>
              <p:nvPr/>
            </p:nvSpPr>
            <p:spPr>
              <a:xfrm>
                <a:off x="6631651" y="3272924"/>
                <a:ext cx="32653" cy="32653"/>
              </a:xfrm>
              <a:custGeom>
                <a:avLst/>
                <a:gdLst>
                  <a:gd name="connsiteX0" fmla="*/ 32654 w 32653"/>
                  <a:gd name="connsiteY0" fmla="*/ 16327 h 32653"/>
                  <a:gd name="connsiteX1" fmla="*/ 16327 w 32653"/>
                  <a:gd name="connsiteY1" fmla="*/ 32654 h 32653"/>
                  <a:gd name="connsiteX2" fmla="*/ 0 w 32653"/>
                  <a:gd name="connsiteY2" fmla="*/ 16327 h 32653"/>
                  <a:gd name="connsiteX3" fmla="*/ 16327 w 32653"/>
                  <a:gd name="connsiteY3" fmla="*/ 0 h 32653"/>
                  <a:gd name="connsiteX4" fmla="*/ 32654 w 32653"/>
                  <a:gd name="connsiteY4" fmla="*/ 16327 h 32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53" h="32653">
                    <a:moveTo>
                      <a:pt x="32654" y="16327"/>
                    </a:moveTo>
                    <a:cubicBezTo>
                      <a:pt x="32654" y="25344"/>
                      <a:pt x="25344" y="32654"/>
                      <a:pt x="16327" y="32654"/>
                    </a:cubicBezTo>
                    <a:cubicBezTo>
                      <a:pt x="7310" y="32654"/>
                      <a:pt x="0" y="25344"/>
                      <a:pt x="0" y="16327"/>
                    </a:cubicBezTo>
                    <a:cubicBezTo>
                      <a:pt x="0" y="7310"/>
                      <a:pt x="7310" y="0"/>
                      <a:pt x="16327" y="0"/>
                    </a:cubicBezTo>
                    <a:cubicBezTo>
                      <a:pt x="25344" y="0"/>
                      <a:pt x="32654" y="7310"/>
                      <a:pt x="32654" y="16327"/>
                    </a:cubicBezTo>
                    <a:close/>
                  </a:path>
                </a:pathLst>
              </a:custGeom>
              <a:solidFill>
                <a:srgbClr val="1D1D1B"/>
              </a:solidFill>
              <a:ln w="5031" cap="flat">
                <a:noFill/>
                <a:prstDash val="solid"/>
                <a:miter/>
              </a:ln>
            </p:spPr>
            <p:txBody>
              <a:bodyPr rtlCol="0" anchor="ctr"/>
              <a:lstStyle/>
              <a:p>
                <a:endParaRPr lang="de-DE"/>
              </a:p>
            </p:txBody>
          </p:sp>
          <p:sp>
            <p:nvSpPr>
              <p:cNvPr id="22" name="Freihandform: Form 21">
                <a:extLst>
                  <a:ext uri="{FF2B5EF4-FFF2-40B4-BE49-F238E27FC236}">
                    <a16:creationId xmlns:a16="http://schemas.microsoft.com/office/drawing/2014/main" id="{03B8B7E4-67C0-463F-AC94-0A6409A2041F}"/>
                  </a:ext>
                </a:extLst>
              </p:cNvPr>
              <p:cNvSpPr/>
              <p:nvPr/>
            </p:nvSpPr>
            <p:spPr>
              <a:xfrm>
                <a:off x="6631651" y="3333820"/>
                <a:ext cx="32653" cy="32653"/>
              </a:xfrm>
              <a:custGeom>
                <a:avLst/>
                <a:gdLst>
                  <a:gd name="connsiteX0" fmla="*/ 32654 w 32653"/>
                  <a:gd name="connsiteY0" fmla="*/ 16327 h 32653"/>
                  <a:gd name="connsiteX1" fmla="*/ 16327 w 32653"/>
                  <a:gd name="connsiteY1" fmla="*/ 32654 h 32653"/>
                  <a:gd name="connsiteX2" fmla="*/ 0 w 32653"/>
                  <a:gd name="connsiteY2" fmla="*/ 16327 h 32653"/>
                  <a:gd name="connsiteX3" fmla="*/ 16327 w 32653"/>
                  <a:gd name="connsiteY3" fmla="*/ 0 h 32653"/>
                  <a:gd name="connsiteX4" fmla="*/ 32654 w 32653"/>
                  <a:gd name="connsiteY4" fmla="*/ 16327 h 32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653" h="32653">
                    <a:moveTo>
                      <a:pt x="32654" y="16327"/>
                    </a:moveTo>
                    <a:cubicBezTo>
                      <a:pt x="32654" y="25344"/>
                      <a:pt x="25344" y="32654"/>
                      <a:pt x="16327" y="32654"/>
                    </a:cubicBezTo>
                    <a:cubicBezTo>
                      <a:pt x="7310" y="32654"/>
                      <a:pt x="0" y="25344"/>
                      <a:pt x="0" y="16327"/>
                    </a:cubicBezTo>
                    <a:cubicBezTo>
                      <a:pt x="0" y="7310"/>
                      <a:pt x="7310" y="0"/>
                      <a:pt x="16327" y="0"/>
                    </a:cubicBezTo>
                    <a:cubicBezTo>
                      <a:pt x="25344" y="0"/>
                      <a:pt x="32654" y="7310"/>
                      <a:pt x="32654" y="16327"/>
                    </a:cubicBezTo>
                    <a:close/>
                  </a:path>
                </a:pathLst>
              </a:custGeom>
              <a:solidFill>
                <a:srgbClr val="1D1D1B"/>
              </a:solidFill>
              <a:ln w="5031" cap="flat">
                <a:noFill/>
                <a:prstDash val="solid"/>
                <a:miter/>
              </a:ln>
            </p:spPr>
            <p:txBody>
              <a:bodyPr rtlCol="0" anchor="ctr"/>
              <a:lstStyle/>
              <a:p>
                <a:endParaRPr lang="de-DE"/>
              </a:p>
            </p:txBody>
          </p:sp>
        </p:grpSp>
      </p:grpSp>
      <p:graphicFrame>
        <p:nvGraphicFramePr>
          <p:cNvPr id="23" name="Tabelle 22">
            <a:extLst>
              <a:ext uri="{FF2B5EF4-FFF2-40B4-BE49-F238E27FC236}">
                <a16:creationId xmlns:a16="http://schemas.microsoft.com/office/drawing/2014/main" id="{C0A0FC73-C375-4AE5-954F-C49B7BDC9B70}"/>
              </a:ext>
            </a:extLst>
          </p:cNvPr>
          <p:cNvGraphicFramePr>
            <a:graphicFrameLocks noGrp="1"/>
          </p:cNvGraphicFramePr>
          <p:nvPr/>
        </p:nvGraphicFramePr>
        <p:xfrm>
          <a:off x="7198280" y="2954557"/>
          <a:ext cx="2631089" cy="370840"/>
        </p:xfrm>
        <a:graphic>
          <a:graphicData uri="http://schemas.openxmlformats.org/drawingml/2006/table">
            <a:tbl>
              <a:tblPr firstRow="1" bandRow="1">
                <a:tableStyleId>{5C22544A-7EE6-4342-B048-85BDC9FD1C3A}</a:tableStyleId>
              </a:tblPr>
              <a:tblGrid>
                <a:gridCol w="2142336">
                  <a:extLst>
                    <a:ext uri="{9D8B030D-6E8A-4147-A177-3AD203B41FA5}">
                      <a16:colId xmlns:a16="http://schemas.microsoft.com/office/drawing/2014/main" val="3914296785"/>
                    </a:ext>
                  </a:extLst>
                </a:gridCol>
                <a:gridCol w="488753">
                  <a:extLst>
                    <a:ext uri="{9D8B030D-6E8A-4147-A177-3AD203B41FA5}">
                      <a16:colId xmlns:a16="http://schemas.microsoft.com/office/drawing/2014/main" val="4011877311"/>
                    </a:ext>
                  </a:extLst>
                </a:gridCol>
              </a:tblGrid>
              <a:tr h="370840">
                <a:tc>
                  <a:txBody>
                    <a:bodyPr/>
                    <a:lstStyle/>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r>
                        <a:rPr lang="de-AT" sz="1600" b="1" i="1" kern="1200">
                          <a:solidFill>
                            <a:schemeClr val="tx1"/>
                          </a:solidFill>
                          <a:latin typeface="+mn-lt"/>
                          <a:ea typeface="+mn-ea"/>
                          <a:cs typeface="+mn-cs"/>
                        </a:rPr>
                        <a:t>Consulting</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AT" sz="1600" b="0" i="0">
                        <a:solidFill>
                          <a:schemeClr val="tx1"/>
                        </a:solidFill>
                      </a:endParaRPr>
                    </a:p>
                  </a:txBody>
                  <a:tcPr>
                    <a:noFill/>
                  </a:tcPr>
                </a:tc>
                <a:extLst>
                  <a:ext uri="{0D108BD9-81ED-4DB2-BD59-A6C34878D82A}">
                    <a16:rowId xmlns:a16="http://schemas.microsoft.com/office/drawing/2014/main" val="3801572666"/>
                  </a:ext>
                </a:extLst>
              </a:tr>
            </a:tbl>
          </a:graphicData>
        </a:graphic>
      </p:graphicFrame>
      <p:grpSp>
        <p:nvGrpSpPr>
          <p:cNvPr id="24" name="Grafik 277">
            <a:extLst>
              <a:ext uri="{FF2B5EF4-FFF2-40B4-BE49-F238E27FC236}">
                <a16:creationId xmlns:a16="http://schemas.microsoft.com/office/drawing/2014/main" id="{13D1E49B-66E1-4312-84F5-4DC430CF2973}"/>
              </a:ext>
            </a:extLst>
          </p:cNvPr>
          <p:cNvGrpSpPr/>
          <p:nvPr>
            <p:custDataLst>
              <p:tags r:id="rId1"/>
            </p:custDataLst>
          </p:nvPr>
        </p:nvGrpSpPr>
        <p:grpSpPr>
          <a:xfrm>
            <a:off x="4888351" y="5420993"/>
            <a:ext cx="807752" cy="743591"/>
            <a:chOff x="6272751" y="4153432"/>
            <a:chExt cx="628207" cy="565960"/>
          </a:xfrm>
        </p:grpSpPr>
        <p:sp>
          <p:nvSpPr>
            <p:cNvPr id="25" name="Freihandform: Form 24">
              <a:extLst>
                <a:ext uri="{FF2B5EF4-FFF2-40B4-BE49-F238E27FC236}">
                  <a16:creationId xmlns:a16="http://schemas.microsoft.com/office/drawing/2014/main" id="{D708B2E9-7DD5-4394-83BE-364F0948FD35}"/>
                </a:ext>
              </a:extLst>
            </p:cNvPr>
            <p:cNvSpPr/>
            <p:nvPr/>
          </p:nvSpPr>
          <p:spPr>
            <a:xfrm>
              <a:off x="6272751" y="4153432"/>
              <a:ext cx="565960" cy="565960"/>
            </a:xfrm>
            <a:custGeom>
              <a:avLst/>
              <a:gdLst>
                <a:gd name="connsiteX0" fmla="*/ 565961 w 565960"/>
                <a:gd name="connsiteY0" fmla="*/ 282980 h 565960"/>
                <a:gd name="connsiteX1" fmla="*/ 282980 w 565960"/>
                <a:gd name="connsiteY1" fmla="*/ 565961 h 565960"/>
                <a:gd name="connsiteX2" fmla="*/ 0 w 565960"/>
                <a:gd name="connsiteY2" fmla="*/ 282980 h 565960"/>
                <a:gd name="connsiteX3" fmla="*/ 282980 w 565960"/>
                <a:gd name="connsiteY3" fmla="*/ 0 h 565960"/>
                <a:gd name="connsiteX4" fmla="*/ 565961 w 565960"/>
                <a:gd name="connsiteY4" fmla="*/ 28298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960" h="565960">
                  <a:moveTo>
                    <a:pt x="565961" y="282980"/>
                  </a:moveTo>
                  <a:cubicBezTo>
                    <a:pt x="565961" y="439266"/>
                    <a:pt x="439266" y="565961"/>
                    <a:pt x="282980" y="565961"/>
                  </a:cubicBezTo>
                  <a:cubicBezTo>
                    <a:pt x="126695" y="565961"/>
                    <a:pt x="0" y="439266"/>
                    <a:pt x="0" y="282980"/>
                  </a:cubicBezTo>
                  <a:cubicBezTo>
                    <a:pt x="0" y="126695"/>
                    <a:pt x="126695" y="0"/>
                    <a:pt x="282980" y="0"/>
                  </a:cubicBezTo>
                  <a:cubicBezTo>
                    <a:pt x="439266" y="0"/>
                    <a:pt x="565961" y="126695"/>
                    <a:pt x="565961" y="282980"/>
                  </a:cubicBezTo>
                  <a:close/>
                </a:path>
              </a:pathLst>
            </a:custGeom>
            <a:solidFill>
              <a:srgbClr val="FFC000"/>
            </a:solidFill>
            <a:ln w="5031" cap="flat">
              <a:noFill/>
              <a:prstDash val="solid"/>
              <a:miter/>
            </a:ln>
          </p:spPr>
          <p:txBody>
            <a:bodyPr rtlCol="0" anchor="ctr"/>
            <a:lstStyle/>
            <a:p>
              <a:endParaRPr lang="de-DE"/>
            </a:p>
          </p:txBody>
        </p:sp>
        <p:sp>
          <p:nvSpPr>
            <p:cNvPr id="26" name="Freihandform: Form 25">
              <a:extLst>
                <a:ext uri="{FF2B5EF4-FFF2-40B4-BE49-F238E27FC236}">
                  <a16:creationId xmlns:a16="http://schemas.microsoft.com/office/drawing/2014/main" id="{20623E37-8737-484D-8559-3052961B58D6}"/>
                </a:ext>
              </a:extLst>
            </p:cNvPr>
            <p:cNvSpPr/>
            <p:nvPr/>
          </p:nvSpPr>
          <p:spPr>
            <a:xfrm>
              <a:off x="6434646" y="4214939"/>
              <a:ext cx="466312" cy="466021"/>
            </a:xfrm>
            <a:custGeom>
              <a:avLst/>
              <a:gdLst>
                <a:gd name="connsiteX0" fmla="*/ 458928 w 466312"/>
                <a:gd name="connsiteY0" fmla="*/ 77726 h 466021"/>
                <a:gd name="connsiteX1" fmla="*/ 437551 w 466312"/>
                <a:gd name="connsiteY1" fmla="*/ 71373 h 466021"/>
                <a:gd name="connsiteX2" fmla="*/ 434184 w 466312"/>
                <a:gd name="connsiteY2" fmla="*/ 73822 h 466021"/>
                <a:gd name="connsiteX3" fmla="*/ 372274 w 466312"/>
                <a:gd name="connsiteY3" fmla="*/ 135935 h 466021"/>
                <a:gd name="connsiteX4" fmla="*/ 339114 w 466312"/>
                <a:gd name="connsiteY4" fmla="*/ 127062 h 466021"/>
                <a:gd name="connsiteX5" fmla="*/ 330241 w 466312"/>
                <a:gd name="connsiteY5" fmla="*/ 93901 h 466021"/>
                <a:gd name="connsiteX6" fmla="*/ 392049 w 466312"/>
                <a:gd name="connsiteY6" fmla="*/ 32093 h 466021"/>
                <a:gd name="connsiteX7" fmla="*/ 391623 w 466312"/>
                <a:gd name="connsiteY7" fmla="*/ 9724 h 466021"/>
                <a:gd name="connsiteX8" fmla="*/ 388348 w 466312"/>
                <a:gd name="connsiteY8" fmla="*/ 7298 h 466021"/>
                <a:gd name="connsiteX9" fmla="*/ 317767 w 466312"/>
                <a:gd name="connsiteY9" fmla="*/ 6183 h 466021"/>
                <a:gd name="connsiteX10" fmla="*/ 218387 w 466312"/>
                <a:gd name="connsiteY10" fmla="*/ 156217 h 466021"/>
                <a:gd name="connsiteX11" fmla="*/ 219604 w 466312"/>
                <a:gd name="connsiteY11" fmla="*/ 160425 h 466021"/>
                <a:gd name="connsiteX12" fmla="*/ 17852 w 466312"/>
                <a:gd name="connsiteY12" fmla="*/ 361974 h 466021"/>
                <a:gd name="connsiteX13" fmla="*/ 17852 w 466312"/>
                <a:gd name="connsiteY13" fmla="*/ 448172 h 466021"/>
                <a:gd name="connsiteX14" fmla="*/ 104049 w 466312"/>
                <a:gd name="connsiteY14" fmla="*/ 448172 h 466021"/>
                <a:gd name="connsiteX15" fmla="*/ 305751 w 466312"/>
                <a:gd name="connsiteY15" fmla="*/ 246318 h 466021"/>
                <a:gd name="connsiteX16" fmla="*/ 310111 w 466312"/>
                <a:gd name="connsiteY16" fmla="*/ 247636 h 466021"/>
                <a:gd name="connsiteX17" fmla="*/ 333841 w 466312"/>
                <a:gd name="connsiteY17" fmla="*/ 250425 h 466021"/>
                <a:gd name="connsiteX18" fmla="*/ 412331 w 466312"/>
                <a:gd name="connsiteY18" fmla="*/ 219445 h 466021"/>
                <a:gd name="connsiteX19" fmla="*/ 459993 w 466312"/>
                <a:gd name="connsiteY19" fmla="*/ 148459 h 466021"/>
                <a:gd name="connsiteX20" fmla="*/ 459993 w 466312"/>
                <a:gd name="connsiteY20" fmla="*/ 148459 h 466021"/>
                <a:gd name="connsiteX21" fmla="*/ 459993 w 466312"/>
                <a:gd name="connsiteY21" fmla="*/ 148104 h 466021"/>
                <a:gd name="connsiteX22" fmla="*/ 459993 w 466312"/>
                <a:gd name="connsiteY22" fmla="*/ 147850 h 466021"/>
                <a:gd name="connsiteX23" fmla="*/ 458928 w 466312"/>
                <a:gd name="connsiteY23" fmla="*/ 77726 h 466021"/>
                <a:gd name="connsiteX24" fmla="*/ 430128 w 466312"/>
                <a:gd name="connsiteY24" fmla="*/ 139129 h 466021"/>
                <a:gd name="connsiteX25" fmla="*/ 333790 w 466312"/>
                <a:gd name="connsiteY25" fmla="*/ 219242 h 466021"/>
                <a:gd name="connsiteX26" fmla="*/ 317615 w 466312"/>
                <a:gd name="connsiteY26" fmla="*/ 217366 h 466021"/>
                <a:gd name="connsiteX27" fmla="*/ 305953 w 466312"/>
                <a:gd name="connsiteY27" fmla="*/ 213766 h 466021"/>
                <a:gd name="connsiteX28" fmla="*/ 290438 w 466312"/>
                <a:gd name="connsiteY28" fmla="*/ 217619 h 466021"/>
                <a:gd name="connsiteX29" fmla="*/ 81942 w 466312"/>
                <a:gd name="connsiteY29" fmla="*/ 426065 h 466021"/>
                <a:gd name="connsiteX30" fmla="*/ 39908 w 466312"/>
                <a:gd name="connsiteY30" fmla="*/ 426065 h 466021"/>
                <a:gd name="connsiteX31" fmla="*/ 39908 w 466312"/>
                <a:gd name="connsiteY31" fmla="*/ 384031 h 466021"/>
                <a:gd name="connsiteX32" fmla="*/ 248303 w 466312"/>
                <a:gd name="connsiteY32" fmla="*/ 175636 h 466021"/>
                <a:gd name="connsiteX33" fmla="*/ 252207 w 466312"/>
                <a:gd name="connsiteY33" fmla="*/ 160425 h 466021"/>
                <a:gd name="connsiteX34" fmla="*/ 248658 w 466312"/>
                <a:gd name="connsiteY34" fmla="*/ 148814 h 466021"/>
                <a:gd name="connsiteX35" fmla="*/ 326793 w 466312"/>
                <a:gd name="connsiteY35" fmla="*/ 36098 h 466021"/>
                <a:gd name="connsiteX36" fmla="*/ 348951 w 466312"/>
                <a:gd name="connsiteY36" fmla="*/ 31028 h 466021"/>
                <a:gd name="connsiteX37" fmla="*/ 301846 w 466312"/>
                <a:gd name="connsiteY37" fmla="*/ 78132 h 466021"/>
                <a:gd name="connsiteX38" fmla="*/ 297790 w 466312"/>
                <a:gd name="connsiteY38" fmla="*/ 93343 h 466021"/>
                <a:gd name="connsiteX39" fmla="*/ 311328 w 466312"/>
                <a:gd name="connsiteY39" fmla="*/ 143794 h 466021"/>
                <a:gd name="connsiteX40" fmla="*/ 322432 w 466312"/>
                <a:gd name="connsiteY40" fmla="*/ 154848 h 466021"/>
                <a:gd name="connsiteX41" fmla="*/ 373136 w 466312"/>
                <a:gd name="connsiteY41" fmla="*/ 168386 h 466021"/>
                <a:gd name="connsiteX42" fmla="*/ 388348 w 466312"/>
                <a:gd name="connsiteY42" fmla="*/ 164329 h 466021"/>
                <a:gd name="connsiteX43" fmla="*/ 435452 w 466312"/>
                <a:gd name="connsiteY43" fmla="*/ 117225 h 466021"/>
                <a:gd name="connsiteX44" fmla="*/ 430128 w 466312"/>
                <a:gd name="connsiteY44" fmla="*/ 139129 h 46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66312" h="466021">
                  <a:moveTo>
                    <a:pt x="458928" y="77726"/>
                  </a:moveTo>
                  <a:cubicBezTo>
                    <a:pt x="454780" y="70069"/>
                    <a:pt x="445207" y="67225"/>
                    <a:pt x="437551" y="71373"/>
                  </a:cubicBezTo>
                  <a:cubicBezTo>
                    <a:pt x="436324" y="72037"/>
                    <a:pt x="435193" y="72860"/>
                    <a:pt x="434184" y="73822"/>
                  </a:cubicBezTo>
                  <a:lnTo>
                    <a:pt x="372274" y="135935"/>
                  </a:lnTo>
                  <a:lnTo>
                    <a:pt x="339114" y="127062"/>
                  </a:lnTo>
                  <a:lnTo>
                    <a:pt x="330241" y="93901"/>
                  </a:lnTo>
                  <a:lnTo>
                    <a:pt x="392049" y="32093"/>
                  </a:lnTo>
                  <a:cubicBezTo>
                    <a:pt x="398108" y="25799"/>
                    <a:pt x="397921" y="15784"/>
                    <a:pt x="391623" y="9724"/>
                  </a:cubicBezTo>
                  <a:cubicBezTo>
                    <a:pt x="390640" y="8777"/>
                    <a:pt x="389539" y="7962"/>
                    <a:pt x="388348" y="7298"/>
                  </a:cubicBezTo>
                  <a:cubicBezTo>
                    <a:pt x="368674" y="-4262"/>
                    <a:pt x="337136" y="-105"/>
                    <a:pt x="317767" y="6183"/>
                  </a:cubicBezTo>
                  <a:cubicBezTo>
                    <a:pt x="256821" y="24386"/>
                    <a:pt x="202365" y="89287"/>
                    <a:pt x="218387" y="156217"/>
                  </a:cubicBezTo>
                  <a:cubicBezTo>
                    <a:pt x="218742" y="157484"/>
                    <a:pt x="219198" y="159157"/>
                    <a:pt x="219604" y="160425"/>
                  </a:cubicBezTo>
                  <a:lnTo>
                    <a:pt x="17852" y="361974"/>
                  </a:lnTo>
                  <a:cubicBezTo>
                    <a:pt x="-5951" y="385775"/>
                    <a:pt x="-5951" y="424371"/>
                    <a:pt x="17852" y="448172"/>
                  </a:cubicBezTo>
                  <a:cubicBezTo>
                    <a:pt x="41655" y="471972"/>
                    <a:pt x="80247" y="471972"/>
                    <a:pt x="104049" y="448172"/>
                  </a:cubicBezTo>
                  <a:lnTo>
                    <a:pt x="305751" y="246318"/>
                  </a:lnTo>
                  <a:cubicBezTo>
                    <a:pt x="307018" y="246774"/>
                    <a:pt x="308843" y="247281"/>
                    <a:pt x="310111" y="247636"/>
                  </a:cubicBezTo>
                  <a:cubicBezTo>
                    <a:pt x="317884" y="249484"/>
                    <a:pt x="325850" y="250420"/>
                    <a:pt x="333841" y="250425"/>
                  </a:cubicBezTo>
                  <a:cubicBezTo>
                    <a:pt x="362833" y="249646"/>
                    <a:pt x="390624" y="238677"/>
                    <a:pt x="412331" y="219445"/>
                  </a:cubicBezTo>
                  <a:cubicBezTo>
                    <a:pt x="434600" y="200758"/>
                    <a:pt x="451130" y="176147"/>
                    <a:pt x="459993" y="148459"/>
                  </a:cubicBezTo>
                  <a:lnTo>
                    <a:pt x="459993" y="148459"/>
                  </a:lnTo>
                  <a:lnTo>
                    <a:pt x="459993" y="148104"/>
                  </a:lnTo>
                  <a:lnTo>
                    <a:pt x="459993" y="147850"/>
                  </a:lnTo>
                  <a:cubicBezTo>
                    <a:pt x="465925" y="127366"/>
                    <a:pt x="471046" y="100898"/>
                    <a:pt x="458928" y="77726"/>
                  </a:cubicBezTo>
                  <a:close/>
                  <a:moveTo>
                    <a:pt x="430128" y="139129"/>
                  </a:moveTo>
                  <a:cubicBezTo>
                    <a:pt x="414917" y="189276"/>
                    <a:pt x="369283" y="219242"/>
                    <a:pt x="333790" y="219242"/>
                  </a:cubicBezTo>
                  <a:cubicBezTo>
                    <a:pt x="328344" y="219231"/>
                    <a:pt x="322919" y="218601"/>
                    <a:pt x="317615" y="217366"/>
                  </a:cubicBezTo>
                  <a:lnTo>
                    <a:pt x="305953" y="213766"/>
                  </a:lnTo>
                  <a:cubicBezTo>
                    <a:pt x="300464" y="212226"/>
                    <a:pt x="294569" y="213690"/>
                    <a:pt x="290438" y="217619"/>
                  </a:cubicBezTo>
                  <a:lnTo>
                    <a:pt x="81942" y="426065"/>
                  </a:lnTo>
                  <a:cubicBezTo>
                    <a:pt x="70183" y="437301"/>
                    <a:pt x="51667" y="437301"/>
                    <a:pt x="39908" y="426065"/>
                  </a:cubicBezTo>
                  <a:cubicBezTo>
                    <a:pt x="28673" y="414306"/>
                    <a:pt x="28673" y="395789"/>
                    <a:pt x="39908" y="384031"/>
                  </a:cubicBezTo>
                  <a:lnTo>
                    <a:pt x="248303" y="175636"/>
                  </a:lnTo>
                  <a:cubicBezTo>
                    <a:pt x="252144" y="171581"/>
                    <a:pt x="253620" y="165830"/>
                    <a:pt x="252207" y="160425"/>
                  </a:cubicBezTo>
                  <a:lnTo>
                    <a:pt x="248658" y="148814"/>
                  </a:lnTo>
                  <a:cubicBezTo>
                    <a:pt x="237198" y="99935"/>
                    <a:pt x="280652" y="50245"/>
                    <a:pt x="326793" y="36098"/>
                  </a:cubicBezTo>
                  <a:cubicBezTo>
                    <a:pt x="334084" y="34019"/>
                    <a:pt x="341482" y="32327"/>
                    <a:pt x="348951" y="31028"/>
                  </a:cubicBezTo>
                  <a:lnTo>
                    <a:pt x="301846" y="78132"/>
                  </a:lnTo>
                  <a:cubicBezTo>
                    <a:pt x="297969" y="82168"/>
                    <a:pt x="296437" y="87913"/>
                    <a:pt x="297790" y="93343"/>
                  </a:cubicBezTo>
                  <a:lnTo>
                    <a:pt x="311328" y="143794"/>
                  </a:lnTo>
                  <a:cubicBezTo>
                    <a:pt x="312826" y="149176"/>
                    <a:pt x="317042" y="153374"/>
                    <a:pt x="322432" y="154848"/>
                  </a:cubicBezTo>
                  <a:lnTo>
                    <a:pt x="373136" y="168386"/>
                  </a:lnTo>
                  <a:cubicBezTo>
                    <a:pt x="378567" y="169800"/>
                    <a:pt x="384342" y="168260"/>
                    <a:pt x="388348" y="164329"/>
                  </a:cubicBezTo>
                  <a:lnTo>
                    <a:pt x="435452" y="117225"/>
                  </a:lnTo>
                  <a:cubicBezTo>
                    <a:pt x="434235" y="121383"/>
                    <a:pt x="431548" y="134211"/>
                    <a:pt x="430128" y="139129"/>
                  </a:cubicBezTo>
                  <a:close/>
                </a:path>
              </a:pathLst>
            </a:custGeom>
            <a:solidFill>
              <a:srgbClr val="1D1D1B"/>
            </a:solidFill>
            <a:ln w="5031" cap="flat">
              <a:noFill/>
              <a:prstDash val="solid"/>
              <a:miter/>
            </a:ln>
          </p:spPr>
          <p:txBody>
            <a:bodyPr rtlCol="0" anchor="ctr"/>
            <a:lstStyle/>
            <a:p>
              <a:endParaRPr lang="de-DE"/>
            </a:p>
          </p:txBody>
        </p:sp>
      </p:grpSp>
      <p:graphicFrame>
        <p:nvGraphicFramePr>
          <p:cNvPr id="27" name="Tabelle 26">
            <a:extLst>
              <a:ext uri="{FF2B5EF4-FFF2-40B4-BE49-F238E27FC236}">
                <a16:creationId xmlns:a16="http://schemas.microsoft.com/office/drawing/2014/main" id="{A106B2EB-B78D-4BBB-B021-BE02279EFD1C}"/>
              </a:ext>
            </a:extLst>
          </p:cNvPr>
          <p:cNvGraphicFramePr>
            <a:graphicFrameLocks noGrp="1"/>
          </p:cNvGraphicFramePr>
          <p:nvPr/>
        </p:nvGraphicFramePr>
        <p:xfrm>
          <a:off x="5962985" y="5363483"/>
          <a:ext cx="4099199" cy="390584"/>
        </p:xfrm>
        <a:graphic>
          <a:graphicData uri="http://schemas.openxmlformats.org/drawingml/2006/table">
            <a:tbl>
              <a:tblPr firstRow="1" bandRow="1">
                <a:tableStyleId>{5C22544A-7EE6-4342-B048-85BDC9FD1C3A}</a:tableStyleId>
              </a:tblPr>
              <a:tblGrid>
                <a:gridCol w="3327674">
                  <a:extLst>
                    <a:ext uri="{9D8B030D-6E8A-4147-A177-3AD203B41FA5}">
                      <a16:colId xmlns:a16="http://schemas.microsoft.com/office/drawing/2014/main" val="4200484578"/>
                    </a:ext>
                  </a:extLst>
                </a:gridCol>
                <a:gridCol w="771525">
                  <a:extLst>
                    <a:ext uri="{9D8B030D-6E8A-4147-A177-3AD203B41FA5}">
                      <a16:colId xmlns:a16="http://schemas.microsoft.com/office/drawing/2014/main" val="2210594015"/>
                    </a:ext>
                  </a:extLst>
                </a:gridCol>
              </a:tblGrid>
              <a:tr h="390584">
                <a:tc>
                  <a:txBody>
                    <a:bodyPr/>
                    <a:lstStyle/>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r>
                        <a:rPr lang="en-US" sz="1600" b="1" i="1" kern="1200">
                          <a:solidFill>
                            <a:schemeClr val="tx1"/>
                          </a:solidFill>
                          <a:latin typeface="+mn-lt"/>
                          <a:ea typeface="+mn-ea"/>
                          <a:cs typeface="+mn-cs"/>
                        </a:rPr>
                        <a:t>Implementation</a:t>
                      </a: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de-AT" sz="1600" b="0" i="0">
                        <a:solidFill>
                          <a:schemeClr val="tx1"/>
                        </a:solidFill>
                      </a:endParaRPr>
                    </a:p>
                  </a:txBody>
                  <a:tcPr>
                    <a:noFill/>
                  </a:tcPr>
                </a:tc>
                <a:extLst>
                  <a:ext uri="{0D108BD9-81ED-4DB2-BD59-A6C34878D82A}">
                    <a16:rowId xmlns:a16="http://schemas.microsoft.com/office/drawing/2014/main" val="3153248578"/>
                  </a:ext>
                </a:extLst>
              </a:tr>
            </a:tbl>
          </a:graphicData>
        </a:graphic>
      </p:graphicFrame>
      <p:sp>
        <p:nvSpPr>
          <p:cNvPr id="28" name="Pfeil: nach links gekrümmt 27">
            <a:extLst>
              <a:ext uri="{FF2B5EF4-FFF2-40B4-BE49-F238E27FC236}">
                <a16:creationId xmlns:a16="http://schemas.microsoft.com/office/drawing/2014/main" id="{1796BECC-4063-4686-B398-657E2D285193}"/>
              </a:ext>
            </a:extLst>
          </p:cNvPr>
          <p:cNvSpPr/>
          <p:nvPr/>
        </p:nvSpPr>
        <p:spPr bwMode="gray">
          <a:xfrm rot="10800000">
            <a:off x="4091487" y="2792703"/>
            <a:ext cx="1054877" cy="2130432"/>
          </a:xfrm>
          <a:prstGeom prst="curvedLeftArrow">
            <a:avLst>
              <a:gd name="adj1" fmla="val 14954"/>
              <a:gd name="adj2" fmla="val 50000"/>
              <a:gd name="adj3" fmla="val 25000"/>
            </a:avLst>
          </a:prstGeom>
          <a:solidFill>
            <a:schemeClr val="tx2">
              <a:lumMod val="7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err="1">
              <a:solidFill>
                <a:schemeClr val="tx1"/>
              </a:solidFill>
            </a:endParaRPr>
          </a:p>
        </p:txBody>
      </p:sp>
      <p:grpSp>
        <p:nvGrpSpPr>
          <p:cNvPr id="29" name="Grafik 212">
            <a:extLst>
              <a:ext uri="{FF2B5EF4-FFF2-40B4-BE49-F238E27FC236}">
                <a16:creationId xmlns:a16="http://schemas.microsoft.com/office/drawing/2014/main" id="{537E9D31-C95B-4305-8639-2DCFF63388AA}"/>
              </a:ext>
            </a:extLst>
          </p:cNvPr>
          <p:cNvGrpSpPr/>
          <p:nvPr>
            <p:custDataLst>
              <p:tags r:id="rId2"/>
            </p:custDataLst>
          </p:nvPr>
        </p:nvGrpSpPr>
        <p:grpSpPr>
          <a:xfrm>
            <a:off x="3107250" y="3972059"/>
            <a:ext cx="506748" cy="447757"/>
            <a:chOff x="371500" y="1778884"/>
            <a:chExt cx="614079" cy="565960"/>
          </a:xfrm>
        </p:grpSpPr>
        <p:sp>
          <p:nvSpPr>
            <p:cNvPr id="30" name="Freihandform: Form 29">
              <a:extLst>
                <a:ext uri="{FF2B5EF4-FFF2-40B4-BE49-F238E27FC236}">
                  <a16:creationId xmlns:a16="http://schemas.microsoft.com/office/drawing/2014/main" id="{FEA58890-2EE6-4B45-A13D-F2DDF6344731}"/>
                </a:ext>
              </a:extLst>
            </p:cNvPr>
            <p:cNvSpPr/>
            <p:nvPr/>
          </p:nvSpPr>
          <p:spPr>
            <a:xfrm>
              <a:off x="371500" y="1778884"/>
              <a:ext cx="565960" cy="565960"/>
            </a:xfrm>
            <a:custGeom>
              <a:avLst/>
              <a:gdLst>
                <a:gd name="connsiteX0" fmla="*/ 565961 w 565960"/>
                <a:gd name="connsiteY0" fmla="*/ 282980 h 565960"/>
                <a:gd name="connsiteX1" fmla="*/ 282980 w 565960"/>
                <a:gd name="connsiteY1" fmla="*/ 565961 h 565960"/>
                <a:gd name="connsiteX2" fmla="*/ 0 w 565960"/>
                <a:gd name="connsiteY2" fmla="*/ 282980 h 565960"/>
                <a:gd name="connsiteX3" fmla="*/ 282980 w 565960"/>
                <a:gd name="connsiteY3" fmla="*/ 0 h 565960"/>
                <a:gd name="connsiteX4" fmla="*/ 565961 w 565960"/>
                <a:gd name="connsiteY4" fmla="*/ 28298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960" h="565960">
                  <a:moveTo>
                    <a:pt x="565961" y="282980"/>
                  </a:moveTo>
                  <a:cubicBezTo>
                    <a:pt x="565961" y="439266"/>
                    <a:pt x="439266" y="565961"/>
                    <a:pt x="282980" y="565961"/>
                  </a:cubicBezTo>
                  <a:cubicBezTo>
                    <a:pt x="126695" y="565961"/>
                    <a:pt x="0" y="439266"/>
                    <a:pt x="0" y="282980"/>
                  </a:cubicBezTo>
                  <a:cubicBezTo>
                    <a:pt x="0" y="126695"/>
                    <a:pt x="126695" y="0"/>
                    <a:pt x="282980" y="0"/>
                  </a:cubicBezTo>
                  <a:cubicBezTo>
                    <a:pt x="439266" y="0"/>
                    <a:pt x="565961" y="126695"/>
                    <a:pt x="565961" y="282980"/>
                  </a:cubicBezTo>
                  <a:close/>
                </a:path>
              </a:pathLst>
            </a:custGeom>
            <a:solidFill>
              <a:srgbClr val="FFC000"/>
            </a:solidFill>
            <a:ln w="5031" cap="flat">
              <a:noFill/>
              <a:prstDash val="solid"/>
              <a:miter/>
            </a:ln>
          </p:spPr>
          <p:txBody>
            <a:bodyPr rtlCol="0" anchor="ctr"/>
            <a:lstStyle/>
            <a:p>
              <a:endParaRPr lang="de-DE"/>
            </a:p>
          </p:txBody>
        </p:sp>
        <p:sp>
          <p:nvSpPr>
            <p:cNvPr id="31" name="Freihandform: Form 30">
              <a:extLst>
                <a:ext uri="{FF2B5EF4-FFF2-40B4-BE49-F238E27FC236}">
                  <a16:creationId xmlns:a16="http://schemas.microsoft.com/office/drawing/2014/main" id="{7434E133-80EB-40A5-8EA7-9E6E0D26349B}"/>
                </a:ext>
              </a:extLst>
            </p:cNvPr>
            <p:cNvSpPr/>
            <p:nvPr/>
          </p:nvSpPr>
          <p:spPr>
            <a:xfrm>
              <a:off x="508148" y="1830349"/>
              <a:ext cx="477431" cy="477431"/>
            </a:xfrm>
            <a:custGeom>
              <a:avLst/>
              <a:gdLst>
                <a:gd name="connsiteX0" fmla="*/ 238665 w 477431"/>
                <a:gd name="connsiteY0" fmla="*/ 0 h 477431"/>
                <a:gd name="connsiteX1" fmla="*/ 0 w 477431"/>
                <a:gd name="connsiteY1" fmla="*/ 238766 h 477431"/>
                <a:gd name="connsiteX2" fmla="*/ 238766 w 477431"/>
                <a:gd name="connsiteY2" fmla="*/ 477431 h 477431"/>
                <a:gd name="connsiteX3" fmla="*/ 477431 w 477431"/>
                <a:gd name="connsiteY3" fmla="*/ 238716 h 477431"/>
                <a:gd name="connsiteX4" fmla="*/ 238716 w 477431"/>
                <a:gd name="connsiteY4" fmla="*/ 0 h 477431"/>
                <a:gd name="connsiteX5" fmla="*/ 238665 w 477431"/>
                <a:gd name="connsiteY5" fmla="*/ 0 h 477431"/>
                <a:gd name="connsiteX6" fmla="*/ 87617 w 477431"/>
                <a:gd name="connsiteY6" fmla="*/ 94158 h 477431"/>
                <a:gd name="connsiteX7" fmla="*/ 161645 w 477431"/>
                <a:gd name="connsiteY7" fmla="*/ 44113 h 477431"/>
                <a:gd name="connsiteX8" fmla="*/ 128130 w 477431"/>
                <a:gd name="connsiteY8" fmla="*/ 112817 h 477431"/>
                <a:gd name="connsiteX9" fmla="*/ 86248 w 477431"/>
                <a:gd name="connsiteY9" fmla="*/ 95527 h 477431"/>
                <a:gd name="connsiteX10" fmla="*/ 30575 w 477431"/>
                <a:gd name="connsiteY10" fmla="*/ 219701 h 477431"/>
                <a:gd name="connsiteX11" fmla="*/ 67031 w 477431"/>
                <a:gd name="connsiteY11" fmla="*/ 119155 h 477431"/>
                <a:gd name="connsiteX12" fmla="*/ 119865 w 477431"/>
                <a:gd name="connsiteY12" fmla="*/ 141617 h 477431"/>
                <a:gd name="connsiteX13" fmla="*/ 109217 w 477431"/>
                <a:gd name="connsiteY13" fmla="*/ 223808 h 477431"/>
                <a:gd name="connsiteX14" fmla="*/ 30169 w 477431"/>
                <a:gd name="connsiteY14" fmla="*/ 223808 h 477431"/>
                <a:gd name="connsiteX15" fmla="*/ 67335 w 477431"/>
                <a:gd name="connsiteY15" fmla="*/ 358276 h 477431"/>
                <a:gd name="connsiteX16" fmla="*/ 30068 w 477431"/>
                <a:gd name="connsiteY16" fmla="*/ 253673 h 477431"/>
                <a:gd name="connsiteX17" fmla="*/ 109572 w 477431"/>
                <a:gd name="connsiteY17" fmla="*/ 253673 h 477431"/>
                <a:gd name="connsiteX18" fmla="*/ 120017 w 477431"/>
                <a:gd name="connsiteY18" fmla="*/ 335865 h 477431"/>
                <a:gd name="connsiteX19" fmla="*/ 70276 w 477431"/>
                <a:gd name="connsiteY19" fmla="*/ 356704 h 477431"/>
                <a:gd name="connsiteX20" fmla="*/ 157437 w 477431"/>
                <a:gd name="connsiteY20" fmla="*/ 431544 h 477431"/>
                <a:gd name="connsiteX21" fmla="*/ 86451 w 477431"/>
                <a:gd name="connsiteY21" fmla="*/ 381854 h 477431"/>
                <a:gd name="connsiteX22" fmla="*/ 128180 w 477431"/>
                <a:gd name="connsiteY22" fmla="*/ 364614 h 477431"/>
                <a:gd name="connsiteX23" fmla="*/ 161899 w 477431"/>
                <a:gd name="connsiteY23" fmla="*/ 433673 h 477431"/>
                <a:gd name="connsiteX24" fmla="*/ 223758 w 477431"/>
                <a:gd name="connsiteY24" fmla="*/ 350417 h 477431"/>
                <a:gd name="connsiteX25" fmla="*/ 223758 w 477431"/>
                <a:gd name="connsiteY25" fmla="*/ 445132 h 477431"/>
                <a:gd name="connsiteX26" fmla="*/ 157082 w 477431"/>
                <a:gd name="connsiteY26" fmla="*/ 356755 h 477431"/>
                <a:gd name="connsiteX27" fmla="*/ 223758 w 477431"/>
                <a:gd name="connsiteY27" fmla="*/ 348946 h 477431"/>
                <a:gd name="connsiteX28" fmla="*/ 223758 w 477431"/>
                <a:gd name="connsiteY28" fmla="*/ 254992 h 477431"/>
                <a:gd name="connsiteX29" fmla="*/ 223758 w 477431"/>
                <a:gd name="connsiteY29" fmla="*/ 319183 h 477431"/>
                <a:gd name="connsiteX30" fmla="*/ 148868 w 477431"/>
                <a:gd name="connsiteY30" fmla="*/ 328208 h 477431"/>
                <a:gd name="connsiteX31" fmla="*/ 139437 w 477431"/>
                <a:gd name="connsiteY31" fmla="*/ 253673 h 477431"/>
                <a:gd name="connsiteX32" fmla="*/ 223758 w 477431"/>
                <a:gd name="connsiteY32" fmla="*/ 253673 h 477431"/>
                <a:gd name="connsiteX33" fmla="*/ 223758 w 477431"/>
                <a:gd name="connsiteY33" fmla="*/ 161797 h 477431"/>
                <a:gd name="connsiteX34" fmla="*/ 223758 w 477431"/>
                <a:gd name="connsiteY34" fmla="*/ 223808 h 477431"/>
                <a:gd name="connsiteX35" fmla="*/ 139335 w 477431"/>
                <a:gd name="connsiteY35" fmla="*/ 223808 h 477431"/>
                <a:gd name="connsiteX36" fmla="*/ 148918 w 477431"/>
                <a:gd name="connsiteY36" fmla="*/ 149324 h 477431"/>
                <a:gd name="connsiteX37" fmla="*/ 223758 w 477431"/>
                <a:gd name="connsiteY37" fmla="*/ 158299 h 477431"/>
                <a:gd name="connsiteX38" fmla="*/ 223758 w 477431"/>
                <a:gd name="connsiteY38" fmla="*/ 33972 h 477431"/>
                <a:gd name="connsiteX39" fmla="*/ 223758 w 477431"/>
                <a:gd name="connsiteY39" fmla="*/ 128282 h 477431"/>
                <a:gd name="connsiteX40" fmla="*/ 157031 w 477431"/>
                <a:gd name="connsiteY40" fmla="*/ 120625 h 477431"/>
                <a:gd name="connsiteX41" fmla="*/ 223758 w 477431"/>
                <a:gd name="connsiteY41" fmla="*/ 31994 h 477431"/>
                <a:gd name="connsiteX42" fmla="*/ 409944 w 477431"/>
                <a:gd name="connsiteY42" fmla="*/ 119155 h 477431"/>
                <a:gd name="connsiteX43" fmla="*/ 447313 w 477431"/>
                <a:gd name="connsiteY43" fmla="*/ 222034 h 477431"/>
                <a:gd name="connsiteX44" fmla="*/ 447313 w 477431"/>
                <a:gd name="connsiteY44" fmla="*/ 223606 h 477431"/>
                <a:gd name="connsiteX45" fmla="*/ 368569 w 477431"/>
                <a:gd name="connsiteY45" fmla="*/ 223606 h 477431"/>
                <a:gd name="connsiteX46" fmla="*/ 357008 w 477431"/>
                <a:gd name="connsiteY46" fmla="*/ 140907 h 477431"/>
                <a:gd name="connsiteX47" fmla="*/ 409944 w 477431"/>
                <a:gd name="connsiteY47" fmla="*/ 119256 h 477431"/>
                <a:gd name="connsiteX48" fmla="*/ 319386 w 477431"/>
                <a:gd name="connsiteY48" fmla="*/ 45634 h 477431"/>
                <a:gd name="connsiteX49" fmla="*/ 390930 w 477431"/>
                <a:gd name="connsiteY49" fmla="*/ 95628 h 477431"/>
                <a:gd name="connsiteX50" fmla="*/ 348946 w 477431"/>
                <a:gd name="connsiteY50" fmla="*/ 112310 h 477431"/>
                <a:gd name="connsiteX51" fmla="*/ 314975 w 477431"/>
                <a:gd name="connsiteY51" fmla="*/ 43606 h 477431"/>
                <a:gd name="connsiteX52" fmla="*/ 253470 w 477431"/>
                <a:gd name="connsiteY52" fmla="*/ 126761 h 477431"/>
                <a:gd name="connsiteX53" fmla="*/ 253470 w 477431"/>
                <a:gd name="connsiteY53" fmla="*/ 31842 h 477431"/>
                <a:gd name="connsiteX54" fmla="*/ 319842 w 477431"/>
                <a:gd name="connsiteY54" fmla="*/ 119611 h 477431"/>
                <a:gd name="connsiteX55" fmla="*/ 253623 w 477431"/>
                <a:gd name="connsiteY55" fmla="*/ 128028 h 477431"/>
                <a:gd name="connsiteX56" fmla="*/ 253470 w 477431"/>
                <a:gd name="connsiteY56" fmla="*/ 158146 h 477431"/>
                <a:gd name="connsiteX57" fmla="*/ 327904 w 477431"/>
                <a:gd name="connsiteY57" fmla="*/ 148614 h 477431"/>
                <a:gd name="connsiteX58" fmla="*/ 338552 w 477431"/>
                <a:gd name="connsiteY58" fmla="*/ 224011 h 477431"/>
                <a:gd name="connsiteX59" fmla="*/ 253623 w 477431"/>
                <a:gd name="connsiteY59" fmla="*/ 224011 h 477431"/>
                <a:gd name="connsiteX60" fmla="*/ 253470 w 477431"/>
                <a:gd name="connsiteY60" fmla="*/ 318372 h 477431"/>
                <a:gd name="connsiteX61" fmla="*/ 253470 w 477431"/>
                <a:gd name="connsiteY61" fmla="*/ 253673 h 477431"/>
                <a:gd name="connsiteX62" fmla="*/ 338907 w 477431"/>
                <a:gd name="connsiteY62" fmla="*/ 253673 h 477431"/>
                <a:gd name="connsiteX63" fmla="*/ 328766 w 477431"/>
                <a:gd name="connsiteY63" fmla="*/ 329121 h 477431"/>
                <a:gd name="connsiteX64" fmla="*/ 253775 w 477431"/>
                <a:gd name="connsiteY64" fmla="*/ 319487 h 477431"/>
                <a:gd name="connsiteX65" fmla="*/ 258541 w 477431"/>
                <a:gd name="connsiteY65" fmla="*/ 443408 h 477431"/>
                <a:gd name="connsiteX66" fmla="*/ 253470 w 477431"/>
                <a:gd name="connsiteY66" fmla="*/ 445792 h 477431"/>
                <a:gd name="connsiteX67" fmla="*/ 253470 w 477431"/>
                <a:gd name="connsiteY67" fmla="*/ 349454 h 477431"/>
                <a:gd name="connsiteX68" fmla="*/ 319944 w 477431"/>
                <a:gd name="connsiteY68" fmla="*/ 357921 h 477431"/>
                <a:gd name="connsiteX69" fmla="*/ 258896 w 477431"/>
                <a:gd name="connsiteY69" fmla="*/ 443206 h 477431"/>
                <a:gd name="connsiteX70" fmla="*/ 389358 w 477431"/>
                <a:gd name="connsiteY70" fmla="*/ 383527 h 477431"/>
                <a:gd name="connsiteX71" fmla="*/ 315482 w 477431"/>
                <a:gd name="connsiteY71" fmla="*/ 433572 h 477431"/>
                <a:gd name="connsiteX72" fmla="*/ 349200 w 477431"/>
                <a:gd name="connsiteY72" fmla="*/ 365172 h 477431"/>
                <a:gd name="connsiteX73" fmla="*/ 391183 w 477431"/>
                <a:gd name="connsiteY73" fmla="*/ 381904 h 477431"/>
                <a:gd name="connsiteX74" fmla="*/ 409639 w 477431"/>
                <a:gd name="connsiteY74" fmla="*/ 358479 h 477431"/>
                <a:gd name="connsiteX75" fmla="*/ 357059 w 477431"/>
                <a:gd name="connsiteY75" fmla="*/ 336727 h 477431"/>
                <a:gd name="connsiteX76" fmla="*/ 368316 w 477431"/>
                <a:gd name="connsiteY76" fmla="*/ 253876 h 477431"/>
                <a:gd name="connsiteX77" fmla="*/ 447313 w 477431"/>
                <a:gd name="connsiteY77" fmla="*/ 253876 h 477431"/>
                <a:gd name="connsiteX78" fmla="*/ 447313 w 477431"/>
                <a:gd name="connsiteY78" fmla="*/ 255397 h 477431"/>
                <a:gd name="connsiteX79" fmla="*/ 410096 w 477431"/>
                <a:gd name="connsiteY79" fmla="*/ 358276 h 477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477431" h="477431">
                  <a:moveTo>
                    <a:pt x="238665" y="0"/>
                  </a:moveTo>
                  <a:cubicBezTo>
                    <a:pt x="106826" y="28"/>
                    <a:pt x="-28" y="106927"/>
                    <a:pt x="0" y="238766"/>
                  </a:cubicBezTo>
                  <a:cubicBezTo>
                    <a:pt x="28" y="370605"/>
                    <a:pt x="106927" y="477461"/>
                    <a:pt x="238766" y="477431"/>
                  </a:cubicBezTo>
                  <a:cubicBezTo>
                    <a:pt x="370587" y="477401"/>
                    <a:pt x="477431" y="370535"/>
                    <a:pt x="477431" y="238716"/>
                  </a:cubicBezTo>
                  <a:cubicBezTo>
                    <a:pt x="477431" y="106876"/>
                    <a:pt x="370557" y="0"/>
                    <a:pt x="238716" y="0"/>
                  </a:cubicBezTo>
                  <a:cubicBezTo>
                    <a:pt x="238699" y="0"/>
                    <a:pt x="238682" y="0"/>
                    <a:pt x="238665" y="0"/>
                  </a:cubicBezTo>
                  <a:close/>
                  <a:moveTo>
                    <a:pt x="87617" y="94158"/>
                  </a:moveTo>
                  <a:cubicBezTo>
                    <a:pt x="108506" y="72464"/>
                    <a:pt x="133729" y="55412"/>
                    <a:pt x="161645" y="44113"/>
                  </a:cubicBezTo>
                  <a:cubicBezTo>
                    <a:pt x="147182" y="65257"/>
                    <a:pt x="135890" y="88403"/>
                    <a:pt x="128130" y="112817"/>
                  </a:cubicBezTo>
                  <a:cubicBezTo>
                    <a:pt x="113729" y="108185"/>
                    <a:pt x="99723" y="102403"/>
                    <a:pt x="86248" y="95527"/>
                  </a:cubicBezTo>
                  <a:close/>
                  <a:moveTo>
                    <a:pt x="30575" y="219701"/>
                  </a:moveTo>
                  <a:cubicBezTo>
                    <a:pt x="33976" y="183630"/>
                    <a:pt x="46524" y="149024"/>
                    <a:pt x="67031" y="119155"/>
                  </a:cubicBezTo>
                  <a:cubicBezTo>
                    <a:pt x="83879" y="128324"/>
                    <a:pt x="101572" y="135846"/>
                    <a:pt x="119865" y="141617"/>
                  </a:cubicBezTo>
                  <a:cubicBezTo>
                    <a:pt x="113501" y="168575"/>
                    <a:pt x="109933" y="196118"/>
                    <a:pt x="109217" y="223808"/>
                  </a:cubicBezTo>
                  <a:lnTo>
                    <a:pt x="30169" y="223808"/>
                  </a:lnTo>
                  <a:close/>
                  <a:moveTo>
                    <a:pt x="67335" y="358276"/>
                  </a:moveTo>
                  <a:cubicBezTo>
                    <a:pt x="45572" y="327477"/>
                    <a:pt x="32682" y="291295"/>
                    <a:pt x="30068" y="253673"/>
                  </a:cubicBezTo>
                  <a:lnTo>
                    <a:pt x="109572" y="253673"/>
                  </a:lnTo>
                  <a:cubicBezTo>
                    <a:pt x="110224" y="281356"/>
                    <a:pt x="113724" y="308899"/>
                    <a:pt x="120017" y="335865"/>
                  </a:cubicBezTo>
                  <a:cubicBezTo>
                    <a:pt x="102840" y="341292"/>
                    <a:pt x="86192" y="348268"/>
                    <a:pt x="70276" y="356704"/>
                  </a:cubicBezTo>
                  <a:close/>
                  <a:moveTo>
                    <a:pt x="157437" y="431544"/>
                  </a:moveTo>
                  <a:cubicBezTo>
                    <a:pt x="130689" y="419897"/>
                    <a:pt x="106550" y="402997"/>
                    <a:pt x="86451" y="381854"/>
                  </a:cubicBezTo>
                  <a:cubicBezTo>
                    <a:pt x="99871" y="374986"/>
                    <a:pt x="113826" y="369220"/>
                    <a:pt x="128180" y="364614"/>
                  </a:cubicBezTo>
                  <a:cubicBezTo>
                    <a:pt x="135830" y="389221"/>
                    <a:pt x="147201" y="412509"/>
                    <a:pt x="161899" y="433673"/>
                  </a:cubicBezTo>
                  <a:close/>
                  <a:moveTo>
                    <a:pt x="223758" y="350417"/>
                  </a:moveTo>
                  <a:lnTo>
                    <a:pt x="223758" y="445132"/>
                  </a:lnTo>
                  <a:cubicBezTo>
                    <a:pt x="188265" y="429566"/>
                    <a:pt x="171887" y="398637"/>
                    <a:pt x="157082" y="356755"/>
                  </a:cubicBezTo>
                  <a:cubicBezTo>
                    <a:pt x="179020" y="352110"/>
                    <a:pt x="201340" y="349496"/>
                    <a:pt x="223758" y="348946"/>
                  </a:cubicBezTo>
                  <a:close/>
                  <a:moveTo>
                    <a:pt x="223758" y="254992"/>
                  </a:moveTo>
                  <a:lnTo>
                    <a:pt x="223758" y="319183"/>
                  </a:lnTo>
                  <a:cubicBezTo>
                    <a:pt x="198564" y="319804"/>
                    <a:pt x="173488" y="322826"/>
                    <a:pt x="148868" y="328208"/>
                  </a:cubicBezTo>
                  <a:cubicBezTo>
                    <a:pt x="143253" y="303739"/>
                    <a:pt x="140094" y="278770"/>
                    <a:pt x="139437" y="253673"/>
                  </a:cubicBezTo>
                  <a:lnTo>
                    <a:pt x="223758" y="253673"/>
                  </a:lnTo>
                  <a:close/>
                  <a:moveTo>
                    <a:pt x="223758" y="161797"/>
                  </a:moveTo>
                  <a:lnTo>
                    <a:pt x="223758" y="223808"/>
                  </a:lnTo>
                  <a:lnTo>
                    <a:pt x="139335" y="223808"/>
                  </a:lnTo>
                  <a:cubicBezTo>
                    <a:pt x="140007" y="198721"/>
                    <a:pt x="143217" y="173765"/>
                    <a:pt x="148918" y="149324"/>
                  </a:cubicBezTo>
                  <a:cubicBezTo>
                    <a:pt x="173522" y="154692"/>
                    <a:pt x="198583" y="157697"/>
                    <a:pt x="223758" y="158299"/>
                  </a:cubicBezTo>
                  <a:close/>
                  <a:moveTo>
                    <a:pt x="223758" y="33972"/>
                  </a:moveTo>
                  <a:lnTo>
                    <a:pt x="223758" y="128282"/>
                  </a:lnTo>
                  <a:cubicBezTo>
                    <a:pt x="201328" y="127785"/>
                    <a:pt x="178991" y="125222"/>
                    <a:pt x="157031" y="120625"/>
                  </a:cubicBezTo>
                  <a:cubicBezTo>
                    <a:pt x="172851" y="75904"/>
                    <a:pt x="190394" y="46445"/>
                    <a:pt x="223758" y="31994"/>
                  </a:cubicBezTo>
                  <a:close/>
                  <a:moveTo>
                    <a:pt x="409944" y="119155"/>
                  </a:moveTo>
                  <a:cubicBezTo>
                    <a:pt x="431204" y="149579"/>
                    <a:pt x="444093" y="185058"/>
                    <a:pt x="447313" y="222034"/>
                  </a:cubicBezTo>
                  <a:lnTo>
                    <a:pt x="447313" y="223606"/>
                  </a:lnTo>
                  <a:lnTo>
                    <a:pt x="368569" y="223606"/>
                  </a:lnTo>
                  <a:cubicBezTo>
                    <a:pt x="367418" y="195729"/>
                    <a:pt x="363544" y="168031"/>
                    <a:pt x="357008" y="140907"/>
                  </a:cubicBezTo>
                  <a:cubicBezTo>
                    <a:pt x="375358" y="135547"/>
                    <a:pt x="393100" y="128291"/>
                    <a:pt x="409944" y="119256"/>
                  </a:cubicBezTo>
                  <a:close/>
                  <a:moveTo>
                    <a:pt x="319386" y="45634"/>
                  </a:moveTo>
                  <a:cubicBezTo>
                    <a:pt x="346462" y="57122"/>
                    <a:pt x="370836" y="74152"/>
                    <a:pt x="390930" y="95628"/>
                  </a:cubicBezTo>
                  <a:cubicBezTo>
                    <a:pt x="377437" y="102376"/>
                    <a:pt x="363392" y="107957"/>
                    <a:pt x="348946" y="112310"/>
                  </a:cubicBezTo>
                  <a:cubicBezTo>
                    <a:pt x="341067" y="87861"/>
                    <a:pt x="329619" y="64710"/>
                    <a:pt x="314975" y="43606"/>
                  </a:cubicBezTo>
                  <a:close/>
                  <a:moveTo>
                    <a:pt x="253470" y="126761"/>
                  </a:moveTo>
                  <a:lnTo>
                    <a:pt x="253470" y="31842"/>
                  </a:lnTo>
                  <a:cubicBezTo>
                    <a:pt x="293577" y="51110"/>
                    <a:pt x="305341" y="81837"/>
                    <a:pt x="319842" y="119611"/>
                  </a:cubicBezTo>
                  <a:cubicBezTo>
                    <a:pt x="298012" y="124079"/>
                    <a:pt x="275876" y="126893"/>
                    <a:pt x="253623" y="128028"/>
                  </a:cubicBezTo>
                  <a:close/>
                  <a:moveTo>
                    <a:pt x="253470" y="158146"/>
                  </a:moveTo>
                  <a:cubicBezTo>
                    <a:pt x="278496" y="156950"/>
                    <a:pt x="303385" y="153762"/>
                    <a:pt x="327904" y="148614"/>
                  </a:cubicBezTo>
                  <a:cubicBezTo>
                    <a:pt x="333810" y="173357"/>
                    <a:pt x="337375" y="198600"/>
                    <a:pt x="338552" y="224011"/>
                  </a:cubicBezTo>
                  <a:lnTo>
                    <a:pt x="253623" y="224011"/>
                  </a:lnTo>
                  <a:close/>
                  <a:moveTo>
                    <a:pt x="253470" y="318372"/>
                  </a:moveTo>
                  <a:lnTo>
                    <a:pt x="253470" y="253673"/>
                  </a:lnTo>
                  <a:lnTo>
                    <a:pt x="338907" y="253673"/>
                  </a:lnTo>
                  <a:cubicBezTo>
                    <a:pt x="338136" y="279105"/>
                    <a:pt x="334738" y="304389"/>
                    <a:pt x="328766" y="329121"/>
                  </a:cubicBezTo>
                  <a:cubicBezTo>
                    <a:pt x="304062" y="323939"/>
                    <a:pt x="278987" y="320718"/>
                    <a:pt x="253775" y="319487"/>
                  </a:cubicBezTo>
                  <a:close/>
                  <a:moveTo>
                    <a:pt x="258541" y="443408"/>
                  </a:moveTo>
                  <a:lnTo>
                    <a:pt x="253470" y="445792"/>
                  </a:lnTo>
                  <a:lnTo>
                    <a:pt x="253470" y="349454"/>
                  </a:lnTo>
                  <a:cubicBezTo>
                    <a:pt x="275807" y="350630"/>
                    <a:pt x="298025" y="353461"/>
                    <a:pt x="319944" y="357921"/>
                  </a:cubicBezTo>
                  <a:cubicBezTo>
                    <a:pt x="307825" y="390118"/>
                    <a:pt x="293121" y="425865"/>
                    <a:pt x="258896" y="443206"/>
                  </a:cubicBezTo>
                  <a:close/>
                  <a:moveTo>
                    <a:pt x="389358" y="383527"/>
                  </a:moveTo>
                  <a:cubicBezTo>
                    <a:pt x="368503" y="405188"/>
                    <a:pt x="343334" y="422239"/>
                    <a:pt x="315482" y="433572"/>
                  </a:cubicBezTo>
                  <a:cubicBezTo>
                    <a:pt x="329878" y="412469"/>
                    <a:pt x="341229" y="389444"/>
                    <a:pt x="349200" y="365172"/>
                  </a:cubicBezTo>
                  <a:cubicBezTo>
                    <a:pt x="363641" y="369563"/>
                    <a:pt x="377681" y="375161"/>
                    <a:pt x="391183" y="381904"/>
                  </a:cubicBezTo>
                  <a:close/>
                  <a:moveTo>
                    <a:pt x="409639" y="358479"/>
                  </a:moveTo>
                  <a:cubicBezTo>
                    <a:pt x="392907" y="349439"/>
                    <a:pt x="375287" y="342150"/>
                    <a:pt x="357059" y="336727"/>
                  </a:cubicBezTo>
                  <a:cubicBezTo>
                    <a:pt x="363696" y="309579"/>
                    <a:pt x="367469" y="281811"/>
                    <a:pt x="368316" y="253876"/>
                  </a:cubicBezTo>
                  <a:lnTo>
                    <a:pt x="447313" y="253876"/>
                  </a:lnTo>
                  <a:lnTo>
                    <a:pt x="447313" y="255397"/>
                  </a:lnTo>
                  <a:cubicBezTo>
                    <a:pt x="444108" y="292352"/>
                    <a:pt x="431275" y="327824"/>
                    <a:pt x="410096" y="358276"/>
                  </a:cubicBezTo>
                  <a:close/>
                </a:path>
              </a:pathLst>
            </a:custGeom>
            <a:solidFill>
              <a:srgbClr val="1D1D1B"/>
            </a:solidFill>
            <a:ln w="5031" cap="flat">
              <a:noFill/>
              <a:prstDash val="solid"/>
              <a:miter/>
            </a:ln>
          </p:spPr>
          <p:txBody>
            <a:bodyPr rtlCol="0" anchor="ctr"/>
            <a:lstStyle/>
            <a:p>
              <a:endParaRPr lang="de-DE"/>
            </a:p>
          </p:txBody>
        </p:sp>
      </p:grpSp>
      <p:grpSp>
        <p:nvGrpSpPr>
          <p:cNvPr id="32" name="Grafik 550">
            <a:extLst>
              <a:ext uri="{FF2B5EF4-FFF2-40B4-BE49-F238E27FC236}">
                <a16:creationId xmlns:a16="http://schemas.microsoft.com/office/drawing/2014/main" id="{F7E1662B-A318-408B-9F7A-06096637C9E6}"/>
              </a:ext>
            </a:extLst>
          </p:cNvPr>
          <p:cNvGrpSpPr/>
          <p:nvPr/>
        </p:nvGrpSpPr>
        <p:grpSpPr>
          <a:xfrm>
            <a:off x="4258791" y="2014026"/>
            <a:ext cx="505544" cy="500433"/>
            <a:chOff x="6273476" y="4225488"/>
            <a:chExt cx="565960" cy="565960"/>
          </a:xfrm>
        </p:grpSpPr>
        <p:sp>
          <p:nvSpPr>
            <p:cNvPr id="33" name="Freihandform: Form 32">
              <a:extLst>
                <a:ext uri="{FF2B5EF4-FFF2-40B4-BE49-F238E27FC236}">
                  <a16:creationId xmlns:a16="http://schemas.microsoft.com/office/drawing/2014/main" id="{5D6384FD-2F9C-4D93-9F37-FE970CDE767E}"/>
                </a:ext>
              </a:extLst>
            </p:cNvPr>
            <p:cNvSpPr/>
            <p:nvPr/>
          </p:nvSpPr>
          <p:spPr>
            <a:xfrm>
              <a:off x="6273476" y="4225488"/>
              <a:ext cx="565960" cy="565960"/>
            </a:xfrm>
            <a:custGeom>
              <a:avLst/>
              <a:gdLst>
                <a:gd name="connsiteX0" fmla="*/ 565961 w 565960"/>
                <a:gd name="connsiteY0" fmla="*/ 282980 h 565960"/>
                <a:gd name="connsiteX1" fmla="*/ 282980 w 565960"/>
                <a:gd name="connsiteY1" fmla="*/ 565961 h 565960"/>
                <a:gd name="connsiteX2" fmla="*/ 0 w 565960"/>
                <a:gd name="connsiteY2" fmla="*/ 282980 h 565960"/>
                <a:gd name="connsiteX3" fmla="*/ 282980 w 565960"/>
                <a:gd name="connsiteY3" fmla="*/ 0 h 565960"/>
                <a:gd name="connsiteX4" fmla="*/ 565961 w 565960"/>
                <a:gd name="connsiteY4" fmla="*/ 28298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960" h="565960">
                  <a:moveTo>
                    <a:pt x="565961" y="282980"/>
                  </a:moveTo>
                  <a:cubicBezTo>
                    <a:pt x="565961" y="439266"/>
                    <a:pt x="439266" y="565961"/>
                    <a:pt x="282980" y="565961"/>
                  </a:cubicBezTo>
                  <a:cubicBezTo>
                    <a:pt x="126695" y="565961"/>
                    <a:pt x="0" y="439266"/>
                    <a:pt x="0" y="282980"/>
                  </a:cubicBezTo>
                  <a:cubicBezTo>
                    <a:pt x="0" y="126695"/>
                    <a:pt x="126695" y="0"/>
                    <a:pt x="282980" y="0"/>
                  </a:cubicBezTo>
                  <a:cubicBezTo>
                    <a:pt x="439266" y="0"/>
                    <a:pt x="565961" y="126695"/>
                    <a:pt x="565961" y="282980"/>
                  </a:cubicBezTo>
                  <a:close/>
                </a:path>
              </a:pathLst>
            </a:custGeom>
            <a:solidFill>
              <a:srgbClr val="FFC000"/>
            </a:solidFill>
            <a:ln w="5031" cap="flat">
              <a:noFill/>
              <a:prstDash val="solid"/>
              <a:miter/>
            </a:ln>
          </p:spPr>
          <p:txBody>
            <a:bodyPr rtlCol="0" anchor="ctr"/>
            <a:lstStyle/>
            <a:p>
              <a:endParaRPr lang="de-DE"/>
            </a:p>
          </p:txBody>
        </p:sp>
        <p:sp>
          <p:nvSpPr>
            <p:cNvPr id="34" name="Freihandform: Form 33">
              <a:extLst>
                <a:ext uri="{FF2B5EF4-FFF2-40B4-BE49-F238E27FC236}">
                  <a16:creationId xmlns:a16="http://schemas.microsoft.com/office/drawing/2014/main" id="{E6CBE85E-6116-405A-A041-12CB2DC2752A}"/>
                </a:ext>
              </a:extLst>
            </p:cNvPr>
            <p:cNvSpPr/>
            <p:nvPr/>
          </p:nvSpPr>
          <p:spPr>
            <a:xfrm>
              <a:off x="6547161" y="4276206"/>
              <a:ext cx="256070" cy="476354"/>
            </a:xfrm>
            <a:custGeom>
              <a:avLst/>
              <a:gdLst>
                <a:gd name="connsiteX0" fmla="*/ 251053 w 256070"/>
                <a:gd name="connsiteY0" fmla="*/ 225417 h 476354"/>
                <a:gd name="connsiteX1" fmla="*/ 31047 w 256070"/>
                <a:gd name="connsiteY1" fmla="*/ 5462 h 476354"/>
                <a:gd name="connsiteX2" fmla="*/ 5442 w 256070"/>
                <a:gd name="connsiteY2" fmla="*/ 31068 h 476354"/>
                <a:gd name="connsiteX3" fmla="*/ 212619 w 256070"/>
                <a:gd name="connsiteY3" fmla="*/ 238246 h 476354"/>
                <a:gd name="connsiteX4" fmla="*/ 5492 w 256070"/>
                <a:gd name="connsiteY4" fmla="*/ 445423 h 476354"/>
                <a:gd name="connsiteX5" fmla="*/ 30845 w 256070"/>
                <a:gd name="connsiteY5" fmla="*/ 470775 h 476354"/>
                <a:gd name="connsiteX6" fmla="*/ 250850 w 256070"/>
                <a:gd name="connsiteY6" fmla="*/ 250769 h 476354"/>
                <a:gd name="connsiteX7" fmla="*/ 251053 w 256070"/>
                <a:gd name="connsiteY7" fmla="*/ 225417 h 476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6070" h="476354">
                  <a:moveTo>
                    <a:pt x="251053" y="225417"/>
                  </a:moveTo>
                  <a:lnTo>
                    <a:pt x="31047" y="5462"/>
                  </a:lnTo>
                  <a:cubicBezTo>
                    <a:pt x="14721" y="-11422"/>
                    <a:pt x="-11392" y="14741"/>
                    <a:pt x="5442" y="31068"/>
                  </a:cubicBezTo>
                  <a:lnTo>
                    <a:pt x="212619" y="238246"/>
                  </a:lnTo>
                  <a:lnTo>
                    <a:pt x="5492" y="445423"/>
                  </a:lnTo>
                  <a:cubicBezTo>
                    <a:pt x="-11392" y="461750"/>
                    <a:pt x="14721" y="487862"/>
                    <a:pt x="30845" y="470775"/>
                  </a:cubicBezTo>
                  <a:lnTo>
                    <a:pt x="250850" y="250769"/>
                  </a:lnTo>
                  <a:cubicBezTo>
                    <a:pt x="257731" y="243752"/>
                    <a:pt x="257822" y="232544"/>
                    <a:pt x="251053" y="225417"/>
                  </a:cubicBezTo>
                  <a:close/>
                </a:path>
              </a:pathLst>
            </a:custGeom>
            <a:solidFill>
              <a:srgbClr val="1D1D1B"/>
            </a:solidFill>
            <a:ln w="5031" cap="flat">
              <a:noFill/>
              <a:prstDash val="solid"/>
              <a:miter/>
            </a:ln>
          </p:spPr>
          <p:txBody>
            <a:bodyPr rtlCol="0" anchor="ctr"/>
            <a:lstStyle/>
            <a:p>
              <a:endParaRPr lang="de-DE"/>
            </a:p>
          </p:txBody>
        </p:sp>
      </p:grpSp>
      <p:grpSp>
        <p:nvGrpSpPr>
          <p:cNvPr id="35" name="Grafik 204">
            <a:extLst>
              <a:ext uri="{FF2B5EF4-FFF2-40B4-BE49-F238E27FC236}">
                <a16:creationId xmlns:a16="http://schemas.microsoft.com/office/drawing/2014/main" id="{F0429A6B-1CFA-41D2-844E-BE87BE5F7738}"/>
              </a:ext>
            </a:extLst>
          </p:cNvPr>
          <p:cNvGrpSpPr/>
          <p:nvPr/>
        </p:nvGrpSpPr>
        <p:grpSpPr>
          <a:xfrm>
            <a:off x="3488763" y="2491296"/>
            <a:ext cx="591213" cy="547399"/>
            <a:chOff x="371500" y="3001352"/>
            <a:chExt cx="643893" cy="565960"/>
          </a:xfrm>
        </p:grpSpPr>
        <p:sp>
          <p:nvSpPr>
            <p:cNvPr id="36" name="Freihandform: Form 35">
              <a:extLst>
                <a:ext uri="{FF2B5EF4-FFF2-40B4-BE49-F238E27FC236}">
                  <a16:creationId xmlns:a16="http://schemas.microsoft.com/office/drawing/2014/main" id="{1A61F315-059F-450C-A68F-CB069144C276}"/>
                </a:ext>
              </a:extLst>
            </p:cNvPr>
            <p:cNvSpPr/>
            <p:nvPr/>
          </p:nvSpPr>
          <p:spPr>
            <a:xfrm>
              <a:off x="371500" y="3001352"/>
              <a:ext cx="565960" cy="565960"/>
            </a:xfrm>
            <a:custGeom>
              <a:avLst/>
              <a:gdLst>
                <a:gd name="connsiteX0" fmla="*/ 565961 w 565960"/>
                <a:gd name="connsiteY0" fmla="*/ 282980 h 565960"/>
                <a:gd name="connsiteX1" fmla="*/ 282980 w 565960"/>
                <a:gd name="connsiteY1" fmla="*/ 565961 h 565960"/>
                <a:gd name="connsiteX2" fmla="*/ 0 w 565960"/>
                <a:gd name="connsiteY2" fmla="*/ 282980 h 565960"/>
                <a:gd name="connsiteX3" fmla="*/ 282980 w 565960"/>
                <a:gd name="connsiteY3" fmla="*/ 0 h 565960"/>
                <a:gd name="connsiteX4" fmla="*/ 565961 w 565960"/>
                <a:gd name="connsiteY4" fmla="*/ 28298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960" h="565960">
                  <a:moveTo>
                    <a:pt x="565961" y="282980"/>
                  </a:moveTo>
                  <a:cubicBezTo>
                    <a:pt x="565961" y="439266"/>
                    <a:pt x="439266" y="565961"/>
                    <a:pt x="282980" y="565961"/>
                  </a:cubicBezTo>
                  <a:cubicBezTo>
                    <a:pt x="126695" y="565961"/>
                    <a:pt x="0" y="439266"/>
                    <a:pt x="0" y="282980"/>
                  </a:cubicBezTo>
                  <a:cubicBezTo>
                    <a:pt x="0" y="126695"/>
                    <a:pt x="126695" y="0"/>
                    <a:pt x="282980" y="0"/>
                  </a:cubicBezTo>
                  <a:cubicBezTo>
                    <a:pt x="439266" y="0"/>
                    <a:pt x="565961" y="126695"/>
                    <a:pt x="565961" y="282980"/>
                  </a:cubicBezTo>
                  <a:close/>
                </a:path>
              </a:pathLst>
            </a:custGeom>
            <a:solidFill>
              <a:srgbClr val="FFC000"/>
            </a:solidFill>
            <a:ln w="5031" cap="flat">
              <a:noFill/>
              <a:prstDash val="solid"/>
              <a:miter/>
            </a:ln>
          </p:spPr>
          <p:txBody>
            <a:bodyPr rtlCol="0" anchor="ctr"/>
            <a:lstStyle/>
            <a:p>
              <a:endParaRPr lang="de-DE"/>
            </a:p>
          </p:txBody>
        </p:sp>
        <p:sp>
          <p:nvSpPr>
            <p:cNvPr id="37" name="Freihandform: Form 36">
              <a:extLst>
                <a:ext uri="{FF2B5EF4-FFF2-40B4-BE49-F238E27FC236}">
                  <a16:creationId xmlns:a16="http://schemas.microsoft.com/office/drawing/2014/main" id="{C4D9380B-94B0-42EC-8206-941E35AADDA4}"/>
                </a:ext>
              </a:extLst>
            </p:cNvPr>
            <p:cNvSpPr/>
            <p:nvPr/>
          </p:nvSpPr>
          <p:spPr>
            <a:xfrm>
              <a:off x="449837" y="3106969"/>
              <a:ext cx="565556" cy="400056"/>
            </a:xfrm>
            <a:custGeom>
              <a:avLst/>
              <a:gdLst>
                <a:gd name="connsiteX0" fmla="*/ 413647 w 565556"/>
                <a:gd name="connsiteY0" fmla="*/ 399803 h 400056"/>
                <a:gd name="connsiteX1" fmla="*/ 543551 w 565556"/>
                <a:gd name="connsiteY1" fmla="*/ 399803 h 400056"/>
                <a:gd name="connsiteX2" fmla="*/ 565557 w 565556"/>
                <a:gd name="connsiteY2" fmla="*/ 377848 h 400056"/>
                <a:gd name="connsiteX3" fmla="*/ 565557 w 565556"/>
                <a:gd name="connsiteY3" fmla="*/ 299713 h 400056"/>
                <a:gd name="connsiteX4" fmla="*/ 543551 w 565556"/>
                <a:gd name="connsiteY4" fmla="*/ 277758 h 400056"/>
                <a:gd name="connsiteX5" fmla="*/ 493151 w 565556"/>
                <a:gd name="connsiteY5" fmla="*/ 277758 h 400056"/>
                <a:gd name="connsiteX6" fmla="*/ 493151 w 565556"/>
                <a:gd name="connsiteY6" fmla="*/ 226090 h 400056"/>
                <a:gd name="connsiteX7" fmla="*/ 478599 w 565556"/>
                <a:gd name="connsiteY7" fmla="*/ 211538 h 400056"/>
                <a:gd name="connsiteX8" fmla="*/ 297280 w 565556"/>
                <a:gd name="connsiteY8" fmla="*/ 211538 h 400056"/>
                <a:gd name="connsiteX9" fmla="*/ 297280 w 565556"/>
                <a:gd name="connsiteY9" fmla="*/ 122248 h 400056"/>
                <a:gd name="connsiteX10" fmla="*/ 347985 w 565556"/>
                <a:gd name="connsiteY10" fmla="*/ 122248 h 400056"/>
                <a:gd name="connsiteX11" fmla="*/ 369940 w 565556"/>
                <a:gd name="connsiteY11" fmla="*/ 100293 h 400056"/>
                <a:gd name="connsiteX12" fmla="*/ 369940 w 565556"/>
                <a:gd name="connsiteY12" fmla="*/ 21955 h 400056"/>
                <a:gd name="connsiteX13" fmla="*/ 347985 w 565556"/>
                <a:gd name="connsiteY13" fmla="*/ 0 h 400056"/>
                <a:gd name="connsiteX14" fmla="*/ 217827 w 565556"/>
                <a:gd name="connsiteY14" fmla="*/ 0 h 400056"/>
                <a:gd name="connsiteX15" fmla="*/ 195821 w 565556"/>
                <a:gd name="connsiteY15" fmla="*/ 21955 h 400056"/>
                <a:gd name="connsiteX16" fmla="*/ 195821 w 565556"/>
                <a:gd name="connsiteY16" fmla="*/ 100344 h 400056"/>
                <a:gd name="connsiteX17" fmla="*/ 217827 w 565556"/>
                <a:gd name="connsiteY17" fmla="*/ 122248 h 400056"/>
                <a:gd name="connsiteX18" fmla="*/ 268227 w 565556"/>
                <a:gd name="connsiteY18" fmla="*/ 122248 h 400056"/>
                <a:gd name="connsiteX19" fmla="*/ 268227 w 565556"/>
                <a:gd name="connsiteY19" fmla="*/ 211487 h 400056"/>
                <a:gd name="connsiteX20" fmla="*/ 86909 w 565556"/>
                <a:gd name="connsiteY20" fmla="*/ 211487 h 400056"/>
                <a:gd name="connsiteX21" fmla="*/ 72356 w 565556"/>
                <a:gd name="connsiteY21" fmla="*/ 226039 h 400056"/>
                <a:gd name="connsiteX22" fmla="*/ 72356 w 565556"/>
                <a:gd name="connsiteY22" fmla="*/ 277504 h 400056"/>
                <a:gd name="connsiteX23" fmla="*/ 21956 w 565556"/>
                <a:gd name="connsiteY23" fmla="*/ 277504 h 400056"/>
                <a:gd name="connsiteX24" fmla="*/ 0 w 565556"/>
                <a:gd name="connsiteY24" fmla="*/ 299458 h 400056"/>
                <a:gd name="connsiteX25" fmla="*/ 2 w 565556"/>
                <a:gd name="connsiteY25" fmla="*/ 299713 h 400056"/>
                <a:gd name="connsiteX26" fmla="*/ 2 w 565556"/>
                <a:gd name="connsiteY26" fmla="*/ 378101 h 400056"/>
                <a:gd name="connsiteX27" fmla="*/ 21956 w 565556"/>
                <a:gd name="connsiteY27" fmla="*/ 400056 h 400056"/>
                <a:gd name="connsiteX28" fmla="*/ 151861 w 565556"/>
                <a:gd name="connsiteY28" fmla="*/ 400056 h 400056"/>
                <a:gd name="connsiteX29" fmla="*/ 173816 w 565556"/>
                <a:gd name="connsiteY29" fmla="*/ 378101 h 400056"/>
                <a:gd name="connsiteX30" fmla="*/ 173816 w 565556"/>
                <a:gd name="connsiteY30" fmla="*/ 299713 h 400056"/>
                <a:gd name="connsiteX31" fmla="*/ 151861 w 565556"/>
                <a:gd name="connsiteY31" fmla="*/ 277758 h 400056"/>
                <a:gd name="connsiteX32" fmla="*/ 101461 w 565556"/>
                <a:gd name="connsiteY32" fmla="*/ 277758 h 400056"/>
                <a:gd name="connsiteX33" fmla="*/ 101461 w 565556"/>
                <a:gd name="connsiteY33" fmla="*/ 240642 h 400056"/>
                <a:gd name="connsiteX34" fmla="*/ 268227 w 565556"/>
                <a:gd name="connsiteY34" fmla="*/ 240642 h 400056"/>
                <a:gd name="connsiteX35" fmla="*/ 268227 w 565556"/>
                <a:gd name="connsiteY35" fmla="*/ 277504 h 400056"/>
                <a:gd name="connsiteX36" fmla="*/ 217827 w 565556"/>
                <a:gd name="connsiteY36" fmla="*/ 277504 h 400056"/>
                <a:gd name="connsiteX37" fmla="*/ 195820 w 565556"/>
                <a:gd name="connsiteY37" fmla="*/ 299509 h 400056"/>
                <a:gd name="connsiteX38" fmla="*/ 195821 w 565556"/>
                <a:gd name="connsiteY38" fmla="*/ 299713 h 400056"/>
                <a:gd name="connsiteX39" fmla="*/ 195821 w 565556"/>
                <a:gd name="connsiteY39" fmla="*/ 378101 h 400056"/>
                <a:gd name="connsiteX40" fmla="*/ 217827 w 565556"/>
                <a:gd name="connsiteY40" fmla="*/ 400056 h 400056"/>
                <a:gd name="connsiteX41" fmla="*/ 347731 w 565556"/>
                <a:gd name="connsiteY41" fmla="*/ 400056 h 400056"/>
                <a:gd name="connsiteX42" fmla="*/ 369686 w 565556"/>
                <a:gd name="connsiteY42" fmla="*/ 378101 h 400056"/>
                <a:gd name="connsiteX43" fmla="*/ 369686 w 565556"/>
                <a:gd name="connsiteY43" fmla="*/ 299713 h 400056"/>
                <a:gd name="connsiteX44" fmla="*/ 347731 w 565556"/>
                <a:gd name="connsiteY44" fmla="*/ 277758 h 400056"/>
                <a:gd name="connsiteX45" fmla="*/ 297027 w 565556"/>
                <a:gd name="connsiteY45" fmla="*/ 277758 h 400056"/>
                <a:gd name="connsiteX46" fmla="*/ 297027 w 565556"/>
                <a:gd name="connsiteY46" fmla="*/ 240642 h 400056"/>
                <a:gd name="connsiteX47" fmla="*/ 463844 w 565556"/>
                <a:gd name="connsiteY47" fmla="*/ 240642 h 400056"/>
                <a:gd name="connsiteX48" fmla="*/ 463844 w 565556"/>
                <a:gd name="connsiteY48" fmla="*/ 277504 h 400056"/>
                <a:gd name="connsiteX49" fmla="*/ 413140 w 565556"/>
                <a:gd name="connsiteY49" fmla="*/ 277504 h 400056"/>
                <a:gd name="connsiteX50" fmla="*/ 391692 w 565556"/>
                <a:gd name="connsiteY50" fmla="*/ 299713 h 400056"/>
                <a:gd name="connsiteX51" fmla="*/ 391692 w 565556"/>
                <a:gd name="connsiteY51" fmla="*/ 378101 h 400056"/>
                <a:gd name="connsiteX52" fmla="*/ 413647 w 565556"/>
                <a:gd name="connsiteY52" fmla="*/ 399803 h 400056"/>
                <a:gd name="connsiteX53" fmla="*/ 144356 w 565556"/>
                <a:gd name="connsiteY53" fmla="*/ 306913 h 400056"/>
                <a:gd name="connsiteX54" fmla="*/ 144356 w 565556"/>
                <a:gd name="connsiteY54" fmla="*/ 370293 h 400056"/>
                <a:gd name="connsiteX55" fmla="*/ 29461 w 565556"/>
                <a:gd name="connsiteY55" fmla="*/ 370293 h 400056"/>
                <a:gd name="connsiteX56" fmla="*/ 29461 w 565556"/>
                <a:gd name="connsiteY56" fmla="*/ 306913 h 400056"/>
                <a:gd name="connsiteX57" fmla="*/ 340176 w 565556"/>
                <a:gd name="connsiteY57" fmla="*/ 306913 h 400056"/>
                <a:gd name="connsiteX58" fmla="*/ 340176 w 565556"/>
                <a:gd name="connsiteY58" fmla="*/ 370293 h 400056"/>
                <a:gd name="connsiteX59" fmla="*/ 225331 w 565556"/>
                <a:gd name="connsiteY59" fmla="*/ 370293 h 400056"/>
                <a:gd name="connsiteX60" fmla="*/ 225331 w 565556"/>
                <a:gd name="connsiteY60" fmla="*/ 306913 h 400056"/>
                <a:gd name="connsiteX61" fmla="*/ 225331 w 565556"/>
                <a:gd name="connsiteY61" fmla="*/ 92789 h 400056"/>
                <a:gd name="connsiteX62" fmla="*/ 225331 w 565556"/>
                <a:gd name="connsiteY62" fmla="*/ 29408 h 400056"/>
                <a:gd name="connsiteX63" fmla="*/ 340176 w 565556"/>
                <a:gd name="connsiteY63" fmla="*/ 29408 h 400056"/>
                <a:gd name="connsiteX64" fmla="*/ 340176 w 565556"/>
                <a:gd name="connsiteY64" fmla="*/ 92789 h 400056"/>
                <a:gd name="connsiteX65" fmla="*/ 421202 w 565556"/>
                <a:gd name="connsiteY65" fmla="*/ 306913 h 400056"/>
                <a:gd name="connsiteX66" fmla="*/ 536047 w 565556"/>
                <a:gd name="connsiteY66" fmla="*/ 306913 h 400056"/>
                <a:gd name="connsiteX67" fmla="*/ 536047 w 565556"/>
                <a:gd name="connsiteY67" fmla="*/ 370293 h 400056"/>
                <a:gd name="connsiteX68" fmla="*/ 421202 w 565556"/>
                <a:gd name="connsiteY68" fmla="*/ 370293 h 400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65556" h="400056">
                  <a:moveTo>
                    <a:pt x="413647" y="399803"/>
                  </a:moveTo>
                  <a:lnTo>
                    <a:pt x="543551" y="399803"/>
                  </a:lnTo>
                  <a:cubicBezTo>
                    <a:pt x="555684" y="399803"/>
                    <a:pt x="565526" y="389981"/>
                    <a:pt x="565557" y="377848"/>
                  </a:cubicBezTo>
                  <a:lnTo>
                    <a:pt x="565557" y="299713"/>
                  </a:lnTo>
                  <a:cubicBezTo>
                    <a:pt x="565526" y="287579"/>
                    <a:pt x="555684" y="277758"/>
                    <a:pt x="543551" y="277758"/>
                  </a:cubicBezTo>
                  <a:lnTo>
                    <a:pt x="493151" y="277758"/>
                  </a:lnTo>
                  <a:lnTo>
                    <a:pt x="493151" y="226090"/>
                  </a:lnTo>
                  <a:cubicBezTo>
                    <a:pt x="493126" y="218065"/>
                    <a:pt x="486625" y="211566"/>
                    <a:pt x="478599" y="211538"/>
                  </a:cubicBezTo>
                  <a:lnTo>
                    <a:pt x="297280" y="211538"/>
                  </a:lnTo>
                  <a:lnTo>
                    <a:pt x="297280" y="122248"/>
                  </a:lnTo>
                  <a:lnTo>
                    <a:pt x="347985" y="122248"/>
                  </a:lnTo>
                  <a:cubicBezTo>
                    <a:pt x="360110" y="122248"/>
                    <a:pt x="369940" y="112418"/>
                    <a:pt x="369940" y="100293"/>
                  </a:cubicBezTo>
                  <a:lnTo>
                    <a:pt x="369940" y="21955"/>
                  </a:lnTo>
                  <a:cubicBezTo>
                    <a:pt x="369940" y="9830"/>
                    <a:pt x="360110" y="0"/>
                    <a:pt x="347985" y="0"/>
                  </a:cubicBezTo>
                  <a:lnTo>
                    <a:pt x="217827" y="0"/>
                  </a:lnTo>
                  <a:cubicBezTo>
                    <a:pt x="205693" y="0"/>
                    <a:pt x="195849" y="9821"/>
                    <a:pt x="195821" y="21955"/>
                  </a:cubicBezTo>
                  <a:lnTo>
                    <a:pt x="195821" y="100344"/>
                  </a:lnTo>
                  <a:cubicBezTo>
                    <a:pt x="195877" y="112457"/>
                    <a:pt x="205713" y="122248"/>
                    <a:pt x="217827" y="122248"/>
                  </a:cubicBezTo>
                  <a:lnTo>
                    <a:pt x="268227" y="122248"/>
                  </a:lnTo>
                  <a:lnTo>
                    <a:pt x="268227" y="211487"/>
                  </a:lnTo>
                  <a:lnTo>
                    <a:pt x="86909" y="211487"/>
                  </a:lnTo>
                  <a:cubicBezTo>
                    <a:pt x="78883" y="211515"/>
                    <a:pt x="72384" y="218014"/>
                    <a:pt x="72356" y="226039"/>
                  </a:cubicBezTo>
                  <a:lnTo>
                    <a:pt x="72356" y="277504"/>
                  </a:lnTo>
                  <a:lnTo>
                    <a:pt x="21956" y="277504"/>
                  </a:lnTo>
                  <a:cubicBezTo>
                    <a:pt x="9831" y="277503"/>
                    <a:pt x="1" y="287332"/>
                    <a:pt x="0" y="299458"/>
                  </a:cubicBezTo>
                  <a:cubicBezTo>
                    <a:pt x="0" y="299543"/>
                    <a:pt x="1" y="299628"/>
                    <a:pt x="2" y="299713"/>
                  </a:cubicBezTo>
                  <a:lnTo>
                    <a:pt x="2" y="378101"/>
                  </a:lnTo>
                  <a:cubicBezTo>
                    <a:pt x="2" y="390225"/>
                    <a:pt x="9831" y="400056"/>
                    <a:pt x="21956" y="400056"/>
                  </a:cubicBezTo>
                  <a:lnTo>
                    <a:pt x="151861" y="400056"/>
                  </a:lnTo>
                  <a:cubicBezTo>
                    <a:pt x="163986" y="400056"/>
                    <a:pt x="173816" y="390225"/>
                    <a:pt x="173816" y="378101"/>
                  </a:cubicBezTo>
                  <a:lnTo>
                    <a:pt x="173816" y="299713"/>
                  </a:lnTo>
                  <a:cubicBezTo>
                    <a:pt x="173816" y="287587"/>
                    <a:pt x="163986" y="277758"/>
                    <a:pt x="151861" y="277758"/>
                  </a:cubicBezTo>
                  <a:lnTo>
                    <a:pt x="101461" y="277758"/>
                  </a:lnTo>
                  <a:lnTo>
                    <a:pt x="101461" y="240642"/>
                  </a:lnTo>
                  <a:lnTo>
                    <a:pt x="268227" y="240642"/>
                  </a:lnTo>
                  <a:lnTo>
                    <a:pt x="268227" y="277504"/>
                  </a:lnTo>
                  <a:lnTo>
                    <a:pt x="217827" y="277504"/>
                  </a:lnTo>
                  <a:cubicBezTo>
                    <a:pt x="205674" y="277504"/>
                    <a:pt x="195821" y="287356"/>
                    <a:pt x="195820" y="299509"/>
                  </a:cubicBezTo>
                  <a:cubicBezTo>
                    <a:pt x="195820" y="299577"/>
                    <a:pt x="195821" y="299645"/>
                    <a:pt x="195821" y="299713"/>
                  </a:cubicBezTo>
                  <a:lnTo>
                    <a:pt x="195821" y="378101"/>
                  </a:lnTo>
                  <a:cubicBezTo>
                    <a:pt x="195849" y="390235"/>
                    <a:pt x="205693" y="400056"/>
                    <a:pt x="217827" y="400056"/>
                  </a:cubicBezTo>
                  <a:lnTo>
                    <a:pt x="347731" y="400056"/>
                  </a:lnTo>
                  <a:cubicBezTo>
                    <a:pt x="359857" y="400056"/>
                    <a:pt x="369686" y="390225"/>
                    <a:pt x="369686" y="378101"/>
                  </a:cubicBezTo>
                  <a:lnTo>
                    <a:pt x="369686" y="299713"/>
                  </a:lnTo>
                  <a:cubicBezTo>
                    <a:pt x="369686" y="287587"/>
                    <a:pt x="359857" y="277758"/>
                    <a:pt x="347731" y="277758"/>
                  </a:cubicBezTo>
                  <a:lnTo>
                    <a:pt x="297027" y="277758"/>
                  </a:lnTo>
                  <a:lnTo>
                    <a:pt x="297027" y="240642"/>
                  </a:lnTo>
                  <a:lnTo>
                    <a:pt x="463844" y="240642"/>
                  </a:lnTo>
                  <a:lnTo>
                    <a:pt x="463844" y="277504"/>
                  </a:lnTo>
                  <a:lnTo>
                    <a:pt x="413140" y="277504"/>
                  </a:lnTo>
                  <a:cubicBezTo>
                    <a:pt x="401113" y="277781"/>
                    <a:pt x="391550" y="287684"/>
                    <a:pt x="391692" y="299713"/>
                  </a:cubicBezTo>
                  <a:lnTo>
                    <a:pt x="391692" y="378101"/>
                  </a:lnTo>
                  <a:cubicBezTo>
                    <a:pt x="391831" y="390128"/>
                    <a:pt x="401620" y="399803"/>
                    <a:pt x="413647" y="399803"/>
                  </a:cubicBezTo>
                  <a:close/>
                  <a:moveTo>
                    <a:pt x="144356" y="306913"/>
                  </a:moveTo>
                  <a:lnTo>
                    <a:pt x="144356" y="370293"/>
                  </a:lnTo>
                  <a:lnTo>
                    <a:pt x="29461" y="370293"/>
                  </a:lnTo>
                  <a:lnTo>
                    <a:pt x="29461" y="306913"/>
                  </a:lnTo>
                  <a:close/>
                  <a:moveTo>
                    <a:pt x="340176" y="306913"/>
                  </a:moveTo>
                  <a:lnTo>
                    <a:pt x="340176" y="370293"/>
                  </a:lnTo>
                  <a:lnTo>
                    <a:pt x="225331" y="370293"/>
                  </a:lnTo>
                  <a:lnTo>
                    <a:pt x="225331" y="306913"/>
                  </a:lnTo>
                  <a:close/>
                  <a:moveTo>
                    <a:pt x="225331" y="92789"/>
                  </a:moveTo>
                  <a:lnTo>
                    <a:pt x="225331" y="29408"/>
                  </a:lnTo>
                  <a:lnTo>
                    <a:pt x="340176" y="29408"/>
                  </a:lnTo>
                  <a:lnTo>
                    <a:pt x="340176" y="92789"/>
                  </a:lnTo>
                  <a:close/>
                  <a:moveTo>
                    <a:pt x="421202" y="306913"/>
                  </a:moveTo>
                  <a:lnTo>
                    <a:pt x="536047" y="306913"/>
                  </a:lnTo>
                  <a:lnTo>
                    <a:pt x="536047" y="370293"/>
                  </a:lnTo>
                  <a:lnTo>
                    <a:pt x="421202" y="370293"/>
                  </a:lnTo>
                  <a:close/>
                </a:path>
              </a:pathLst>
            </a:custGeom>
            <a:solidFill>
              <a:srgbClr val="1D1D1B"/>
            </a:solidFill>
            <a:ln w="5031" cap="flat">
              <a:noFill/>
              <a:prstDash val="solid"/>
              <a:miter/>
            </a:ln>
          </p:spPr>
          <p:txBody>
            <a:bodyPr rtlCol="0" anchor="ctr"/>
            <a:lstStyle/>
            <a:p>
              <a:endParaRPr lang="de-DE"/>
            </a:p>
          </p:txBody>
        </p:sp>
      </p:grpSp>
      <p:grpSp>
        <p:nvGrpSpPr>
          <p:cNvPr id="38" name="Grafik 230">
            <a:extLst>
              <a:ext uri="{FF2B5EF4-FFF2-40B4-BE49-F238E27FC236}">
                <a16:creationId xmlns:a16="http://schemas.microsoft.com/office/drawing/2014/main" id="{2C39F82B-6CFD-48AC-90EC-67DA01396B49}"/>
              </a:ext>
            </a:extLst>
          </p:cNvPr>
          <p:cNvGrpSpPr/>
          <p:nvPr>
            <p:custDataLst>
              <p:tags r:id="rId3"/>
            </p:custDataLst>
          </p:nvPr>
        </p:nvGrpSpPr>
        <p:grpSpPr>
          <a:xfrm>
            <a:off x="3127947" y="3257194"/>
            <a:ext cx="584720" cy="534980"/>
            <a:chOff x="2309136" y="1778884"/>
            <a:chExt cx="761763" cy="565960"/>
          </a:xfrm>
        </p:grpSpPr>
        <p:sp>
          <p:nvSpPr>
            <p:cNvPr id="39" name="Freihandform: Form 38">
              <a:extLst>
                <a:ext uri="{FF2B5EF4-FFF2-40B4-BE49-F238E27FC236}">
                  <a16:creationId xmlns:a16="http://schemas.microsoft.com/office/drawing/2014/main" id="{8FDC4F34-5792-45CF-97B8-1869341D8B01}"/>
                </a:ext>
              </a:extLst>
            </p:cNvPr>
            <p:cNvSpPr/>
            <p:nvPr/>
          </p:nvSpPr>
          <p:spPr>
            <a:xfrm>
              <a:off x="2309136" y="1778884"/>
              <a:ext cx="761763" cy="565960"/>
            </a:xfrm>
            <a:custGeom>
              <a:avLst/>
              <a:gdLst>
                <a:gd name="connsiteX0" fmla="*/ 565961 w 565960"/>
                <a:gd name="connsiteY0" fmla="*/ 282980 h 565960"/>
                <a:gd name="connsiteX1" fmla="*/ 282980 w 565960"/>
                <a:gd name="connsiteY1" fmla="*/ 565961 h 565960"/>
                <a:gd name="connsiteX2" fmla="*/ 0 w 565960"/>
                <a:gd name="connsiteY2" fmla="*/ 282980 h 565960"/>
                <a:gd name="connsiteX3" fmla="*/ 282980 w 565960"/>
                <a:gd name="connsiteY3" fmla="*/ 0 h 565960"/>
                <a:gd name="connsiteX4" fmla="*/ 565961 w 565960"/>
                <a:gd name="connsiteY4" fmla="*/ 282980 h 565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960" h="565960">
                  <a:moveTo>
                    <a:pt x="565961" y="282980"/>
                  </a:moveTo>
                  <a:cubicBezTo>
                    <a:pt x="565961" y="439266"/>
                    <a:pt x="439266" y="565961"/>
                    <a:pt x="282980" y="565961"/>
                  </a:cubicBezTo>
                  <a:cubicBezTo>
                    <a:pt x="126695" y="565961"/>
                    <a:pt x="0" y="439266"/>
                    <a:pt x="0" y="282980"/>
                  </a:cubicBezTo>
                  <a:cubicBezTo>
                    <a:pt x="0" y="126695"/>
                    <a:pt x="126695" y="0"/>
                    <a:pt x="282980" y="0"/>
                  </a:cubicBezTo>
                  <a:cubicBezTo>
                    <a:pt x="439266" y="0"/>
                    <a:pt x="565961" y="126695"/>
                    <a:pt x="565961" y="282980"/>
                  </a:cubicBezTo>
                  <a:close/>
                </a:path>
              </a:pathLst>
            </a:custGeom>
            <a:solidFill>
              <a:srgbClr val="FFC000"/>
            </a:solidFill>
            <a:ln w="5031" cap="flat">
              <a:noFill/>
              <a:prstDash val="solid"/>
              <a:miter/>
            </a:ln>
          </p:spPr>
          <p:txBody>
            <a:bodyPr rtlCol="0" anchor="ctr"/>
            <a:lstStyle/>
            <a:p>
              <a:endParaRPr lang="de-DE"/>
            </a:p>
          </p:txBody>
        </p:sp>
        <p:sp>
          <p:nvSpPr>
            <p:cNvPr id="40" name="Freihandform: Form 39">
              <a:extLst>
                <a:ext uri="{FF2B5EF4-FFF2-40B4-BE49-F238E27FC236}">
                  <a16:creationId xmlns:a16="http://schemas.microsoft.com/office/drawing/2014/main" id="{CBF9FDD7-749E-4F11-A134-BFFFC42A544C}"/>
                </a:ext>
              </a:extLst>
            </p:cNvPr>
            <p:cNvSpPr/>
            <p:nvPr/>
          </p:nvSpPr>
          <p:spPr>
            <a:xfrm>
              <a:off x="2382811" y="1879924"/>
              <a:ext cx="584721" cy="411953"/>
            </a:xfrm>
            <a:custGeom>
              <a:avLst/>
              <a:gdLst>
                <a:gd name="connsiteX0" fmla="*/ 463688 w 584721"/>
                <a:gd name="connsiteY0" fmla="*/ 200193 h 411953"/>
                <a:gd name="connsiteX1" fmla="*/ 475969 w 584721"/>
                <a:gd name="connsiteY1" fmla="*/ 66449 h 411953"/>
                <a:gd name="connsiteX2" fmla="*/ 342222 w 584721"/>
                <a:gd name="connsiteY2" fmla="*/ 54171 h 411953"/>
                <a:gd name="connsiteX3" fmla="*/ 329944 w 584721"/>
                <a:gd name="connsiteY3" fmla="*/ 187915 h 411953"/>
                <a:gd name="connsiteX4" fmla="*/ 342961 w 584721"/>
                <a:gd name="connsiteY4" fmla="*/ 200802 h 411953"/>
                <a:gd name="connsiteX5" fmla="*/ 317609 w 584721"/>
                <a:gd name="connsiteY5" fmla="*/ 208813 h 411953"/>
                <a:gd name="connsiteX6" fmla="*/ 242263 w 584721"/>
                <a:gd name="connsiteY6" fmla="*/ 167946 h 411953"/>
                <a:gd name="connsiteX7" fmla="*/ 254459 w 584721"/>
                <a:gd name="connsiteY7" fmla="*/ 34194 h 411953"/>
                <a:gd name="connsiteX8" fmla="*/ 120708 w 584721"/>
                <a:gd name="connsiteY8" fmla="*/ 21997 h 411953"/>
                <a:gd name="connsiteX9" fmla="*/ 108511 w 584721"/>
                <a:gd name="connsiteY9" fmla="*/ 155749 h 411953"/>
                <a:gd name="connsiteX10" fmla="*/ 121384 w 584721"/>
                <a:gd name="connsiteY10" fmla="*/ 168503 h 411953"/>
                <a:gd name="connsiteX11" fmla="*/ 708 w 584721"/>
                <a:gd name="connsiteY11" fmla="*/ 311033 h 411953"/>
                <a:gd name="connsiteX12" fmla="*/ 46646 w 584721"/>
                <a:gd name="connsiteY12" fmla="*/ 356667 h 411953"/>
                <a:gd name="connsiteX13" fmla="*/ 235570 w 584721"/>
                <a:gd name="connsiteY13" fmla="*/ 376137 h 411953"/>
                <a:gd name="connsiteX14" fmla="*/ 538477 w 584721"/>
                <a:gd name="connsiteY14" fmla="*/ 388965 h 411953"/>
                <a:gd name="connsiteX15" fmla="*/ 584668 w 584721"/>
                <a:gd name="connsiteY15" fmla="*/ 350785 h 411953"/>
                <a:gd name="connsiteX16" fmla="*/ 463688 w 584721"/>
                <a:gd name="connsiteY16" fmla="*/ 200193 h 411953"/>
                <a:gd name="connsiteX17" fmla="*/ 402843 w 584721"/>
                <a:gd name="connsiteY17" fmla="*/ 65168 h 411953"/>
                <a:gd name="connsiteX18" fmla="*/ 465006 w 584721"/>
                <a:gd name="connsiteY18" fmla="*/ 127331 h 411953"/>
                <a:gd name="connsiteX19" fmla="*/ 402843 w 584721"/>
                <a:gd name="connsiteY19" fmla="*/ 189495 h 411953"/>
                <a:gd name="connsiteX20" fmla="*/ 340680 w 584721"/>
                <a:gd name="connsiteY20" fmla="*/ 127331 h 411953"/>
                <a:gd name="connsiteX21" fmla="*/ 402742 w 584721"/>
                <a:gd name="connsiteY21" fmla="*/ 65168 h 411953"/>
                <a:gd name="connsiteX22" fmla="*/ 402843 w 584721"/>
                <a:gd name="connsiteY22" fmla="*/ 65168 h 411953"/>
                <a:gd name="connsiteX23" fmla="*/ 181113 w 584721"/>
                <a:gd name="connsiteY23" fmla="*/ 32869 h 411953"/>
                <a:gd name="connsiteX24" fmla="*/ 243327 w 584721"/>
                <a:gd name="connsiteY24" fmla="*/ 94982 h 411953"/>
                <a:gd name="connsiteX25" fmla="*/ 181215 w 584721"/>
                <a:gd name="connsiteY25" fmla="*/ 157196 h 411953"/>
                <a:gd name="connsiteX26" fmla="*/ 119001 w 584721"/>
                <a:gd name="connsiteY26" fmla="*/ 95084 h 411953"/>
                <a:gd name="connsiteX27" fmla="*/ 119001 w 584721"/>
                <a:gd name="connsiteY27" fmla="*/ 94982 h 411953"/>
                <a:gd name="connsiteX28" fmla="*/ 181113 w 584721"/>
                <a:gd name="connsiteY28" fmla="*/ 32869 h 411953"/>
                <a:gd name="connsiteX29" fmla="*/ 221677 w 584721"/>
                <a:gd name="connsiteY29" fmla="*/ 346323 h 411953"/>
                <a:gd name="connsiteX30" fmla="*/ 31181 w 584721"/>
                <a:gd name="connsiteY30" fmla="*/ 318284 h 411953"/>
                <a:gd name="connsiteX31" fmla="*/ 59068 w 584721"/>
                <a:gd name="connsiteY31" fmla="*/ 239692 h 411953"/>
                <a:gd name="connsiteX32" fmla="*/ 287491 w 584721"/>
                <a:gd name="connsiteY32" fmla="*/ 224176 h 411953"/>
                <a:gd name="connsiteX33" fmla="*/ 221930 w 584721"/>
                <a:gd name="connsiteY33" fmla="*/ 346323 h 411953"/>
                <a:gd name="connsiteX34" fmla="*/ 252911 w 584721"/>
                <a:gd name="connsiteY34" fmla="*/ 350633 h 411953"/>
                <a:gd name="connsiteX35" fmla="*/ 343773 w 584721"/>
                <a:gd name="connsiteY35" fmla="*/ 232847 h 411953"/>
                <a:gd name="connsiteX36" fmla="*/ 552775 w 584721"/>
                <a:gd name="connsiteY36" fmla="*/ 350633 h 411953"/>
                <a:gd name="connsiteX37" fmla="*/ 253164 w 584721"/>
                <a:gd name="connsiteY37" fmla="*/ 350633 h 411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84721" h="411953">
                  <a:moveTo>
                    <a:pt x="463688" y="200193"/>
                  </a:moveTo>
                  <a:cubicBezTo>
                    <a:pt x="504013" y="166652"/>
                    <a:pt x="509509" y="106772"/>
                    <a:pt x="475969" y="66449"/>
                  </a:cubicBezTo>
                  <a:cubicBezTo>
                    <a:pt x="442423" y="26126"/>
                    <a:pt x="382545" y="20629"/>
                    <a:pt x="342222" y="54171"/>
                  </a:cubicBezTo>
                  <a:cubicBezTo>
                    <a:pt x="301900" y="87713"/>
                    <a:pt x="296402" y="147592"/>
                    <a:pt x="329944" y="187915"/>
                  </a:cubicBezTo>
                  <a:cubicBezTo>
                    <a:pt x="333858" y="192620"/>
                    <a:pt x="338217" y="196936"/>
                    <a:pt x="342961" y="200802"/>
                  </a:cubicBezTo>
                  <a:cubicBezTo>
                    <a:pt x="334328" y="202856"/>
                    <a:pt x="325855" y="205534"/>
                    <a:pt x="317609" y="208813"/>
                  </a:cubicBezTo>
                  <a:cubicBezTo>
                    <a:pt x="297023" y="187771"/>
                    <a:pt x="271722" y="175551"/>
                    <a:pt x="242263" y="167946"/>
                  </a:cubicBezTo>
                  <a:cubicBezTo>
                    <a:pt x="282565" y="134379"/>
                    <a:pt x="288026" y="74497"/>
                    <a:pt x="254459" y="34194"/>
                  </a:cubicBezTo>
                  <a:cubicBezTo>
                    <a:pt x="220893" y="-6108"/>
                    <a:pt x="161010" y="-11569"/>
                    <a:pt x="120708" y="21997"/>
                  </a:cubicBezTo>
                  <a:cubicBezTo>
                    <a:pt x="80405" y="55564"/>
                    <a:pt x="74945" y="115446"/>
                    <a:pt x="108511" y="155749"/>
                  </a:cubicBezTo>
                  <a:cubicBezTo>
                    <a:pt x="112386" y="160401"/>
                    <a:pt x="116696" y="164672"/>
                    <a:pt x="121384" y="168503"/>
                  </a:cubicBezTo>
                  <a:cubicBezTo>
                    <a:pt x="53148" y="182575"/>
                    <a:pt x="3333" y="241410"/>
                    <a:pt x="708" y="311033"/>
                  </a:cubicBezTo>
                  <a:cubicBezTo>
                    <a:pt x="-4920" y="340593"/>
                    <a:pt x="24184" y="350278"/>
                    <a:pt x="46646" y="356667"/>
                  </a:cubicBezTo>
                  <a:cubicBezTo>
                    <a:pt x="107181" y="378069"/>
                    <a:pt x="171943" y="384742"/>
                    <a:pt x="235570" y="376137"/>
                  </a:cubicBezTo>
                  <a:cubicBezTo>
                    <a:pt x="331188" y="418967"/>
                    <a:pt x="439578" y="423561"/>
                    <a:pt x="538477" y="388965"/>
                  </a:cubicBezTo>
                  <a:cubicBezTo>
                    <a:pt x="556832" y="382779"/>
                    <a:pt x="586139" y="375681"/>
                    <a:pt x="584668" y="350785"/>
                  </a:cubicBezTo>
                  <a:cubicBezTo>
                    <a:pt x="584618" y="278438"/>
                    <a:pt x="534324" y="215832"/>
                    <a:pt x="463688" y="200193"/>
                  </a:cubicBezTo>
                  <a:close/>
                  <a:moveTo>
                    <a:pt x="402843" y="65168"/>
                  </a:moveTo>
                  <a:cubicBezTo>
                    <a:pt x="437175" y="65168"/>
                    <a:pt x="465006" y="93000"/>
                    <a:pt x="465006" y="127331"/>
                  </a:cubicBezTo>
                  <a:cubicBezTo>
                    <a:pt x="465006" y="161663"/>
                    <a:pt x="437175" y="189495"/>
                    <a:pt x="402843" y="189495"/>
                  </a:cubicBezTo>
                  <a:cubicBezTo>
                    <a:pt x="368511" y="189495"/>
                    <a:pt x="340680" y="161663"/>
                    <a:pt x="340680" y="127331"/>
                  </a:cubicBezTo>
                  <a:cubicBezTo>
                    <a:pt x="340652" y="93027"/>
                    <a:pt x="368438" y="65196"/>
                    <a:pt x="402742" y="65168"/>
                  </a:cubicBezTo>
                  <a:cubicBezTo>
                    <a:pt x="402776" y="65168"/>
                    <a:pt x="402809" y="65168"/>
                    <a:pt x="402843" y="65168"/>
                  </a:cubicBezTo>
                  <a:close/>
                  <a:moveTo>
                    <a:pt x="181113" y="32869"/>
                  </a:moveTo>
                  <a:cubicBezTo>
                    <a:pt x="215445" y="32842"/>
                    <a:pt x="243300" y="60650"/>
                    <a:pt x="243327" y="94982"/>
                  </a:cubicBezTo>
                  <a:cubicBezTo>
                    <a:pt x="243355" y="129314"/>
                    <a:pt x="215547" y="157168"/>
                    <a:pt x="181215" y="157196"/>
                  </a:cubicBezTo>
                  <a:cubicBezTo>
                    <a:pt x="146883" y="157224"/>
                    <a:pt x="119029" y="129415"/>
                    <a:pt x="119001" y="95084"/>
                  </a:cubicBezTo>
                  <a:cubicBezTo>
                    <a:pt x="119001" y="95050"/>
                    <a:pt x="119001" y="95016"/>
                    <a:pt x="119001" y="94982"/>
                  </a:cubicBezTo>
                  <a:cubicBezTo>
                    <a:pt x="119001" y="60678"/>
                    <a:pt x="146809" y="32869"/>
                    <a:pt x="181113" y="32869"/>
                  </a:cubicBezTo>
                  <a:close/>
                  <a:moveTo>
                    <a:pt x="221677" y="346323"/>
                  </a:moveTo>
                  <a:cubicBezTo>
                    <a:pt x="156775" y="353979"/>
                    <a:pt x="91164" y="342064"/>
                    <a:pt x="31181" y="318284"/>
                  </a:cubicBezTo>
                  <a:cubicBezTo>
                    <a:pt x="31553" y="289727"/>
                    <a:pt x="41358" y="262096"/>
                    <a:pt x="59068" y="239692"/>
                  </a:cubicBezTo>
                  <a:cubicBezTo>
                    <a:pt x="109773" y="179506"/>
                    <a:pt x="229536" y="177934"/>
                    <a:pt x="287491" y="224176"/>
                  </a:cubicBezTo>
                  <a:cubicBezTo>
                    <a:pt x="246623" y="251405"/>
                    <a:pt x="224415" y="296329"/>
                    <a:pt x="221930" y="346323"/>
                  </a:cubicBezTo>
                  <a:close/>
                  <a:moveTo>
                    <a:pt x="252911" y="350633"/>
                  </a:moveTo>
                  <a:cubicBezTo>
                    <a:pt x="254432" y="293895"/>
                    <a:pt x="287491" y="247348"/>
                    <a:pt x="343773" y="232847"/>
                  </a:cubicBezTo>
                  <a:cubicBezTo>
                    <a:pt x="434128" y="204655"/>
                    <a:pt x="554043" y="244408"/>
                    <a:pt x="552775" y="350633"/>
                  </a:cubicBezTo>
                  <a:cubicBezTo>
                    <a:pt x="456868" y="390415"/>
                    <a:pt x="349073" y="390415"/>
                    <a:pt x="253164" y="350633"/>
                  </a:cubicBezTo>
                  <a:close/>
                </a:path>
              </a:pathLst>
            </a:custGeom>
            <a:solidFill>
              <a:srgbClr val="1D1D1B"/>
            </a:solidFill>
            <a:ln w="5031" cap="flat">
              <a:noFill/>
              <a:prstDash val="solid"/>
              <a:miter/>
            </a:ln>
          </p:spPr>
          <p:txBody>
            <a:bodyPr rtlCol="0" anchor="ctr"/>
            <a:lstStyle/>
            <a:p>
              <a:endParaRPr lang="de-DE"/>
            </a:p>
          </p:txBody>
        </p:sp>
      </p:grpSp>
      <p:sp>
        <p:nvSpPr>
          <p:cNvPr id="47" name="Textfeld 46">
            <a:extLst>
              <a:ext uri="{FF2B5EF4-FFF2-40B4-BE49-F238E27FC236}">
                <a16:creationId xmlns:a16="http://schemas.microsoft.com/office/drawing/2014/main" id="{D32522D8-8912-4179-8580-2E097A994973}"/>
              </a:ext>
            </a:extLst>
          </p:cNvPr>
          <p:cNvSpPr txBox="1"/>
          <p:nvPr/>
        </p:nvSpPr>
        <p:spPr bwMode="gray">
          <a:xfrm>
            <a:off x="7574984" y="3314696"/>
            <a:ext cx="3569266" cy="1162622"/>
          </a:xfrm>
          <a:prstGeom prst="rect">
            <a:avLst/>
          </a:prstGeom>
          <a:noFill/>
        </p:spPr>
        <p:txBody>
          <a:bodyPr wrap="square" lIns="0" tIns="0" rIns="0" bIns="0" rtlCol="0">
            <a:noAutofit/>
          </a:bodyPr>
          <a:lstStyle/>
          <a:p>
            <a:pPr marL="180000" indent="-180000" algn="l">
              <a:lnSpc>
                <a:spcPct val="110000"/>
              </a:lnSpc>
              <a:spcBef>
                <a:spcPts val="600"/>
              </a:spcBef>
              <a:spcAft>
                <a:spcPts val="200"/>
              </a:spcAft>
              <a:buClr>
                <a:schemeClr val="tx2"/>
              </a:buClr>
              <a:buFont typeface="Wingdings 2" panose="05020102010507070707" pitchFamily="18" charset="2"/>
              <a:buChar char=""/>
            </a:pPr>
            <a:r>
              <a:rPr lang="de-AT" sz="1400"/>
              <a:t>Beratungsleistungen durch KBC Consultants im Hinblick auf neue Technologien, Migration in Hybrid Cloud Umgebungen, Erweiterungen, ….</a:t>
            </a:r>
          </a:p>
        </p:txBody>
      </p:sp>
      <p:sp>
        <p:nvSpPr>
          <p:cNvPr id="49" name="Textfeld 48">
            <a:extLst>
              <a:ext uri="{FF2B5EF4-FFF2-40B4-BE49-F238E27FC236}">
                <a16:creationId xmlns:a16="http://schemas.microsoft.com/office/drawing/2014/main" id="{1D592248-7F8C-4A95-AC70-D7ABCA0009EB}"/>
              </a:ext>
            </a:extLst>
          </p:cNvPr>
          <p:cNvSpPr txBox="1"/>
          <p:nvPr/>
        </p:nvSpPr>
        <p:spPr bwMode="gray">
          <a:xfrm>
            <a:off x="6096000" y="5852735"/>
            <a:ext cx="4988330" cy="778309"/>
          </a:xfrm>
          <a:prstGeom prst="rect">
            <a:avLst/>
          </a:prstGeom>
          <a:noFill/>
        </p:spPr>
        <p:txBody>
          <a:bodyPr wrap="square" lIns="0" tIns="0" rIns="0" bIns="0" rtlCol="0">
            <a:noAutofit/>
          </a:bodyPr>
          <a:lstStyle/>
          <a:p>
            <a:pPr marL="180000" indent="-180000" algn="l">
              <a:lnSpc>
                <a:spcPct val="110000"/>
              </a:lnSpc>
              <a:spcBef>
                <a:spcPts val="600"/>
              </a:spcBef>
              <a:spcAft>
                <a:spcPts val="200"/>
              </a:spcAft>
              <a:buClr>
                <a:schemeClr val="tx2"/>
              </a:buClr>
              <a:buFont typeface="Wingdings 2" panose="05020102010507070707" pitchFamily="18" charset="2"/>
              <a:buChar char=""/>
            </a:pPr>
            <a:r>
              <a:rPr lang="de-AT" sz="1400"/>
              <a:t>Unterstützung durch KBC Experten bei der Umsetzung von Projekten, Implementierung von neuen Technologien, Erweiterungen ….</a:t>
            </a:r>
          </a:p>
        </p:txBody>
      </p:sp>
      <p:sp>
        <p:nvSpPr>
          <p:cNvPr id="50" name="Textfeld 49">
            <a:extLst>
              <a:ext uri="{FF2B5EF4-FFF2-40B4-BE49-F238E27FC236}">
                <a16:creationId xmlns:a16="http://schemas.microsoft.com/office/drawing/2014/main" id="{36C9FBB1-9C33-4A68-A2FF-910CFFEEAB59}"/>
              </a:ext>
            </a:extLst>
          </p:cNvPr>
          <p:cNvSpPr txBox="1"/>
          <p:nvPr/>
        </p:nvSpPr>
        <p:spPr bwMode="gray">
          <a:xfrm>
            <a:off x="1361587" y="2669377"/>
            <a:ext cx="2450659" cy="383815"/>
          </a:xfrm>
          <a:prstGeom prst="rect">
            <a:avLst/>
          </a:prstGeom>
          <a:noFill/>
        </p:spPr>
        <p:txBody>
          <a:bodyPr wrap="square" lIns="0" tIns="0" rIns="0" bIns="0" rtlCol="0">
            <a:noAutofit/>
          </a:bodyPr>
          <a:lstStyle/>
          <a:p>
            <a:pPr marL="180000" indent="-180000">
              <a:lnSpc>
                <a:spcPct val="110000"/>
              </a:lnSpc>
              <a:spcBef>
                <a:spcPts val="600"/>
              </a:spcBef>
              <a:spcAft>
                <a:spcPts val="200"/>
              </a:spcAft>
              <a:buClr>
                <a:schemeClr val="tx2"/>
              </a:buClr>
              <a:buFont typeface="Wingdings 2" panose="05020102010507070707" pitchFamily="18" charset="2"/>
              <a:buChar char=""/>
            </a:pPr>
            <a:r>
              <a:rPr lang="de-AT" sz="1400"/>
              <a:t>Managed Services    </a:t>
            </a:r>
          </a:p>
          <a:p>
            <a:pPr marL="180000" indent="-180000">
              <a:lnSpc>
                <a:spcPct val="110000"/>
              </a:lnSpc>
              <a:spcBef>
                <a:spcPts val="600"/>
              </a:spcBef>
              <a:spcAft>
                <a:spcPts val="200"/>
              </a:spcAft>
              <a:buClr>
                <a:schemeClr val="tx2"/>
              </a:buClr>
              <a:buFont typeface="Wingdings 2" panose="05020102010507070707" pitchFamily="18" charset="2"/>
              <a:buChar char=""/>
            </a:pPr>
            <a:endParaRPr lang="de-AT" sz="1400"/>
          </a:p>
          <a:p>
            <a:pPr marL="180000" indent="-180000">
              <a:lnSpc>
                <a:spcPct val="110000"/>
              </a:lnSpc>
              <a:spcBef>
                <a:spcPts val="600"/>
              </a:spcBef>
              <a:spcAft>
                <a:spcPts val="200"/>
              </a:spcAft>
              <a:buClr>
                <a:schemeClr val="tx2"/>
              </a:buClr>
              <a:buFont typeface="Wingdings 2" panose="05020102010507070707" pitchFamily="18" charset="2"/>
              <a:buChar char=""/>
            </a:pPr>
            <a:endParaRPr lang="de-AT" sz="1400"/>
          </a:p>
          <a:p>
            <a:pPr marL="180000" indent="-180000">
              <a:lnSpc>
                <a:spcPct val="110000"/>
              </a:lnSpc>
              <a:spcBef>
                <a:spcPts val="600"/>
              </a:spcBef>
              <a:spcAft>
                <a:spcPts val="200"/>
              </a:spcAft>
              <a:buClr>
                <a:schemeClr val="tx2"/>
              </a:buClr>
              <a:buFont typeface="Wingdings 2" panose="05020102010507070707" pitchFamily="18" charset="2"/>
              <a:buChar char=""/>
            </a:pPr>
            <a:endParaRPr lang="de-AT" sz="1400"/>
          </a:p>
        </p:txBody>
      </p:sp>
      <p:graphicFrame>
        <p:nvGraphicFramePr>
          <p:cNvPr id="51" name="Tabelle 50">
            <a:extLst>
              <a:ext uri="{FF2B5EF4-FFF2-40B4-BE49-F238E27FC236}">
                <a16:creationId xmlns:a16="http://schemas.microsoft.com/office/drawing/2014/main" id="{A0CE186E-CEB3-417F-A1D2-CCF52D08BC49}"/>
              </a:ext>
            </a:extLst>
          </p:cNvPr>
          <p:cNvGraphicFramePr>
            <a:graphicFrameLocks noGrp="1"/>
          </p:cNvGraphicFramePr>
          <p:nvPr/>
        </p:nvGraphicFramePr>
        <p:xfrm>
          <a:off x="1639897" y="2016604"/>
          <a:ext cx="2352408" cy="370840"/>
        </p:xfrm>
        <a:graphic>
          <a:graphicData uri="http://schemas.openxmlformats.org/drawingml/2006/table">
            <a:tbl>
              <a:tblPr firstRow="1" bandRow="1">
                <a:tableStyleId>{5C22544A-7EE6-4342-B048-85BDC9FD1C3A}</a:tableStyleId>
              </a:tblPr>
              <a:tblGrid>
                <a:gridCol w="294605">
                  <a:extLst>
                    <a:ext uri="{9D8B030D-6E8A-4147-A177-3AD203B41FA5}">
                      <a16:colId xmlns:a16="http://schemas.microsoft.com/office/drawing/2014/main" val="3914296785"/>
                    </a:ext>
                  </a:extLst>
                </a:gridCol>
                <a:gridCol w="2057803">
                  <a:extLst>
                    <a:ext uri="{9D8B030D-6E8A-4147-A177-3AD203B41FA5}">
                      <a16:colId xmlns:a16="http://schemas.microsoft.com/office/drawing/2014/main" val="4011877311"/>
                    </a:ext>
                  </a:extLst>
                </a:gridCol>
              </a:tblGrid>
              <a:tr h="370840">
                <a:tc>
                  <a:txBody>
                    <a:bodyPr/>
                    <a:lstStyle/>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endParaRPr lang="de-AT" sz="1600" b="1" i="1" kern="1200">
                        <a:solidFill>
                          <a:schemeClr val="tx1"/>
                        </a:solidFill>
                        <a:latin typeface="+mn-lt"/>
                        <a:ea typeface="+mn-ea"/>
                        <a:cs typeface="+mn-cs"/>
                      </a:endParaRPr>
                    </a:p>
                  </a:txBody>
                  <a:tcP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AT" sz="1600" b="1" i="1" kern="1200">
                          <a:solidFill>
                            <a:schemeClr val="tx1"/>
                          </a:solidFill>
                          <a:latin typeface="+mn-lt"/>
                          <a:ea typeface="+mn-ea"/>
                          <a:cs typeface="+mn-cs"/>
                        </a:rPr>
                        <a:t>laufende Services</a:t>
                      </a:r>
                    </a:p>
                  </a:txBody>
                  <a:tcPr>
                    <a:noFill/>
                  </a:tcPr>
                </a:tc>
                <a:extLst>
                  <a:ext uri="{0D108BD9-81ED-4DB2-BD59-A6C34878D82A}">
                    <a16:rowId xmlns:a16="http://schemas.microsoft.com/office/drawing/2014/main" val="3801572666"/>
                  </a:ext>
                </a:extLst>
              </a:tr>
            </a:tbl>
          </a:graphicData>
        </a:graphic>
      </p:graphicFrame>
      <p:sp>
        <p:nvSpPr>
          <p:cNvPr id="52" name="Textfeld 51">
            <a:extLst>
              <a:ext uri="{FF2B5EF4-FFF2-40B4-BE49-F238E27FC236}">
                <a16:creationId xmlns:a16="http://schemas.microsoft.com/office/drawing/2014/main" id="{1B0FFD1F-6222-4249-B9F5-9F72B0F6DD98}"/>
              </a:ext>
            </a:extLst>
          </p:cNvPr>
          <p:cNvSpPr txBox="1"/>
          <p:nvPr/>
        </p:nvSpPr>
        <p:spPr bwMode="gray">
          <a:xfrm>
            <a:off x="1214053" y="3371009"/>
            <a:ext cx="1956938" cy="358111"/>
          </a:xfrm>
          <a:prstGeom prst="rect">
            <a:avLst/>
          </a:prstGeom>
          <a:noFill/>
        </p:spPr>
        <p:txBody>
          <a:bodyPr wrap="square" lIns="0" tIns="0" rIns="0" bIns="0" rtlCol="0">
            <a:noAutofit/>
          </a:bodyPr>
          <a:lstStyle/>
          <a:p>
            <a:pPr marL="180000" indent="-180000">
              <a:lnSpc>
                <a:spcPct val="110000"/>
              </a:lnSpc>
              <a:spcBef>
                <a:spcPts val="600"/>
              </a:spcBef>
              <a:spcAft>
                <a:spcPts val="200"/>
              </a:spcAft>
              <a:buClr>
                <a:schemeClr val="tx2"/>
              </a:buClr>
              <a:buFont typeface="Wingdings 2" panose="05020102010507070707" pitchFamily="18" charset="2"/>
              <a:buChar char=""/>
            </a:pPr>
            <a:r>
              <a:rPr lang="de-AT" sz="1400"/>
              <a:t>Support Services   </a:t>
            </a:r>
          </a:p>
        </p:txBody>
      </p:sp>
      <p:sp>
        <p:nvSpPr>
          <p:cNvPr id="53" name="Textfeld 52">
            <a:extLst>
              <a:ext uri="{FF2B5EF4-FFF2-40B4-BE49-F238E27FC236}">
                <a16:creationId xmlns:a16="http://schemas.microsoft.com/office/drawing/2014/main" id="{1B15D4DF-0BD6-4F46-A644-A3E859D7C654}"/>
              </a:ext>
            </a:extLst>
          </p:cNvPr>
          <p:cNvSpPr txBox="1"/>
          <p:nvPr/>
        </p:nvSpPr>
        <p:spPr bwMode="gray">
          <a:xfrm>
            <a:off x="1113706" y="4002318"/>
            <a:ext cx="1998616" cy="343556"/>
          </a:xfrm>
          <a:prstGeom prst="rect">
            <a:avLst/>
          </a:prstGeom>
          <a:noFill/>
        </p:spPr>
        <p:txBody>
          <a:bodyPr wrap="square" lIns="0" tIns="0" rIns="0" bIns="0" rtlCol="0">
            <a:noAutofit/>
          </a:bodyPr>
          <a:lstStyle/>
          <a:p>
            <a:pPr marL="180000" indent="-180000">
              <a:lnSpc>
                <a:spcPct val="110000"/>
              </a:lnSpc>
              <a:spcBef>
                <a:spcPts val="600"/>
              </a:spcBef>
              <a:spcAft>
                <a:spcPts val="200"/>
              </a:spcAft>
              <a:buClr>
                <a:schemeClr val="tx2"/>
              </a:buClr>
              <a:buFont typeface="Wingdings 2" panose="05020102010507070707" pitchFamily="18" charset="2"/>
              <a:buChar char=""/>
            </a:pPr>
            <a:r>
              <a:rPr lang="de-AT" sz="1400"/>
              <a:t>Partner Services</a:t>
            </a:r>
          </a:p>
        </p:txBody>
      </p:sp>
      <p:sp>
        <p:nvSpPr>
          <p:cNvPr id="54" name="Textfeld 53">
            <a:extLst>
              <a:ext uri="{FF2B5EF4-FFF2-40B4-BE49-F238E27FC236}">
                <a16:creationId xmlns:a16="http://schemas.microsoft.com/office/drawing/2014/main" id="{127DA2E1-4EBB-4733-B411-44A61865145C}"/>
              </a:ext>
            </a:extLst>
          </p:cNvPr>
          <p:cNvSpPr txBox="1"/>
          <p:nvPr/>
        </p:nvSpPr>
        <p:spPr bwMode="gray">
          <a:xfrm>
            <a:off x="445767" y="4934364"/>
            <a:ext cx="2725223" cy="1727191"/>
          </a:xfrm>
          <a:prstGeom prst="rect">
            <a:avLst/>
          </a:prstGeom>
          <a:noFill/>
        </p:spPr>
        <p:txBody>
          <a:bodyPr wrap="square" lIns="0" tIns="0" rIns="0" bIns="0" rtlCol="0">
            <a:noAutofit/>
          </a:bodyPr>
          <a:lstStyle/>
          <a:p>
            <a:pPr marL="180000" indent="-180000" algn="l">
              <a:lnSpc>
                <a:spcPct val="110000"/>
              </a:lnSpc>
              <a:spcBef>
                <a:spcPts val="600"/>
              </a:spcBef>
              <a:spcAft>
                <a:spcPts val="200"/>
              </a:spcAft>
              <a:buClr>
                <a:schemeClr val="tx2"/>
              </a:buClr>
              <a:buFont typeface="Wingdings 2" panose="05020102010507070707" pitchFamily="18" charset="2"/>
              <a:buChar char=""/>
            </a:pPr>
            <a:r>
              <a:rPr lang="de-AT" sz="1400"/>
              <a:t>Erbringung der vereinbarten Serviceleistungen über die Vertragslaufzeit im Rahmen der vereinbarten SLAs</a:t>
            </a:r>
          </a:p>
        </p:txBody>
      </p:sp>
    </p:spTree>
    <p:extLst>
      <p:ext uri="{BB962C8B-B14F-4D97-AF65-F5344CB8AC3E}">
        <p14:creationId xmlns:p14="http://schemas.microsoft.com/office/powerpoint/2010/main" val="1193632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7"/>
                                        </p:tgtEl>
                                        <p:attrNameLst>
                                          <p:attrName>style.visibility</p:attrName>
                                        </p:attrNameLst>
                                      </p:cBhvr>
                                      <p:to>
                                        <p:strVal val="visible"/>
                                      </p:to>
                                    </p:set>
                                    <p:animEffect transition="in" filter="fade">
                                      <p:cBhvr>
                                        <p:cTn id="14" dur="500"/>
                                        <p:tgtEl>
                                          <p:spTgt spid="47"/>
                                        </p:tgtEl>
                                      </p:cBhvr>
                                    </p:animEffect>
                                  </p:childTnLst>
                                </p:cTn>
                              </p:par>
                              <p:par>
                                <p:cTn id="15" presetID="10"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par>
                          <p:cTn id="23" fill="hold">
                            <p:stCondLst>
                              <p:cond delay="500"/>
                            </p:stCondLst>
                            <p:childTnLst>
                              <p:par>
                                <p:cTn id="24" presetID="10" presetClass="entr" presetSubtype="0" fill="hold"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par>
                                <p:cTn id="27" presetID="10" presetClass="entr" presetSubtype="0"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500"/>
                                        <p:tgtEl>
                                          <p:spTgt spid="27"/>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9"/>
                                        </p:tgtEl>
                                        <p:attrNameLst>
                                          <p:attrName>style.visibility</p:attrName>
                                        </p:attrNameLst>
                                      </p:cBhvr>
                                      <p:to>
                                        <p:strVal val="visible"/>
                                      </p:to>
                                    </p:set>
                                    <p:animEffect transition="in" filter="fade">
                                      <p:cBhvr>
                                        <p:cTn id="32" dur="500"/>
                                        <p:tgtEl>
                                          <p:spTgt spid="49"/>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childTnLst>
                                </p:cTn>
                              </p:par>
                              <p:par>
                                <p:cTn id="42" presetID="10" presetClass="entr" presetSubtype="0" fill="hold"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fade">
                                      <p:cBhvr>
                                        <p:cTn id="44" dur="500"/>
                                        <p:tgtEl>
                                          <p:spTgt spid="5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fade">
                                      <p:cBhvr>
                                        <p:cTn id="47" dur="500"/>
                                        <p:tgtEl>
                                          <p:spTgt spid="50"/>
                                        </p:tgtEl>
                                      </p:cBhvr>
                                    </p:animEffect>
                                  </p:childTnLst>
                                </p:cTn>
                              </p:par>
                              <p:par>
                                <p:cTn id="48" presetID="10" presetClass="entr" presetSubtype="0" fill="hold" nodeType="with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500"/>
                                        <p:tgtEl>
                                          <p:spTgt spid="3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500"/>
                                        <p:tgtEl>
                                          <p:spTgt spid="52"/>
                                        </p:tgtEl>
                                      </p:cBhvr>
                                    </p:animEffect>
                                  </p:childTnLst>
                                </p:cTn>
                              </p:par>
                              <p:par>
                                <p:cTn id="54" presetID="10" presetClass="entr" presetSubtype="0"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500"/>
                                        <p:tgtEl>
                                          <p:spTgt spid="29"/>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fade">
                                      <p:cBhvr>
                                        <p:cTn id="59" dur="500"/>
                                        <p:tgtEl>
                                          <p:spTgt spid="5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fade">
                                      <p:cBhvr>
                                        <p:cTn id="62" dur="500"/>
                                        <p:tgtEl>
                                          <p:spTgt spid="54"/>
                                        </p:tgtEl>
                                      </p:cBhvr>
                                    </p:animEffect>
                                  </p:childTnLst>
                                </p:cTn>
                              </p:par>
                              <p:par>
                                <p:cTn id="63" presetID="10" presetClass="entr" presetSubtype="0" fill="hold"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500"/>
                                        <p:tgtEl>
                                          <p:spTgt spid="38"/>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500"/>
                                        <p:tgtEl>
                                          <p:spTgt spid="28"/>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13"/>
                                        </p:tgtEl>
                                        <p:attrNameLst>
                                          <p:attrName>style.visibility</p:attrName>
                                        </p:attrNameLst>
                                      </p:cBhvr>
                                      <p:to>
                                        <p:strVal val="visible"/>
                                      </p:to>
                                    </p:set>
                                    <p:animEffect transition="in" filter="fade">
                                      <p:cBhvr>
                                        <p:cTn id="7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28" grpId="0" animBg="1"/>
      <p:bldP spid="47" grpId="0"/>
      <p:bldP spid="49" grpId="0"/>
      <p:bldP spid="50" grpId="0"/>
      <p:bldP spid="52" grpId="0"/>
      <p:bldP spid="5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3BE00555-7249-4FDC-B3C3-D6B4A64F8602}"/>
              </a:ext>
            </a:extLst>
          </p:cNvPr>
          <p:cNvSpPr/>
          <p:nvPr/>
        </p:nvSpPr>
        <p:spPr bwMode="gray">
          <a:xfrm>
            <a:off x="1936887" y="2114939"/>
            <a:ext cx="9274451" cy="4056841"/>
          </a:xfrm>
          <a:prstGeom prst="rect">
            <a:avLst/>
          </a:prstGeom>
          <a:solidFill>
            <a:srgbClr val="FFC000"/>
          </a:solidFill>
          <a:ln w="19050">
            <a:solidFill>
              <a:schemeClr val="bg1"/>
            </a:solidFill>
          </a:ln>
        </p:spPr>
        <p:txBody>
          <a:bodyPr vert="horz" lIns="144000" tIns="144000" rIns="144000" bIns="144000" rtlCol="0" anchor="t">
            <a:noAutofit/>
          </a:bodyPr>
          <a:lstStyle/>
          <a:p>
            <a:pPr marL="0" lvl="1">
              <a:lnSpc>
                <a:spcPct val="110000"/>
              </a:lnSpc>
              <a:spcBef>
                <a:spcPts val="600"/>
              </a:spcBef>
              <a:spcAft>
                <a:spcPts val="200"/>
              </a:spcAft>
              <a:defRPr/>
            </a:pPr>
            <a:endParaRPr lang="de-AT" sz="1600" b="1" i="1"/>
          </a:p>
        </p:txBody>
      </p:sp>
      <p:sp>
        <p:nvSpPr>
          <p:cNvPr id="13" name="Textfeld 12">
            <a:extLst>
              <a:ext uri="{FF2B5EF4-FFF2-40B4-BE49-F238E27FC236}">
                <a16:creationId xmlns:a16="http://schemas.microsoft.com/office/drawing/2014/main" id="{13151061-136F-49CC-A53D-B700FDA106AD}"/>
              </a:ext>
            </a:extLst>
          </p:cNvPr>
          <p:cNvSpPr txBox="1"/>
          <p:nvPr/>
        </p:nvSpPr>
        <p:spPr bwMode="gray">
          <a:xfrm>
            <a:off x="4756287" y="2294005"/>
            <a:ext cx="3319967" cy="1316359"/>
          </a:xfrm>
          <a:prstGeom prst="rect">
            <a:avLst/>
          </a:prstGeom>
          <a:noFill/>
        </p:spPr>
        <p:txBody>
          <a:bodyPr wrap="square" lIns="0" tIns="0" rIns="0" bIns="0" rtlCol="0">
            <a:noAutofit/>
          </a:bodyPr>
          <a:lstStyle/>
          <a:p>
            <a:pPr marL="285750" indent="-285750" algn="l">
              <a:spcBef>
                <a:spcPts val="600"/>
              </a:spcBef>
              <a:spcAft>
                <a:spcPts val="200"/>
              </a:spcAft>
              <a:buClr>
                <a:schemeClr val="tx1"/>
              </a:buClr>
              <a:buFont typeface="Wingdings" panose="05000000000000000000" pitchFamily="2" charset="2"/>
              <a:buChar char="Ø"/>
            </a:pPr>
            <a:r>
              <a:rPr lang="de-AT" sz="1400" dirty="0"/>
              <a:t>Cross Functional Services (Service Delivery </a:t>
            </a:r>
            <a:r>
              <a:rPr lang="de-AT" sz="1400" dirty="0" err="1"/>
              <a:t>Mgr</a:t>
            </a:r>
            <a:r>
              <a:rPr lang="de-AT" sz="1400" dirty="0"/>
              <a:t>, Techn. Operation </a:t>
            </a:r>
            <a:r>
              <a:rPr lang="de-AT" sz="1400" dirty="0" err="1"/>
              <a:t>Mgr</a:t>
            </a:r>
            <a:r>
              <a:rPr lang="de-AT" sz="1400" dirty="0"/>
              <a:t>)</a:t>
            </a:r>
          </a:p>
          <a:p>
            <a:pPr marL="285750" indent="-285750">
              <a:spcBef>
                <a:spcPts val="600"/>
              </a:spcBef>
              <a:spcAft>
                <a:spcPts val="200"/>
              </a:spcAft>
              <a:buClr>
                <a:schemeClr val="tx1"/>
              </a:buClr>
              <a:buFont typeface="Wingdings" panose="05000000000000000000" pitchFamily="2" charset="2"/>
              <a:buChar char="Ø"/>
            </a:pPr>
            <a:r>
              <a:rPr lang="de-AT" sz="1400" dirty="0"/>
              <a:t>Lifecycle Management</a:t>
            </a:r>
          </a:p>
          <a:p>
            <a:pPr marL="285750" indent="-285750">
              <a:spcBef>
                <a:spcPts val="600"/>
              </a:spcBef>
              <a:spcAft>
                <a:spcPts val="200"/>
              </a:spcAft>
              <a:buClr>
                <a:schemeClr val="tx1"/>
              </a:buClr>
              <a:buFont typeface="Wingdings" panose="05000000000000000000" pitchFamily="2" charset="2"/>
              <a:buChar char="Ø"/>
            </a:pPr>
            <a:r>
              <a:rPr lang="de-AT" sz="1400" dirty="0"/>
              <a:t>Operation Management </a:t>
            </a:r>
            <a:br>
              <a:rPr lang="de-AT" sz="1400" dirty="0"/>
            </a:br>
            <a:r>
              <a:rPr lang="de-AT" sz="1400" dirty="0"/>
              <a:t>(Backup, AV, </a:t>
            </a:r>
            <a:r>
              <a:rPr lang="de-AT" sz="1400" dirty="0" err="1"/>
              <a:t>Capacity</a:t>
            </a:r>
            <a:r>
              <a:rPr lang="de-AT" sz="1400" dirty="0"/>
              <a:t> </a:t>
            </a:r>
            <a:r>
              <a:rPr lang="de-AT" sz="1400" dirty="0" err="1"/>
              <a:t>Managment</a:t>
            </a:r>
            <a:r>
              <a:rPr lang="de-AT" sz="1400" dirty="0"/>
              <a:t>)</a:t>
            </a:r>
          </a:p>
          <a:p>
            <a:pPr marL="285750" indent="-285750">
              <a:spcBef>
                <a:spcPts val="600"/>
              </a:spcBef>
              <a:spcAft>
                <a:spcPts val="200"/>
              </a:spcAft>
              <a:buClr>
                <a:schemeClr val="tx1"/>
              </a:buClr>
              <a:buFont typeface="Wingdings" panose="05000000000000000000" pitchFamily="2" charset="2"/>
              <a:buChar char="Ø"/>
            </a:pPr>
            <a:endParaRPr lang="de-AT" sz="1400" dirty="0"/>
          </a:p>
          <a:p>
            <a:pPr marL="285750" indent="-285750" algn="l">
              <a:spcBef>
                <a:spcPts val="600"/>
              </a:spcBef>
              <a:spcAft>
                <a:spcPts val="200"/>
              </a:spcAft>
              <a:buClr>
                <a:schemeClr val="tx1"/>
              </a:buClr>
              <a:buFont typeface="Wingdings" panose="05000000000000000000" pitchFamily="2" charset="2"/>
              <a:buChar char="Ø"/>
            </a:pPr>
            <a:endParaRPr lang="de-AT" sz="1400" dirty="0"/>
          </a:p>
        </p:txBody>
      </p:sp>
      <p:sp>
        <p:nvSpPr>
          <p:cNvPr id="17" name="Textfeld 16">
            <a:extLst>
              <a:ext uri="{FF2B5EF4-FFF2-40B4-BE49-F238E27FC236}">
                <a16:creationId xmlns:a16="http://schemas.microsoft.com/office/drawing/2014/main" id="{00B7D8E5-E263-4EAF-BCE3-F473A16471A8}"/>
              </a:ext>
            </a:extLst>
          </p:cNvPr>
          <p:cNvSpPr txBox="1"/>
          <p:nvPr/>
        </p:nvSpPr>
        <p:spPr bwMode="gray">
          <a:xfrm>
            <a:off x="8356738" y="2294005"/>
            <a:ext cx="2655817" cy="957382"/>
          </a:xfrm>
          <a:prstGeom prst="rect">
            <a:avLst/>
          </a:prstGeom>
          <a:noFill/>
        </p:spPr>
        <p:txBody>
          <a:bodyPr wrap="square" lIns="0" tIns="0" rIns="0" bIns="0" rtlCol="0">
            <a:noAutofit/>
          </a:bodyPr>
          <a:lstStyle/>
          <a:p>
            <a:pPr marL="285750" indent="-285750">
              <a:spcBef>
                <a:spcPts val="600"/>
              </a:spcBef>
              <a:spcAft>
                <a:spcPts val="200"/>
              </a:spcAft>
              <a:buFont typeface="Wingdings" panose="05000000000000000000" pitchFamily="2" charset="2"/>
              <a:buChar char="Ø"/>
            </a:pPr>
            <a:r>
              <a:rPr lang="de-AT" sz="1400" dirty="0"/>
              <a:t>Standard Changes</a:t>
            </a:r>
          </a:p>
          <a:p>
            <a:pPr marL="285750" indent="-285750">
              <a:spcBef>
                <a:spcPts val="600"/>
              </a:spcBef>
              <a:spcAft>
                <a:spcPts val="200"/>
              </a:spcAft>
              <a:buFont typeface="Wingdings" panose="05000000000000000000" pitchFamily="2" charset="2"/>
              <a:buChar char="Ø"/>
            </a:pPr>
            <a:r>
              <a:rPr lang="de-AT" sz="1400" dirty="0"/>
              <a:t>Advanced </a:t>
            </a:r>
            <a:r>
              <a:rPr lang="de-AT" sz="1400" dirty="0" err="1"/>
              <a:t>SLA‘s</a:t>
            </a:r>
            <a:endParaRPr lang="de-AT" sz="1400" dirty="0"/>
          </a:p>
          <a:p>
            <a:pPr marL="285750" indent="-285750" algn="l">
              <a:spcBef>
                <a:spcPts val="600"/>
              </a:spcBef>
              <a:spcAft>
                <a:spcPts val="200"/>
              </a:spcAft>
              <a:buFont typeface="Wingdings" panose="05000000000000000000" pitchFamily="2" charset="2"/>
              <a:buChar char="Ø"/>
            </a:pPr>
            <a:r>
              <a:rPr lang="de-AT" sz="1400" dirty="0"/>
              <a:t>3rd Party Management</a:t>
            </a:r>
            <a:br>
              <a:rPr lang="de-AT" sz="1400" dirty="0"/>
            </a:br>
            <a:endParaRPr lang="de-AT" sz="1400" dirty="0"/>
          </a:p>
        </p:txBody>
      </p:sp>
      <p:sp>
        <p:nvSpPr>
          <p:cNvPr id="2" name="Titel 1">
            <a:extLst>
              <a:ext uri="{FF2B5EF4-FFF2-40B4-BE49-F238E27FC236}">
                <a16:creationId xmlns:a16="http://schemas.microsoft.com/office/drawing/2014/main" id="{695B1A9E-C943-4F11-B063-F91B7F6815D6}"/>
              </a:ext>
            </a:extLst>
          </p:cNvPr>
          <p:cNvSpPr>
            <a:spLocks noGrp="1"/>
          </p:cNvSpPr>
          <p:nvPr>
            <p:ph type="title"/>
          </p:nvPr>
        </p:nvSpPr>
        <p:spPr>
          <a:xfrm>
            <a:off x="334963" y="333375"/>
            <a:ext cx="11509375" cy="488217"/>
          </a:xfrm>
        </p:spPr>
        <p:txBody>
          <a:bodyPr>
            <a:normAutofit fontScale="90000"/>
          </a:bodyPr>
          <a:lstStyle/>
          <a:p>
            <a:r>
              <a:rPr lang="de-AT" dirty="0"/>
              <a:t>KBC Service Portfolio</a:t>
            </a:r>
          </a:p>
        </p:txBody>
      </p:sp>
      <p:sp>
        <p:nvSpPr>
          <p:cNvPr id="5" name="Textplatzhalter 4">
            <a:extLst>
              <a:ext uri="{FF2B5EF4-FFF2-40B4-BE49-F238E27FC236}">
                <a16:creationId xmlns:a16="http://schemas.microsoft.com/office/drawing/2014/main" id="{6270E573-AEA5-4CBF-943E-E1CC1BE7F89A}"/>
              </a:ext>
            </a:extLst>
          </p:cNvPr>
          <p:cNvSpPr>
            <a:spLocks noGrp="1"/>
          </p:cNvSpPr>
          <p:nvPr>
            <p:ph type="body" idx="1"/>
          </p:nvPr>
        </p:nvSpPr>
        <p:spPr>
          <a:xfrm>
            <a:off x="334963" y="827015"/>
            <a:ext cx="11496676" cy="468313"/>
          </a:xfrm>
        </p:spPr>
        <p:txBody>
          <a:bodyPr/>
          <a:lstStyle/>
          <a:p>
            <a:r>
              <a:rPr lang="de-AT" dirty="0"/>
              <a:t>Services Inhalte</a:t>
            </a:r>
          </a:p>
        </p:txBody>
      </p:sp>
      <p:sp>
        <p:nvSpPr>
          <p:cNvPr id="3" name="Fußzeilenplatzhalter 2">
            <a:extLst>
              <a:ext uri="{FF2B5EF4-FFF2-40B4-BE49-F238E27FC236}">
                <a16:creationId xmlns:a16="http://schemas.microsoft.com/office/drawing/2014/main" id="{275B8E5C-2BC0-48BE-A14A-2D73189D7F17}"/>
              </a:ext>
            </a:extLst>
          </p:cNvPr>
          <p:cNvSpPr>
            <a:spLocks noGrp="1"/>
          </p:cNvSpPr>
          <p:nvPr>
            <p:ph type="ftr" sz="quarter" idx="14"/>
          </p:nvPr>
        </p:nvSpPr>
        <p:spPr>
          <a:xfrm>
            <a:off x="673820" y="6345593"/>
            <a:ext cx="5539944" cy="323079"/>
          </a:xfrm>
        </p:spPr>
        <p:txBody>
          <a:bodyPr/>
          <a:lstStyle/>
          <a:p>
            <a:r>
              <a:rPr lang="de-AT" dirty="0"/>
              <a:t>Managed Service</a:t>
            </a:r>
          </a:p>
        </p:txBody>
      </p:sp>
      <p:sp>
        <p:nvSpPr>
          <p:cNvPr id="4" name="Foliennummernplatzhalter 3">
            <a:extLst>
              <a:ext uri="{FF2B5EF4-FFF2-40B4-BE49-F238E27FC236}">
                <a16:creationId xmlns:a16="http://schemas.microsoft.com/office/drawing/2014/main" id="{DDB6739C-5775-46EB-944E-D5A53834DCA9}"/>
              </a:ext>
            </a:extLst>
          </p:cNvPr>
          <p:cNvSpPr>
            <a:spLocks noGrp="1"/>
          </p:cNvSpPr>
          <p:nvPr>
            <p:ph type="sldNum" sz="quarter" idx="15"/>
          </p:nvPr>
        </p:nvSpPr>
        <p:spPr/>
        <p:txBody>
          <a:bodyPr/>
          <a:lstStyle/>
          <a:p>
            <a:fld id="{8FF9B0DE-3FEB-4AA0-B465-B80EF7C1333D}" type="slidenum">
              <a:rPr lang="de-AT" smtClean="0"/>
              <a:t>6</a:t>
            </a:fld>
            <a:endParaRPr lang="de-AT"/>
          </a:p>
        </p:txBody>
      </p:sp>
      <p:sp>
        <p:nvSpPr>
          <p:cNvPr id="9" name="Rechteck 8">
            <a:extLst>
              <a:ext uri="{FF2B5EF4-FFF2-40B4-BE49-F238E27FC236}">
                <a16:creationId xmlns:a16="http://schemas.microsoft.com/office/drawing/2014/main" id="{6CC7491F-04F6-406D-B377-ABD6AEF7BE60}"/>
              </a:ext>
            </a:extLst>
          </p:cNvPr>
          <p:cNvSpPr/>
          <p:nvPr/>
        </p:nvSpPr>
        <p:spPr bwMode="gray">
          <a:xfrm>
            <a:off x="2060711" y="3690837"/>
            <a:ext cx="6407796" cy="1307360"/>
          </a:xfrm>
          <a:prstGeom prst="rect">
            <a:avLst/>
          </a:prstGeom>
          <a:solidFill>
            <a:srgbClr val="FFC000"/>
          </a:solidFill>
          <a:ln w="19050">
            <a:solidFill>
              <a:schemeClr val="bg1"/>
            </a:solidFill>
          </a:ln>
        </p:spPr>
        <p:txBody>
          <a:bodyPr vert="horz" lIns="144000" tIns="144000" rIns="144000" bIns="144000" rtlCol="0" anchor="ctr">
            <a:noAutofit/>
          </a:bodyPr>
          <a:lstStyle/>
          <a:p>
            <a:pPr marL="0" lvl="1">
              <a:lnSpc>
                <a:spcPct val="110000"/>
              </a:lnSpc>
              <a:spcBef>
                <a:spcPts val="600"/>
              </a:spcBef>
              <a:spcAft>
                <a:spcPts val="200"/>
              </a:spcAft>
              <a:defRPr/>
            </a:pPr>
            <a:r>
              <a:rPr lang="de-AT" sz="1600" b="1" i="1" err="1"/>
              <a:t>Advanced</a:t>
            </a:r>
            <a:r>
              <a:rPr lang="de-AT" sz="1600" b="1" i="1"/>
              <a:t> /</a:t>
            </a:r>
            <a:r>
              <a:rPr lang="de-AT" sz="1600" b="1" i="1" err="1"/>
              <a:t>Proactive</a:t>
            </a:r>
            <a:endParaRPr lang="de-AT" sz="1600" b="1" i="1"/>
          </a:p>
          <a:p>
            <a:pPr marL="0" lvl="1">
              <a:lnSpc>
                <a:spcPct val="110000"/>
              </a:lnSpc>
              <a:spcBef>
                <a:spcPts val="600"/>
              </a:spcBef>
              <a:spcAft>
                <a:spcPts val="200"/>
              </a:spcAft>
              <a:defRPr/>
            </a:pPr>
            <a:r>
              <a:rPr lang="de-AT" sz="1600" b="1" i="1"/>
              <a:t>Support Services</a:t>
            </a:r>
          </a:p>
        </p:txBody>
      </p:sp>
      <p:sp>
        <p:nvSpPr>
          <p:cNvPr id="12" name="Textfeld 11">
            <a:extLst>
              <a:ext uri="{FF2B5EF4-FFF2-40B4-BE49-F238E27FC236}">
                <a16:creationId xmlns:a16="http://schemas.microsoft.com/office/drawing/2014/main" id="{D1A8FBA1-B55A-4001-B8EF-84B038DD1692}"/>
              </a:ext>
            </a:extLst>
          </p:cNvPr>
          <p:cNvSpPr txBox="1"/>
          <p:nvPr/>
        </p:nvSpPr>
        <p:spPr bwMode="gray">
          <a:xfrm>
            <a:off x="4765812" y="3754336"/>
            <a:ext cx="3229326" cy="1382749"/>
          </a:xfrm>
          <a:prstGeom prst="rect">
            <a:avLst/>
          </a:prstGeom>
          <a:noFill/>
        </p:spPr>
        <p:txBody>
          <a:bodyPr wrap="square" lIns="0" tIns="0" rIns="0" bIns="0" rtlCol="0">
            <a:noAutofit/>
          </a:bodyPr>
          <a:lstStyle/>
          <a:p>
            <a:pPr marL="285750" indent="-285750" algn="l">
              <a:spcBef>
                <a:spcPts val="600"/>
              </a:spcBef>
              <a:spcAft>
                <a:spcPts val="200"/>
              </a:spcAft>
              <a:buFont typeface="Wingdings" panose="05000000000000000000" pitchFamily="2" charset="2"/>
              <a:buChar char="Ø"/>
            </a:pPr>
            <a:r>
              <a:rPr lang="de-AT" sz="1400" dirty="0"/>
              <a:t>Software Patch Management</a:t>
            </a:r>
          </a:p>
          <a:p>
            <a:pPr marL="285750" indent="-285750" algn="l">
              <a:spcBef>
                <a:spcPts val="600"/>
              </a:spcBef>
              <a:spcAft>
                <a:spcPts val="200"/>
              </a:spcAft>
              <a:buFont typeface="Wingdings" panose="05000000000000000000" pitchFamily="2" charset="2"/>
              <a:buChar char="Ø"/>
            </a:pPr>
            <a:r>
              <a:rPr lang="de-AT" sz="1400" dirty="0"/>
              <a:t>Configuration Service</a:t>
            </a:r>
          </a:p>
          <a:p>
            <a:pPr marL="285750" indent="-285750">
              <a:spcBef>
                <a:spcPts val="600"/>
              </a:spcBef>
              <a:spcAft>
                <a:spcPts val="200"/>
              </a:spcAft>
              <a:buFont typeface="Wingdings" panose="05000000000000000000" pitchFamily="2" charset="2"/>
              <a:buChar char="Ø"/>
            </a:pPr>
            <a:r>
              <a:rPr lang="de-AT" sz="1400" dirty="0"/>
              <a:t>Monitoring </a:t>
            </a:r>
            <a:r>
              <a:rPr lang="de-AT" sz="1400" dirty="0" err="1"/>
              <a:t>as</a:t>
            </a:r>
            <a:r>
              <a:rPr lang="de-AT" sz="1400" dirty="0"/>
              <a:t> a Service </a:t>
            </a:r>
          </a:p>
          <a:p>
            <a:pPr marL="285750" indent="-285750" algn="l">
              <a:spcBef>
                <a:spcPts val="600"/>
              </a:spcBef>
              <a:spcAft>
                <a:spcPts val="200"/>
              </a:spcAft>
              <a:buFont typeface="Wingdings" panose="05000000000000000000" pitchFamily="2" charset="2"/>
              <a:buChar char="Ø"/>
            </a:pPr>
            <a:r>
              <a:rPr lang="de-AT" sz="1400" dirty="0"/>
              <a:t>2nd Level Support Service</a:t>
            </a:r>
          </a:p>
        </p:txBody>
      </p:sp>
      <p:sp>
        <p:nvSpPr>
          <p:cNvPr id="14" name="Rechteck 13">
            <a:extLst>
              <a:ext uri="{FF2B5EF4-FFF2-40B4-BE49-F238E27FC236}">
                <a16:creationId xmlns:a16="http://schemas.microsoft.com/office/drawing/2014/main" id="{5F0081A4-F439-467D-9D63-09C58CF84640}"/>
              </a:ext>
            </a:extLst>
          </p:cNvPr>
          <p:cNvSpPr/>
          <p:nvPr/>
        </p:nvSpPr>
        <p:spPr bwMode="gray">
          <a:xfrm>
            <a:off x="8612129" y="3690836"/>
            <a:ext cx="2400426" cy="2480945"/>
          </a:xfrm>
          <a:prstGeom prst="rect">
            <a:avLst/>
          </a:prstGeom>
          <a:solidFill>
            <a:schemeClr val="bg2">
              <a:lumMod val="60000"/>
              <a:lumOff val="40000"/>
            </a:schemeClr>
          </a:solidFill>
          <a:ln w="19050">
            <a:solidFill>
              <a:schemeClr val="bg1"/>
            </a:solidFill>
          </a:ln>
        </p:spPr>
        <p:txBody>
          <a:bodyPr vert="horz" lIns="144000" tIns="144000" rIns="144000" bIns="144000" rtlCol="0" anchor="ctr">
            <a:noAutofit/>
          </a:bodyPr>
          <a:lstStyle/>
          <a:p>
            <a:pPr marL="0" marR="0" lvl="1" indent="0" algn="l" defTabSz="914400" rtl="0" eaLnBrk="1" fontAlgn="auto" latinLnBrk="0" hangingPunct="1">
              <a:lnSpc>
                <a:spcPct val="110000"/>
              </a:lnSpc>
              <a:spcBef>
                <a:spcPts val="0"/>
              </a:spcBef>
              <a:spcAft>
                <a:spcPts val="200"/>
              </a:spcAft>
              <a:buClrTx/>
              <a:buSzTx/>
              <a:buFont typeface="Arial" panose="020B0604020202020204" pitchFamily="34" charset="0"/>
              <a:buNone/>
              <a:tabLst/>
              <a:defRPr/>
            </a:pPr>
            <a:r>
              <a:rPr lang="en-US" sz="1600" b="1" i="1" kern="1200" dirty="0">
                <a:solidFill>
                  <a:schemeClr val="tx1"/>
                </a:solidFill>
                <a:latin typeface="+mn-lt"/>
                <a:ea typeface="+mn-ea"/>
                <a:cs typeface="+mn-cs"/>
              </a:rPr>
              <a:t>Partner Products &amp; Services</a:t>
            </a:r>
          </a:p>
        </p:txBody>
      </p:sp>
      <p:grpSp>
        <p:nvGrpSpPr>
          <p:cNvPr id="26" name="Gruppieren 25">
            <a:extLst>
              <a:ext uri="{FF2B5EF4-FFF2-40B4-BE49-F238E27FC236}">
                <a16:creationId xmlns:a16="http://schemas.microsoft.com/office/drawing/2014/main" id="{18616B47-768B-4837-8C4A-620826633BC5}"/>
              </a:ext>
            </a:extLst>
          </p:cNvPr>
          <p:cNvGrpSpPr/>
          <p:nvPr/>
        </p:nvGrpSpPr>
        <p:grpSpPr>
          <a:xfrm>
            <a:off x="2070610" y="5141586"/>
            <a:ext cx="6407796" cy="1038226"/>
            <a:chOff x="1752599" y="4952191"/>
            <a:chExt cx="6638925" cy="1038226"/>
          </a:xfrm>
          <a:solidFill>
            <a:schemeClr val="bg2">
              <a:lumMod val="75000"/>
            </a:schemeClr>
          </a:solidFill>
        </p:grpSpPr>
        <p:sp>
          <p:nvSpPr>
            <p:cNvPr id="8" name="Rechteck 7">
              <a:extLst>
                <a:ext uri="{FF2B5EF4-FFF2-40B4-BE49-F238E27FC236}">
                  <a16:creationId xmlns:a16="http://schemas.microsoft.com/office/drawing/2014/main" id="{DF2C3147-A3A1-430C-AAA3-59F7D3A5F111}"/>
                </a:ext>
              </a:extLst>
            </p:cNvPr>
            <p:cNvSpPr/>
            <p:nvPr/>
          </p:nvSpPr>
          <p:spPr bwMode="gray">
            <a:xfrm>
              <a:off x="1752599" y="4952191"/>
              <a:ext cx="6638925" cy="1038226"/>
            </a:xfrm>
            <a:prstGeom prst="rect">
              <a:avLst/>
            </a:prstGeom>
            <a:solidFill>
              <a:schemeClr val="bg2">
                <a:lumMod val="60000"/>
                <a:lumOff val="40000"/>
              </a:schemeClr>
            </a:solidFill>
            <a:ln w="19050">
              <a:solidFill>
                <a:schemeClr val="bg1"/>
              </a:solidFill>
            </a:ln>
          </p:spPr>
          <p:txBody>
            <a:bodyPr vert="horz" lIns="144000" tIns="144000" rIns="144000" bIns="144000" rtlCol="0" anchor="ctr">
              <a:noAutofit/>
            </a:bodyPr>
            <a:lstStyle/>
            <a:p>
              <a:pPr>
                <a:lnSpc>
                  <a:spcPct val="110000"/>
                </a:lnSpc>
                <a:spcBef>
                  <a:spcPts val="600"/>
                </a:spcBef>
                <a:spcAft>
                  <a:spcPts val="200"/>
                </a:spcAft>
              </a:pPr>
              <a:endParaRPr lang="de-AT" sz="1400"/>
            </a:p>
          </p:txBody>
        </p:sp>
        <p:sp>
          <p:nvSpPr>
            <p:cNvPr id="16" name="Textfeld 15">
              <a:extLst>
                <a:ext uri="{FF2B5EF4-FFF2-40B4-BE49-F238E27FC236}">
                  <a16:creationId xmlns:a16="http://schemas.microsoft.com/office/drawing/2014/main" id="{37C7BAB6-2026-4F81-AB0C-9A1272F70D6A}"/>
                </a:ext>
              </a:extLst>
            </p:cNvPr>
            <p:cNvSpPr txBox="1"/>
            <p:nvPr/>
          </p:nvSpPr>
          <p:spPr bwMode="gray">
            <a:xfrm>
              <a:off x="1780429" y="5079383"/>
              <a:ext cx="1957387" cy="617092"/>
            </a:xfrm>
            <a:prstGeom prst="rect">
              <a:avLst/>
            </a:prstGeom>
            <a:noFill/>
          </p:spPr>
          <p:txBody>
            <a:bodyPr wrap="square">
              <a:spAutoFit/>
            </a:bodyPr>
            <a:lstStyle/>
            <a:p>
              <a:pPr marL="0" lvl="1">
                <a:lnSpc>
                  <a:spcPct val="110000"/>
                </a:lnSpc>
                <a:spcAft>
                  <a:spcPts val="200"/>
                </a:spcAft>
                <a:defRPr/>
              </a:pPr>
              <a:r>
                <a:rPr lang="de-AT" sz="1600" b="1" i="1"/>
                <a:t>Support Services (Care)</a:t>
              </a:r>
            </a:p>
          </p:txBody>
        </p:sp>
      </p:grpSp>
      <p:grpSp>
        <p:nvGrpSpPr>
          <p:cNvPr id="22" name="Gruppieren 21">
            <a:extLst>
              <a:ext uri="{FF2B5EF4-FFF2-40B4-BE49-F238E27FC236}">
                <a16:creationId xmlns:a16="http://schemas.microsoft.com/office/drawing/2014/main" id="{3C40567C-82A4-4167-8832-C968ADD2ED08}"/>
              </a:ext>
            </a:extLst>
          </p:cNvPr>
          <p:cNvGrpSpPr/>
          <p:nvPr/>
        </p:nvGrpSpPr>
        <p:grpSpPr>
          <a:xfrm>
            <a:off x="-7448" y="1484898"/>
            <a:ext cx="893855" cy="4694914"/>
            <a:chOff x="317501" y="2666191"/>
            <a:chExt cx="893855" cy="3488961"/>
          </a:xfrm>
        </p:grpSpPr>
        <p:sp>
          <p:nvSpPr>
            <p:cNvPr id="18" name="Pfeil: nach oben 17">
              <a:extLst>
                <a:ext uri="{FF2B5EF4-FFF2-40B4-BE49-F238E27FC236}">
                  <a16:creationId xmlns:a16="http://schemas.microsoft.com/office/drawing/2014/main" id="{C1D3C86F-B453-4AEF-AFC9-B7615552B7CF}"/>
                </a:ext>
              </a:extLst>
            </p:cNvPr>
            <p:cNvSpPr/>
            <p:nvPr/>
          </p:nvSpPr>
          <p:spPr bwMode="gray">
            <a:xfrm>
              <a:off x="484281" y="2823036"/>
              <a:ext cx="590549" cy="3332116"/>
            </a:xfrm>
            <a:prstGeom prst="upArrow">
              <a:avLst/>
            </a:prstGeom>
            <a:solidFill>
              <a:srgbClr val="EDEDED"/>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err="1">
                <a:solidFill>
                  <a:schemeClr val="tx1"/>
                </a:solidFill>
              </a:endParaRPr>
            </a:p>
          </p:txBody>
        </p:sp>
        <p:sp>
          <p:nvSpPr>
            <p:cNvPr id="19" name="Textfeld 18">
              <a:extLst>
                <a:ext uri="{FF2B5EF4-FFF2-40B4-BE49-F238E27FC236}">
                  <a16:creationId xmlns:a16="http://schemas.microsoft.com/office/drawing/2014/main" id="{D354B0D2-4ADF-4FED-B70B-E3BAA8835851}"/>
                </a:ext>
              </a:extLst>
            </p:cNvPr>
            <p:cNvSpPr txBox="1"/>
            <p:nvPr/>
          </p:nvSpPr>
          <p:spPr bwMode="gray">
            <a:xfrm>
              <a:off x="317501" y="2666191"/>
              <a:ext cx="893855" cy="381000"/>
            </a:xfrm>
            <a:prstGeom prst="rect">
              <a:avLst/>
            </a:prstGeom>
            <a:noFill/>
          </p:spPr>
          <p:txBody>
            <a:bodyPr wrap="square" lIns="0" tIns="0" rIns="0" bIns="0" rtlCol="0">
              <a:noAutofit/>
            </a:bodyPr>
            <a:lstStyle/>
            <a:p>
              <a:pPr algn="ctr">
                <a:lnSpc>
                  <a:spcPct val="110000"/>
                </a:lnSpc>
                <a:spcBef>
                  <a:spcPts val="600"/>
                </a:spcBef>
                <a:spcAft>
                  <a:spcPts val="200"/>
                </a:spcAft>
                <a:buClr>
                  <a:schemeClr val="tx2"/>
                </a:buClr>
              </a:pPr>
              <a:r>
                <a:rPr lang="de-AT" sz="1600" b="1" i="1"/>
                <a:t>Value</a:t>
              </a:r>
            </a:p>
          </p:txBody>
        </p:sp>
      </p:grpSp>
      <p:sp>
        <p:nvSpPr>
          <p:cNvPr id="11" name="Textfeld 10">
            <a:extLst>
              <a:ext uri="{FF2B5EF4-FFF2-40B4-BE49-F238E27FC236}">
                <a16:creationId xmlns:a16="http://schemas.microsoft.com/office/drawing/2014/main" id="{0D3772B2-454B-4F34-BBB4-85583427518C}"/>
              </a:ext>
            </a:extLst>
          </p:cNvPr>
          <p:cNvSpPr txBox="1"/>
          <p:nvPr/>
        </p:nvSpPr>
        <p:spPr bwMode="gray">
          <a:xfrm>
            <a:off x="4756287" y="5219183"/>
            <a:ext cx="2514600" cy="915306"/>
          </a:xfrm>
          <a:prstGeom prst="rect">
            <a:avLst/>
          </a:prstGeom>
          <a:noFill/>
        </p:spPr>
        <p:txBody>
          <a:bodyPr wrap="square" lIns="0" tIns="0" rIns="0" bIns="0" rtlCol="0">
            <a:noAutofit/>
          </a:bodyPr>
          <a:lstStyle/>
          <a:p>
            <a:pPr marL="285750" indent="-285750">
              <a:spcBef>
                <a:spcPts val="600"/>
              </a:spcBef>
              <a:spcAft>
                <a:spcPts val="200"/>
              </a:spcAft>
              <a:buFont typeface="Wingdings" panose="05000000000000000000" pitchFamily="2" charset="2"/>
              <a:buChar char="Ø"/>
            </a:pPr>
            <a:r>
              <a:rPr lang="de-AT" sz="1400" dirty="0"/>
              <a:t>SLA Management</a:t>
            </a:r>
          </a:p>
          <a:p>
            <a:pPr marL="285750" indent="-285750" algn="l">
              <a:spcBef>
                <a:spcPts val="600"/>
              </a:spcBef>
              <a:spcAft>
                <a:spcPts val="200"/>
              </a:spcAft>
              <a:buFont typeface="Wingdings" panose="05000000000000000000" pitchFamily="2" charset="2"/>
              <a:buChar char="Ø"/>
            </a:pPr>
            <a:r>
              <a:rPr lang="de-AT" sz="1400" dirty="0"/>
              <a:t>Incident Management</a:t>
            </a:r>
          </a:p>
          <a:p>
            <a:pPr marL="285750" indent="-285750" algn="l">
              <a:spcBef>
                <a:spcPts val="600"/>
              </a:spcBef>
              <a:spcAft>
                <a:spcPts val="200"/>
              </a:spcAft>
              <a:buFont typeface="Wingdings" panose="05000000000000000000" pitchFamily="2" charset="2"/>
              <a:buChar char="Ø"/>
            </a:pPr>
            <a:r>
              <a:rPr lang="de-AT" sz="1400" dirty="0"/>
              <a:t>Service Desk</a:t>
            </a:r>
          </a:p>
        </p:txBody>
      </p:sp>
      <p:sp>
        <p:nvSpPr>
          <p:cNvPr id="27" name="Textfeld 26">
            <a:extLst>
              <a:ext uri="{FF2B5EF4-FFF2-40B4-BE49-F238E27FC236}">
                <a16:creationId xmlns:a16="http://schemas.microsoft.com/office/drawing/2014/main" id="{B3ED8681-ADC2-42B5-8B24-BADA0E69FAEB}"/>
              </a:ext>
            </a:extLst>
          </p:cNvPr>
          <p:cNvSpPr txBox="1"/>
          <p:nvPr/>
        </p:nvSpPr>
        <p:spPr bwMode="gray">
          <a:xfrm>
            <a:off x="849273" y="5103845"/>
            <a:ext cx="1121945" cy="413294"/>
          </a:xfrm>
          <a:prstGeom prst="rect">
            <a:avLst/>
          </a:prstGeom>
          <a:noFill/>
        </p:spPr>
        <p:txBody>
          <a:bodyPr wrap="square" lIns="0" tIns="0" rIns="0" bIns="0" rtlCol="0">
            <a:noAutofit/>
          </a:bodyPr>
          <a:lstStyle/>
          <a:p>
            <a:pPr marL="180000" indent="-180000" algn="l">
              <a:lnSpc>
                <a:spcPct val="110000"/>
              </a:lnSpc>
              <a:spcBef>
                <a:spcPts val="600"/>
              </a:spcBef>
              <a:spcAft>
                <a:spcPts val="200"/>
              </a:spcAft>
              <a:buClr>
                <a:schemeClr val="tx2"/>
              </a:buClr>
              <a:buFont typeface="Wingdings 2" panose="05020102010507070707" pitchFamily="18" charset="2"/>
              <a:buChar char=""/>
            </a:pPr>
            <a:r>
              <a:rPr lang="de-AT" sz="1400"/>
              <a:t>Reaktiv</a:t>
            </a:r>
          </a:p>
        </p:txBody>
      </p:sp>
      <p:sp>
        <p:nvSpPr>
          <p:cNvPr id="28" name="Textfeld 27">
            <a:extLst>
              <a:ext uri="{FF2B5EF4-FFF2-40B4-BE49-F238E27FC236}">
                <a16:creationId xmlns:a16="http://schemas.microsoft.com/office/drawing/2014/main" id="{7130906C-275B-4F60-AAA4-D6F78037BA91}"/>
              </a:ext>
            </a:extLst>
          </p:cNvPr>
          <p:cNvSpPr txBox="1"/>
          <p:nvPr/>
        </p:nvSpPr>
        <p:spPr bwMode="gray">
          <a:xfrm>
            <a:off x="850848" y="3877362"/>
            <a:ext cx="1121945" cy="413294"/>
          </a:xfrm>
          <a:prstGeom prst="rect">
            <a:avLst/>
          </a:prstGeom>
          <a:noFill/>
        </p:spPr>
        <p:txBody>
          <a:bodyPr wrap="square" lIns="0" tIns="0" rIns="0" bIns="0" rtlCol="0">
            <a:noAutofit/>
          </a:bodyPr>
          <a:lstStyle/>
          <a:p>
            <a:pPr marL="180000" indent="-180000" algn="l">
              <a:lnSpc>
                <a:spcPct val="110000"/>
              </a:lnSpc>
              <a:spcBef>
                <a:spcPts val="600"/>
              </a:spcBef>
              <a:spcAft>
                <a:spcPts val="200"/>
              </a:spcAft>
              <a:buClr>
                <a:schemeClr val="tx2"/>
              </a:buClr>
              <a:buFont typeface="Wingdings 2" panose="05020102010507070707" pitchFamily="18" charset="2"/>
              <a:buChar char=""/>
            </a:pPr>
            <a:r>
              <a:rPr lang="de-AT" sz="1400"/>
              <a:t>Reaktiv /Proaktiv</a:t>
            </a:r>
          </a:p>
        </p:txBody>
      </p:sp>
      <p:sp>
        <p:nvSpPr>
          <p:cNvPr id="29" name="Textfeld 28">
            <a:extLst>
              <a:ext uri="{FF2B5EF4-FFF2-40B4-BE49-F238E27FC236}">
                <a16:creationId xmlns:a16="http://schemas.microsoft.com/office/drawing/2014/main" id="{2DACD1ED-9811-47A6-8439-97996416F6ED}"/>
              </a:ext>
            </a:extLst>
          </p:cNvPr>
          <p:cNvSpPr txBox="1"/>
          <p:nvPr/>
        </p:nvSpPr>
        <p:spPr bwMode="gray">
          <a:xfrm>
            <a:off x="877242" y="2199311"/>
            <a:ext cx="1121945" cy="413294"/>
          </a:xfrm>
          <a:prstGeom prst="rect">
            <a:avLst/>
          </a:prstGeom>
          <a:noFill/>
        </p:spPr>
        <p:txBody>
          <a:bodyPr wrap="square" lIns="0" tIns="0" rIns="0" bIns="0" rtlCol="0">
            <a:noAutofit/>
          </a:bodyPr>
          <a:lstStyle/>
          <a:p>
            <a:pPr marL="180000" indent="-180000" algn="l">
              <a:lnSpc>
                <a:spcPct val="110000"/>
              </a:lnSpc>
              <a:spcBef>
                <a:spcPts val="600"/>
              </a:spcBef>
              <a:spcAft>
                <a:spcPts val="200"/>
              </a:spcAft>
              <a:buClr>
                <a:schemeClr val="tx2"/>
              </a:buClr>
              <a:buFont typeface="Wingdings 2" panose="05020102010507070707" pitchFamily="18" charset="2"/>
              <a:buChar char=""/>
            </a:pPr>
            <a:r>
              <a:rPr lang="de-AT" sz="1400"/>
              <a:t>Managed</a:t>
            </a:r>
          </a:p>
        </p:txBody>
      </p:sp>
      <p:sp>
        <p:nvSpPr>
          <p:cNvPr id="30" name="Textfeld 29">
            <a:extLst>
              <a:ext uri="{FF2B5EF4-FFF2-40B4-BE49-F238E27FC236}">
                <a16:creationId xmlns:a16="http://schemas.microsoft.com/office/drawing/2014/main" id="{F4848D51-55C4-4F49-B414-EF3E36D2B930}"/>
              </a:ext>
            </a:extLst>
          </p:cNvPr>
          <p:cNvSpPr txBox="1"/>
          <p:nvPr/>
        </p:nvSpPr>
        <p:spPr bwMode="gray">
          <a:xfrm>
            <a:off x="2080887" y="2194058"/>
            <a:ext cx="1877824" cy="423800"/>
          </a:xfrm>
          <a:prstGeom prst="rect">
            <a:avLst/>
          </a:prstGeom>
          <a:noFill/>
        </p:spPr>
        <p:txBody>
          <a:bodyPr wrap="square" lIns="0" tIns="0" rIns="0" bIns="0" rtlCol="0">
            <a:noAutofit/>
          </a:bodyPr>
          <a:lstStyle/>
          <a:p>
            <a:pPr>
              <a:lnSpc>
                <a:spcPct val="110000"/>
              </a:lnSpc>
              <a:spcBef>
                <a:spcPts val="600"/>
              </a:spcBef>
              <a:spcAft>
                <a:spcPts val="200"/>
              </a:spcAft>
              <a:buClr>
                <a:schemeClr val="tx2"/>
              </a:buClr>
            </a:pPr>
            <a:r>
              <a:rPr lang="de-AT" sz="1600" b="1" i="1" dirty="0"/>
              <a:t>Managed Services</a:t>
            </a:r>
          </a:p>
        </p:txBody>
      </p:sp>
      <p:sp>
        <p:nvSpPr>
          <p:cNvPr id="24" name="Rechteck 23">
            <a:extLst>
              <a:ext uri="{FF2B5EF4-FFF2-40B4-BE49-F238E27FC236}">
                <a16:creationId xmlns:a16="http://schemas.microsoft.com/office/drawing/2014/main" id="{922DD59E-AD91-4EC2-8272-AB5E05DF9BBE}"/>
              </a:ext>
            </a:extLst>
          </p:cNvPr>
          <p:cNvSpPr/>
          <p:nvPr/>
        </p:nvSpPr>
        <p:spPr bwMode="gray">
          <a:xfrm>
            <a:off x="1936886" y="1380485"/>
            <a:ext cx="9274451" cy="715031"/>
          </a:xfrm>
          <a:prstGeom prst="rect">
            <a:avLst/>
          </a:prstGeom>
          <a:solidFill>
            <a:srgbClr val="FFC000"/>
          </a:solidFill>
          <a:ln w="19050">
            <a:solidFill>
              <a:schemeClr val="bg1"/>
            </a:solidFill>
          </a:ln>
        </p:spPr>
        <p:txBody>
          <a:bodyPr vert="horz" lIns="144000" tIns="144000" rIns="144000" bIns="144000" rtlCol="0" anchor="t">
            <a:noAutofit/>
          </a:bodyPr>
          <a:lstStyle/>
          <a:p>
            <a:pPr marL="0" lvl="1">
              <a:lnSpc>
                <a:spcPct val="110000"/>
              </a:lnSpc>
              <a:spcBef>
                <a:spcPts val="600"/>
              </a:spcBef>
              <a:spcAft>
                <a:spcPts val="200"/>
              </a:spcAft>
              <a:defRPr/>
            </a:pPr>
            <a:r>
              <a:rPr lang="de-AT" sz="1600" b="1" i="1"/>
              <a:t>Digital Solutions</a:t>
            </a:r>
            <a:br>
              <a:rPr lang="de-AT" sz="1600" b="1" i="1"/>
            </a:br>
            <a:r>
              <a:rPr lang="de-AT" sz="1400" i="1"/>
              <a:t>(KBC Products)</a:t>
            </a:r>
            <a:endParaRPr lang="de-AT" sz="1600" i="1"/>
          </a:p>
        </p:txBody>
      </p:sp>
      <p:sp>
        <p:nvSpPr>
          <p:cNvPr id="25" name="Textfeld 24">
            <a:extLst>
              <a:ext uri="{FF2B5EF4-FFF2-40B4-BE49-F238E27FC236}">
                <a16:creationId xmlns:a16="http://schemas.microsoft.com/office/drawing/2014/main" id="{3708E96C-7456-476B-A2E0-9BFF93E957F0}"/>
              </a:ext>
            </a:extLst>
          </p:cNvPr>
          <p:cNvSpPr txBox="1"/>
          <p:nvPr/>
        </p:nvSpPr>
        <p:spPr bwMode="gray">
          <a:xfrm>
            <a:off x="4765812" y="1505338"/>
            <a:ext cx="4178896" cy="522416"/>
          </a:xfrm>
          <a:prstGeom prst="rect">
            <a:avLst/>
          </a:prstGeom>
          <a:noFill/>
        </p:spPr>
        <p:txBody>
          <a:bodyPr wrap="square" lIns="0" tIns="0" rIns="0" bIns="0" rtlCol="0">
            <a:noAutofit/>
          </a:bodyPr>
          <a:lstStyle/>
          <a:p>
            <a:pPr marL="285750" indent="-285750" algn="l">
              <a:spcBef>
                <a:spcPts val="600"/>
              </a:spcBef>
              <a:spcAft>
                <a:spcPts val="200"/>
              </a:spcAft>
              <a:buFont typeface="Wingdings" panose="05000000000000000000" pitchFamily="2" charset="2"/>
              <a:buChar char="Ø"/>
            </a:pPr>
            <a:r>
              <a:rPr lang="de-AT" sz="1400" dirty="0"/>
              <a:t>Bereitstellung der Applikations-Plattform</a:t>
            </a:r>
          </a:p>
          <a:p>
            <a:pPr marL="285750" indent="-285750" algn="l">
              <a:spcBef>
                <a:spcPts val="600"/>
              </a:spcBef>
              <a:spcAft>
                <a:spcPts val="200"/>
              </a:spcAft>
              <a:buFont typeface="Wingdings" panose="05000000000000000000" pitchFamily="2" charset="2"/>
              <a:buChar char="Ø"/>
            </a:pPr>
            <a:r>
              <a:rPr lang="de-AT" sz="1400" dirty="0"/>
              <a:t>Applikationsbetrieb</a:t>
            </a:r>
          </a:p>
        </p:txBody>
      </p:sp>
      <p:sp>
        <p:nvSpPr>
          <p:cNvPr id="21" name="Rechteck 20">
            <a:extLst>
              <a:ext uri="{FF2B5EF4-FFF2-40B4-BE49-F238E27FC236}">
                <a16:creationId xmlns:a16="http://schemas.microsoft.com/office/drawing/2014/main" id="{2920D2FE-3F8D-43A9-BF51-8DB180E831A4}"/>
              </a:ext>
            </a:extLst>
          </p:cNvPr>
          <p:cNvSpPr/>
          <p:nvPr/>
        </p:nvSpPr>
        <p:spPr bwMode="gray">
          <a:xfrm>
            <a:off x="1936887" y="2138384"/>
            <a:ext cx="2481167" cy="95738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AT" sz="1400" err="1">
              <a:solidFill>
                <a:schemeClr val="tx1"/>
              </a:solidFill>
            </a:endParaRPr>
          </a:p>
        </p:txBody>
      </p:sp>
      <p:sp>
        <p:nvSpPr>
          <p:cNvPr id="32" name="Textfeld 31">
            <a:extLst>
              <a:ext uri="{FF2B5EF4-FFF2-40B4-BE49-F238E27FC236}">
                <a16:creationId xmlns:a16="http://schemas.microsoft.com/office/drawing/2014/main" id="{6DB29999-F958-4F62-8D91-F62593188703}"/>
              </a:ext>
            </a:extLst>
          </p:cNvPr>
          <p:cNvSpPr txBox="1"/>
          <p:nvPr/>
        </p:nvSpPr>
        <p:spPr bwMode="gray">
          <a:xfrm>
            <a:off x="1843937" y="2440679"/>
            <a:ext cx="2574117" cy="710100"/>
          </a:xfrm>
          <a:prstGeom prst="rect">
            <a:avLst/>
          </a:prstGeom>
          <a:noFill/>
        </p:spPr>
        <p:txBody>
          <a:bodyPr wrap="square" lIns="0" tIns="0" rIns="0" bIns="0" rtlCol="0">
            <a:noAutofit/>
          </a:bodyPr>
          <a:lstStyle/>
          <a:p>
            <a:pPr algn="ctr">
              <a:lnSpc>
                <a:spcPct val="110000"/>
              </a:lnSpc>
              <a:spcBef>
                <a:spcPts val="600"/>
              </a:spcBef>
              <a:spcAft>
                <a:spcPts val="200"/>
              </a:spcAft>
              <a:buClr>
                <a:schemeClr val="tx2"/>
              </a:buClr>
            </a:pPr>
            <a:r>
              <a:rPr lang="de-AT" sz="1600" b="1" i="1" dirty="0"/>
              <a:t>=</a:t>
            </a:r>
            <a:br>
              <a:rPr lang="de-AT" sz="1600" b="1" i="1" dirty="0"/>
            </a:br>
            <a:r>
              <a:rPr lang="de-AT" sz="1600" b="1" i="1" dirty="0"/>
              <a:t>Betriebsverantwortung</a:t>
            </a:r>
          </a:p>
        </p:txBody>
      </p:sp>
      <p:sp>
        <p:nvSpPr>
          <p:cNvPr id="6" name="Textfeld 5">
            <a:extLst>
              <a:ext uri="{FF2B5EF4-FFF2-40B4-BE49-F238E27FC236}">
                <a16:creationId xmlns:a16="http://schemas.microsoft.com/office/drawing/2014/main" id="{8B4D3C6E-B7A1-4588-8411-3FEF1AA7FF20}"/>
              </a:ext>
            </a:extLst>
          </p:cNvPr>
          <p:cNvSpPr txBox="1"/>
          <p:nvPr/>
        </p:nvSpPr>
        <p:spPr bwMode="gray">
          <a:xfrm>
            <a:off x="7565423" y="4680696"/>
            <a:ext cx="847924" cy="317501"/>
          </a:xfrm>
          <a:prstGeom prst="rect">
            <a:avLst/>
          </a:prstGeom>
          <a:noFill/>
        </p:spPr>
        <p:txBody>
          <a:bodyPr wrap="square" lIns="0" tIns="0" rIns="0" bIns="0" rtlCol="0">
            <a:noAutofit/>
          </a:bodyPr>
          <a:lstStyle/>
          <a:p>
            <a:pPr marL="285750" indent="-285750" algn="l">
              <a:lnSpc>
                <a:spcPct val="110000"/>
              </a:lnSpc>
              <a:spcBef>
                <a:spcPts val="600"/>
              </a:spcBef>
              <a:spcAft>
                <a:spcPts val="200"/>
              </a:spcAft>
              <a:buFont typeface="Wingdings" panose="05000000000000000000" pitchFamily="2" charset="2"/>
              <a:buChar char="Ø"/>
            </a:pPr>
            <a:r>
              <a:rPr lang="de-AT" sz="1400" dirty="0"/>
              <a:t>…</a:t>
            </a:r>
          </a:p>
        </p:txBody>
      </p:sp>
    </p:spTree>
    <p:extLst>
      <p:ext uri="{BB962C8B-B14F-4D97-AF65-F5344CB8AC3E}">
        <p14:creationId xmlns:p14="http://schemas.microsoft.com/office/powerpoint/2010/main" val="2482246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500"/>
                                        <p:tgtEl>
                                          <p:spTgt spid="27"/>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par>
                          <p:cTn id="31" fill="hold">
                            <p:stCondLst>
                              <p:cond delay="500"/>
                            </p:stCondLst>
                            <p:childTnLst>
                              <p:par>
                                <p:cTn id="32" presetID="10"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fade">
                                      <p:cBhvr>
                                        <p:cTn id="39" dur="500"/>
                                        <p:tgtEl>
                                          <p:spTgt spid="2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500"/>
                                        <p:tgtEl>
                                          <p:spTgt spid="30"/>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500"/>
                                        <p:tgtEl>
                                          <p:spTgt spid="10"/>
                                        </p:tgtEl>
                                      </p:cBhvr>
                                    </p:animEffect>
                                  </p:childTnLst>
                                </p:cTn>
                              </p:par>
                            </p:childTnLst>
                          </p:cTn>
                        </p:par>
                        <p:par>
                          <p:cTn id="46" fill="hold">
                            <p:stCondLst>
                              <p:cond delay="5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par>
                          <p:cTn id="58" fill="hold">
                            <p:stCondLst>
                              <p:cond delay="500"/>
                            </p:stCondLst>
                            <p:childTnLst>
                              <p:par>
                                <p:cTn id="59" presetID="10" presetClass="entr" presetSubtype="0"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fade">
                                      <p:cBhvr>
                                        <p:cTn id="61" dur="500"/>
                                        <p:tgtEl>
                                          <p:spTgt spid="25"/>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childTnLst>
                          </p:cTn>
                        </p:par>
                        <p:par>
                          <p:cTn id="72" fill="hold">
                            <p:stCondLst>
                              <p:cond delay="500"/>
                            </p:stCondLst>
                            <p:childTnLst>
                              <p:par>
                                <p:cTn id="73" presetID="10" presetClass="entr" presetSubtype="0"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p:bldP spid="17" grpId="0"/>
      <p:bldP spid="9" grpId="0" animBg="1"/>
      <p:bldP spid="12" grpId="0"/>
      <p:bldP spid="14" grpId="0" animBg="1"/>
      <p:bldP spid="11" grpId="0"/>
      <p:bldP spid="27" grpId="0"/>
      <p:bldP spid="28" grpId="0"/>
      <p:bldP spid="29" grpId="0"/>
      <p:bldP spid="30" grpId="0"/>
      <p:bldP spid="24" grpId="0" animBg="1"/>
      <p:bldP spid="25" grpId="0"/>
      <p:bldP spid="21" grpId="0" animBg="1"/>
      <p:bldP spid="32"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D224CE8-2992-A5DA-24F1-CE3D4FBE64AC}"/>
              </a:ext>
            </a:extLst>
          </p:cNvPr>
          <p:cNvSpPr>
            <a:spLocks noGrp="1"/>
          </p:cNvSpPr>
          <p:nvPr>
            <p:ph type="title"/>
          </p:nvPr>
        </p:nvSpPr>
        <p:spPr>
          <a:xfrm>
            <a:off x="6350000" y="2476112"/>
            <a:ext cx="5261897" cy="1325563"/>
          </a:xfrm>
        </p:spPr>
        <p:txBody>
          <a:bodyPr/>
          <a:lstStyle/>
          <a:p>
            <a:r>
              <a:rPr lang="de-AT" dirty="0"/>
              <a:t>KBC - Managed Service Katalog</a:t>
            </a:r>
          </a:p>
        </p:txBody>
      </p:sp>
      <p:sp>
        <p:nvSpPr>
          <p:cNvPr id="3" name="Textplatzhalter 2">
            <a:extLst>
              <a:ext uri="{FF2B5EF4-FFF2-40B4-BE49-F238E27FC236}">
                <a16:creationId xmlns:a16="http://schemas.microsoft.com/office/drawing/2014/main" id="{BE186D83-5B01-EA6F-65E8-3EDE29918DCA}"/>
              </a:ext>
            </a:extLst>
          </p:cNvPr>
          <p:cNvSpPr>
            <a:spLocks noGrp="1"/>
          </p:cNvSpPr>
          <p:nvPr>
            <p:ph type="body" sz="quarter" idx="11"/>
          </p:nvPr>
        </p:nvSpPr>
        <p:spPr>
          <a:xfrm>
            <a:off x="6350000" y="3827075"/>
            <a:ext cx="5507038" cy="422921"/>
          </a:xfrm>
        </p:spPr>
        <p:txBody>
          <a:bodyPr/>
          <a:lstStyle/>
          <a:p>
            <a:r>
              <a:rPr lang="de-AT" sz="2000" dirty="0">
                <a:solidFill>
                  <a:schemeClr val="bg1">
                    <a:lumMod val="95000"/>
                  </a:schemeClr>
                </a:solidFill>
              </a:rPr>
              <a:t>Modul Übersicht</a:t>
            </a:r>
          </a:p>
        </p:txBody>
      </p:sp>
      <p:grpSp>
        <p:nvGrpSpPr>
          <p:cNvPr id="5" name="Grafik 4">
            <a:extLst>
              <a:ext uri="{FF2B5EF4-FFF2-40B4-BE49-F238E27FC236}">
                <a16:creationId xmlns:a16="http://schemas.microsoft.com/office/drawing/2014/main" id="{23407A47-433A-17D7-5284-65AEA5C5AB32}"/>
              </a:ext>
            </a:extLst>
          </p:cNvPr>
          <p:cNvGrpSpPr/>
          <p:nvPr/>
        </p:nvGrpSpPr>
        <p:grpSpPr>
          <a:xfrm>
            <a:off x="-1391981" y="-296333"/>
            <a:ext cx="7445648" cy="7449827"/>
            <a:chOff x="-1476794" y="-292149"/>
            <a:chExt cx="7442296" cy="7439015"/>
          </a:xfrm>
          <a:blipFill dpi="0" rotWithShape="1">
            <a:blip r:embed="rId3" cstate="screen">
              <a:extLst>
                <a:ext uri="{28A0092B-C50C-407E-A947-70E740481C1C}">
                  <a14:useLocalDpi xmlns:a14="http://schemas.microsoft.com/office/drawing/2010/main"/>
                </a:ext>
              </a:extLst>
            </a:blip>
            <a:srcRect/>
            <a:stretch>
              <a:fillRect/>
            </a:stretch>
          </a:blipFill>
        </p:grpSpPr>
        <p:sp>
          <p:nvSpPr>
            <p:cNvPr id="6" name="Freihandform: Form 5">
              <a:extLst>
                <a:ext uri="{FF2B5EF4-FFF2-40B4-BE49-F238E27FC236}">
                  <a16:creationId xmlns:a16="http://schemas.microsoft.com/office/drawing/2014/main" id="{37832CC5-D0EB-0978-9060-BA9467690F1C}"/>
                </a:ext>
              </a:extLst>
            </p:cNvPr>
            <p:cNvSpPr/>
            <p:nvPr/>
          </p:nvSpPr>
          <p:spPr>
            <a:xfrm>
              <a:off x="-1476794" y="-292149"/>
              <a:ext cx="6740069" cy="7439015"/>
            </a:xfrm>
            <a:custGeom>
              <a:avLst/>
              <a:gdLst>
                <a:gd name="connsiteX0" fmla="*/ 4009915 w 6740069"/>
                <a:gd name="connsiteY0" fmla="*/ 3990226 h 7439015"/>
                <a:gd name="connsiteX1" fmla="*/ 6740070 w 6740069"/>
                <a:gd name="connsiteY1" fmla="*/ 1548838 h 7439015"/>
                <a:gd name="connsiteX2" fmla="*/ 3721149 w 6740069"/>
                <a:gd name="connsiteY2" fmla="*/ 0 h 7439015"/>
                <a:gd name="connsiteX3" fmla="*/ 0 w 6740069"/>
                <a:gd name="connsiteY3" fmla="*/ 3721149 h 7439015"/>
                <a:gd name="connsiteX4" fmla="*/ 1207569 w 6740069"/>
                <a:gd name="connsiteY4" fmla="*/ 6464430 h 7439015"/>
                <a:gd name="connsiteX5" fmla="*/ 1246946 w 6740069"/>
                <a:gd name="connsiteY5" fmla="*/ 6500525 h 7439015"/>
                <a:gd name="connsiteX6" fmla="*/ 1378203 w 6740069"/>
                <a:gd name="connsiteY6" fmla="*/ 6612094 h 7439015"/>
                <a:gd name="connsiteX7" fmla="*/ 2392167 w 6740069"/>
                <a:gd name="connsiteY7" fmla="*/ 1831041 h 7439015"/>
                <a:gd name="connsiteX8" fmla="*/ 3927879 w 6740069"/>
                <a:gd name="connsiteY8" fmla="*/ 1831041 h 7439015"/>
                <a:gd name="connsiteX9" fmla="*/ 2762969 w 6740069"/>
                <a:gd name="connsiteY9" fmla="*/ 7314321 h 7439015"/>
                <a:gd name="connsiteX10" fmla="*/ 3721149 w 6740069"/>
                <a:gd name="connsiteY10" fmla="*/ 7439016 h 7439015"/>
                <a:gd name="connsiteX11" fmla="*/ 5046849 w 6740069"/>
                <a:gd name="connsiteY11" fmla="*/ 7196189 h 7439015"/>
                <a:gd name="connsiteX12" fmla="*/ 3790059 w 6740069"/>
                <a:gd name="connsiteY12" fmla="*/ 5525939 h 7439015"/>
                <a:gd name="connsiteX13" fmla="*/ 4009915 w 6740069"/>
                <a:gd name="connsiteY13" fmla="*/ 3990226 h 7439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740069" h="7439015">
                  <a:moveTo>
                    <a:pt x="4009915" y="3990226"/>
                  </a:moveTo>
                  <a:lnTo>
                    <a:pt x="6740070" y="1548838"/>
                  </a:lnTo>
                  <a:cubicBezTo>
                    <a:pt x="6064094" y="610347"/>
                    <a:pt x="4964813" y="0"/>
                    <a:pt x="3721149" y="0"/>
                  </a:cubicBezTo>
                  <a:cubicBezTo>
                    <a:pt x="1666970" y="0"/>
                    <a:pt x="0" y="1666970"/>
                    <a:pt x="0" y="3721149"/>
                  </a:cubicBezTo>
                  <a:cubicBezTo>
                    <a:pt x="0" y="4807304"/>
                    <a:pt x="465964" y="5781891"/>
                    <a:pt x="1207569" y="6464430"/>
                  </a:cubicBezTo>
                  <a:cubicBezTo>
                    <a:pt x="1220694" y="6477555"/>
                    <a:pt x="1233820" y="6487400"/>
                    <a:pt x="1246946" y="6500525"/>
                  </a:cubicBezTo>
                  <a:cubicBezTo>
                    <a:pt x="1289605" y="6539902"/>
                    <a:pt x="1332263" y="6575998"/>
                    <a:pt x="1378203" y="6612094"/>
                  </a:cubicBezTo>
                  <a:lnTo>
                    <a:pt x="2392167" y="1831041"/>
                  </a:lnTo>
                  <a:lnTo>
                    <a:pt x="3927879" y="1831041"/>
                  </a:lnTo>
                  <a:lnTo>
                    <a:pt x="2762969" y="7314321"/>
                  </a:lnTo>
                  <a:cubicBezTo>
                    <a:pt x="3068143" y="7396357"/>
                    <a:pt x="3389724" y="7439016"/>
                    <a:pt x="3721149" y="7439016"/>
                  </a:cubicBezTo>
                  <a:cubicBezTo>
                    <a:pt x="4187112" y="7439016"/>
                    <a:pt x="4633388" y="7353698"/>
                    <a:pt x="5046849" y="7196189"/>
                  </a:cubicBezTo>
                  <a:lnTo>
                    <a:pt x="3790059" y="5525939"/>
                  </a:lnTo>
                  <a:cubicBezTo>
                    <a:pt x="3415975" y="5037005"/>
                    <a:pt x="3573484" y="4380718"/>
                    <a:pt x="4009915" y="3990226"/>
                  </a:cubicBezTo>
                  <a:close/>
                </a:path>
              </a:pathLst>
            </a:custGeom>
            <a:grpFill/>
            <a:ln w="328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sp>
          <p:nvSpPr>
            <p:cNvPr id="7" name="Freihandform: Form 6">
              <a:extLst>
                <a:ext uri="{FF2B5EF4-FFF2-40B4-BE49-F238E27FC236}">
                  <a16:creationId xmlns:a16="http://schemas.microsoft.com/office/drawing/2014/main" id="{25FC715E-8ED6-45A2-A081-B44B0370BA2D}"/>
                </a:ext>
              </a:extLst>
            </p:cNvPr>
            <p:cNvSpPr/>
            <p:nvPr/>
          </p:nvSpPr>
          <p:spPr>
            <a:xfrm>
              <a:off x="3609432" y="2405191"/>
              <a:ext cx="2356070" cy="3776932"/>
            </a:xfrm>
            <a:custGeom>
              <a:avLst/>
              <a:gdLst>
                <a:gd name="connsiteX0" fmla="*/ 2356071 w 2356070"/>
                <a:gd name="connsiteY0" fmla="*/ 1023808 h 3776932"/>
                <a:gd name="connsiteX1" fmla="*/ 2211688 w 2356070"/>
                <a:gd name="connsiteY1" fmla="*/ 0 h 3776932"/>
                <a:gd name="connsiteX2" fmla="*/ 331425 w 2356070"/>
                <a:gd name="connsiteY2" fmla="*/ 1676814 h 3776932"/>
                <a:gd name="connsiteX3" fmla="*/ 0 w 2356070"/>
                <a:gd name="connsiteY3" fmla="*/ 2205125 h 3776932"/>
                <a:gd name="connsiteX4" fmla="*/ 196886 w 2356070"/>
                <a:gd name="connsiteY4" fmla="*/ 2621867 h 3776932"/>
                <a:gd name="connsiteX5" fmla="*/ 1135377 w 2356070"/>
                <a:gd name="connsiteY5" fmla="*/ 3776933 h 3776932"/>
                <a:gd name="connsiteX6" fmla="*/ 2356071 w 2356070"/>
                <a:gd name="connsiteY6" fmla="*/ 1023808 h 377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6070" h="3776932">
                  <a:moveTo>
                    <a:pt x="2356071" y="1023808"/>
                  </a:moveTo>
                  <a:cubicBezTo>
                    <a:pt x="2356071" y="669413"/>
                    <a:pt x="2306849" y="328144"/>
                    <a:pt x="2211688" y="0"/>
                  </a:cubicBezTo>
                  <a:lnTo>
                    <a:pt x="331425" y="1676814"/>
                  </a:lnTo>
                  <a:cubicBezTo>
                    <a:pt x="144383" y="1844167"/>
                    <a:pt x="0" y="1972143"/>
                    <a:pt x="0" y="2205125"/>
                  </a:cubicBezTo>
                  <a:cubicBezTo>
                    <a:pt x="0" y="2349508"/>
                    <a:pt x="78754" y="2467640"/>
                    <a:pt x="196886" y="2621867"/>
                  </a:cubicBezTo>
                  <a:lnTo>
                    <a:pt x="1135377" y="3776933"/>
                  </a:lnTo>
                  <a:cubicBezTo>
                    <a:pt x="1883544" y="3097676"/>
                    <a:pt x="2356071" y="2116526"/>
                    <a:pt x="2356071" y="1023808"/>
                  </a:cubicBezTo>
                  <a:close/>
                </a:path>
              </a:pathLst>
            </a:custGeom>
            <a:grpFill/>
            <a:ln w="3280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AT" sz="1800" b="0" i="0" u="none" strike="noStrike" kern="1200" cap="none" spc="0" normalizeH="0" baseline="0" noProof="0">
                <a:ln>
                  <a:noFill/>
                </a:ln>
                <a:solidFill>
                  <a:srgbClr val="000000"/>
                </a:solidFill>
                <a:effectLst/>
                <a:uLnTx/>
                <a:uFillTx/>
                <a:latin typeface="Avenir Next LT Pro"/>
                <a:ea typeface="+mn-ea"/>
                <a:cs typeface="+mn-cs"/>
              </a:endParaRPr>
            </a:p>
          </p:txBody>
        </p:sp>
      </p:grpSp>
    </p:spTree>
    <p:extLst>
      <p:ext uri="{BB962C8B-B14F-4D97-AF65-F5344CB8AC3E}">
        <p14:creationId xmlns:p14="http://schemas.microsoft.com/office/powerpoint/2010/main" val="3212316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C7D593-3DDE-CA0F-5060-4B91F40EB25F}"/>
              </a:ext>
            </a:extLst>
          </p:cNvPr>
          <p:cNvSpPr>
            <a:spLocks noGrp="1"/>
          </p:cNvSpPr>
          <p:nvPr>
            <p:ph type="title"/>
          </p:nvPr>
        </p:nvSpPr>
        <p:spPr/>
        <p:txBody>
          <a:bodyPr/>
          <a:lstStyle/>
          <a:p>
            <a:r>
              <a:rPr lang="de-DE" dirty="0"/>
              <a:t>Managed Service Portfolio</a:t>
            </a:r>
            <a:br>
              <a:rPr lang="de-DE" dirty="0"/>
            </a:br>
            <a:r>
              <a:rPr lang="de-DE" sz="1400" b="0" i="0" dirty="0"/>
              <a:t>Technologiebereiche</a:t>
            </a:r>
          </a:p>
        </p:txBody>
      </p:sp>
      <p:grpSp>
        <p:nvGrpSpPr>
          <p:cNvPr id="21" name="Gruppieren 20">
            <a:extLst>
              <a:ext uri="{FF2B5EF4-FFF2-40B4-BE49-F238E27FC236}">
                <a16:creationId xmlns:a16="http://schemas.microsoft.com/office/drawing/2014/main" id="{0899363B-C2F5-4AD1-8FC0-93E1C22EECFD}"/>
              </a:ext>
            </a:extLst>
          </p:cNvPr>
          <p:cNvGrpSpPr/>
          <p:nvPr/>
        </p:nvGrpSpPr>
        <p:grpSpPr>
          <a:xfrm>
            <a:off x="487364" y="525875"/>
            <a:ext cx="3130274" cy="2335270"/>
            <a:chOff x="334964" y="1598337"/>
            <a:chExt cx="3130274" cy="2335270"/>
          </a:xfrm>
        </p:grpSpPr>
        <p:sp>
          <p:nvSpPr>
            <p:cNvPr id="23" name="Textplatzhalter 2">
              <a:extLst>
                <a:ext uri="{FF2B5EF4-FFF2-40B4-BE49-F238E27FC236}">
                  <a16:creationId xmlns:a16="http://schemas.microsoft.com/office/drawing/2014/main" id="{52B8E724-2B98-400E-B67D-B27A40F0F5D8}"/>
                </a:ext>
              </a:extLst>
            </p:cNvPr>
            <p:cNvSpPr txBox="1">
              <a:spLocks/>
            </p:cNvSpPr>
            <p:nvPr>
              <p:custDataLst>
                <p:tags r:id="rId4"/>
              </p:custDataLst>
            </p:nvPr>
          </p:nvSpPr>
          <p:spPr bwMode="gray">
            <a:xfrm>
              <a:off x="334964" y="2421607"/>
              <a:ext cx="3130274" cy="151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r>
                <a:rPr lang="en-US" b="1" i="1" dirty="0"/>
                <a:t>Intelligent Network</a:t>
              </a:r>
            </a:p>
            <a:p>
              <a:pPr>
                <a:defRPr/>
              </a:pPr>
              <a:r>
                <a:rPr lang="en-GB" dirty="0" err="1"/>
                <a:t>Intelligente</a:t>
              </a:r>
              <a:r>
                <a:rPr lang="en-GB" dirty="0"/>
                <a:t> </a:t>
              </a:r>
              <a:r>
                <a:rPr lang="en-GB" dirty="0" err="1"/>
                <a:t>Netzwerke</a:t>
              </a:r>
              <a:r>
                <a:rPr lang="en-GB" dirty="0"/>
                <a:t> </a:t>
              </a:r>
              <a:r>
                <a:rPr lang="en-GB" dirty="0" err="1"/>
                <a:t>ermöglichen</a:t>
              </a:r>
              <a:r>
                <a:rPr lang="en-GB" dirty="0"/>
                <a:t> die </a:t>
              </a:r>
              <a:r>
                <a:rPr lang="en-GB" dirty="0" err="1"/>
                <a:t>schnelle</a:t>
              </a:r>
              <a:r>
                <a:rPr lang="en-GB" dirty="0"/>
                <a:t> und </a:t>
              </a:r>
              <a:r>
                <a:rPr lang="en-GB" dirty="0" err="1"/>
                <a:t>sichere</a:t>
              </a:r>
              <a:r>
                <a:rPr lang="en-GB" dirty="0"/>
                <a:t> </a:t>
              </a:r>
              <a:r>
                <a:rPr lang="en-GB" dirty="0" err="1"/>
                <a:t>Anbindung</a:t>
              </a:r>
              <a:r>
                <a:rPr lang="en-GB" dirty="0"/>
                <a:t> von </a:t>
              </a:r>
              <a:r>
                <a:rPr lang="en-GB" dirty="0" err="1"/>
                <a:t>Standorten</a:t>
              </a:r>
              <a:r>
                <a:rPr lang="en-GB" dirty="0"/>
                <a:t> und </a:t>
              </a:r>
              <a:r>
                <a:rPr lang="en-GB" dirty="0" err="1"/>
                <a:t>Mitarbeitern</a:t>
              </a:r>
              <a:r>
                <a:rPr lang="en-GB" dirty="0"/>
                <a:t>.</a:t>
              </a:r>
            </a:p>
          </p:txBody>
        </p:sp>
        <p:sp>
          <p:nvSpPr>
            <p:cNvPr id="25" name="Dowolny kształt: kształt 34">
              <a:extLst>
                <a:ext uri="{FF2B5EF4-FFF2-40B4-BE49-F238E27FC236}">
                  <a16:creationId xmlns:a16="http://schemas.microsoft.com/office/drawing/2014/main" id="{654FFE46-BB86-4DCE-83E7-3CE4B0BFB981}"/>
                </a:ext>
              </a:extLst>
            </p:cNvPr>
            <p:cNvSpPr/>
            <p:nvPr/>
          </p:nvSpPr>
          <p:spPr>
            <a:xfrm>
              <a:off x="334964" y="1700808"/>
              <a:ext cx="470553" cy="470553"/>
            </a:xfrm>
            <a:custGeom>
              <a:avLst/>
              <a:gdLst>
                <a:gd name="connsiteX0" fmla="*/ 0 w 432435"/>
                <a:gd name="connsiteY0" fmla="*/ 216218 h 432435"/>
                <a:gd name="connsiteX1" fmla="*/ 216218 w 432435"/>
                <a:gd name="connsiteY1" fmla="*/ 0 h 432435"/>
                <a:gd name="connsiteX2" fmla="*/ 432435 w 432435"/>
                <a:gd name="connsiteY2" fmla="*/ 216218 h 432435"/>
                <a:gd name="connsiteX3" fmla="*/ 216218 w 432435"/>
                <a:gd name="connsiteY3" fmla="*/ 432435 h 432435"/>
                <a:gd name="connsiteX4" fmla="*/ 0 w 432435"/>
                <a:gd name="connsiteY4" fmla="*/ 216218 h 432435"/>
                <a:gd name="connsiteX5" fmla="*/ 0 w 432435"/>
                <a:gd name="connsiteY5" fmla="*/ 216218 h 4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435" h="432435">
                  <a:moveTo>
                    <a:pt x="0" y="216218"/>
                  </a:moveTo>
                  <a:cubicBezTo>
                    <a:pt x="0" y="97155"/>
                    <a:pt x="97155" y="0"/>
                    <a:pt x="216218" y="0"/>
                  </a:cubicBezTo>
                  <a:cubicBezTo>
                    <a:pt x="335280" y="0"/>
                    <a:pt x="432435" y="97155"/>
                    <a:pt x="432435" y="216218"/>
                  </a:cubicBezTo>
                  <a:cubicBezTo>
                    <a:pt x="432435" y="335280"/>
                    <a:pt x="335280" y="432435"/>
                    <a:pt x="216218" y="432435"/>
                  </a:cubicBezTo>
                  <a:cubicBezTo>
                    <a:pt x="97155" y="432435"/>
                    <a:pt x="0" y="335280"/>
                    <a:pt x="0" y="216218"/>
                  </a:cubicBezTo>
                  <a:lnTo>
                    <a:pt x="0" y="216218"/>
                  </a:lnTo>
                  <a:close/>
                </a:path>
              </a:pathLst>
            </a:custGeom>
            <a:solidFill>
              <a:schemeClr val="bg2"/>
            </a:solidFill>
            <a:ln w="9525" cap="flat">
              <a:noFill/>
              <a:prstDash val="solid"/>
              <a:miter/>
            </a:ln>
          </p:spPr>
          <p:txBody>
            <a:bodyPr rtlCol="0" anchor="ctr"/>
            <a:lstStyle/>
            <a:p>
              <a:endParaRPr lang="pl-PL"/>
            </a:p>
          </p:txBody>
        </p:sp>
        <p:pic>
          <p:nvPicPr>
            <p:cNvPr id="29" name="Grafik 28">
              <a:extLst>
                <a:ext uri="{FF2B5EF4-FFF2-40B4-BE49-F238E27FC236}">
                  <a16:creationId xmlns:a16="http://schemas.microsoft.com/office/drawing/2014/main" id="{D8408584-10F5-4638-B83C-6B3E81DFBFA1}"/>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47704" y="1598337"/>
              <a:ext cx="637088" cy="637088"/>
            </a:xfrm>
            <a:prstGeom prst="rect">
              <a:avLst/>
            </a:prstGeom>
          </p:spPr>
        </p:pic>
      </p:grpSp>
      <p:grpSp>
        <p:nvGrpSpPr>
          <p:cNvPr id="51" name="Gruppieren 50">
            <a:extLst>
              <a:ext uri="{FF2B5EF4-FFF2-40B4-BE49-F238E27FC236}">
                <a16:creationId xmlns:a16="http://schemas.microsoft.com/office/drawing/2014/main" id="{7861958F-85D4-47D9-99C9-7A8541D7B085}"/>
              </a:ext>
            </a:extLst>
          </p:cNvPr>
          <p:cNvGrpSpPr/>
          <p:nvPr/>
        </p:nvGrpSpPr>
        <p:grpSpPr>
          <a:xfrm>
            <a:off x="4541188" y="542599"/>
            <a:ext cx="3130274" cy="2298428"/>
            <a:chOff x="3360088" y="1634459"/>
            <a:chExt cx="3130274" cy="2298428"/>
          </a:xfrm>
        </p:grpSpPr>
        <p:sp>
          <p:nvSpPr>
            <p:cNvPr id="52" name="Textplatzhalter 2">
              <a:extLst>
                <a:ext uri="{FF2B5EF4-FFF2-40B4-BE49-F238E27FC236}">
                  <a16:creationId xmlns:a16="http://schemas.microsoft.com/office/drawing/2014/main" id="{74C625FD-220E-4AB3-AD67-7003222399EE}"/>
                </a:ext>
              </a:extLst>
            </p:cNvPr>
            <p:cNvSpPr txBox="1">
              <a:spLocks/>
            </p:cNvSpPr>
            <p:nvPr>
              <p:custDataLst>
                <p:tags r:id="rId3"/>
              </p:custDataLst>
            </p:nvPr>
          </p:nvSpPr>
          <p:spPr bwMode="gray">
            <a:xfrm>
              <a:off x="3360088" y="2420887"/>
              <a:ext cx="3130274" cy="151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defRPr/>
              </a:pPr>
              <a:r>
                <a:rPr lang="en-GB" dirty="0"/>
                <a:t>IT Security</a:t>
              </a:r>
            </a:p>
            <a:p>
              <a:pPr>
                <a:defRPr/>
              </a:pPr>
              <a:r>
                <a:rPr lang="en-GB" dirty="0" err="1"/>
                <a:t>Höchste</a:t>
              </a:r>
              <a:r>
                <a:rPr lang="en-GB" dirty="0"/>
                <a:t> </a:t>
              </a:r>
              <a:r>
                <a:rPr lang="en-GB" dirty="0" err="1"/>
                <a:t>Sicherheit</a:t>
              </a:r>
              <a:r>
                <a:rPr lang="en-GB" dirty="0"/>
                <a:t> auf </a:t>
              </a:r>
              <a:r>
                <a:rPr lang="en-GB" dirty="0" err="1"/>
                <a:t>allen</a:t>
              </a:r>
              <a:r>
                <a:rPr lang="en-GB" dirty="0"/>
                <a:t> </a:t>
              </a:r>
              <a:r>
                <a:rPr lang="en-GB" dirty="0" err="1"/>
                <a:t>Geräten</a:t>
              </a:r>
              <a:r>
                <a:rPr lang="en-GB" dirty="0"/>
                <a:t> </a:t>
              </a:r>
              <a:r>
                <a:rPr lang="en-GB" dirty="0" err="1"/>
                <a:t>garantieren</a:t>
              </a:r>
              <a:r>
                <a:rPr lang="en-GB" dirty="0"/>
                <a:t> und </a:t>
              </a:r>
              <a:r>
                <a:rPr lang="en-GB" dirty="0" err="1"/>
                <a:t>gleichzeitig</a:t>
              </a:r>
              <a:r>
                <a:rPr lang="en-GB" dirty="0"/>
                <a:t> </a:t>
              </a:r>
              <a:r>
                <a:rPr lang="en-GB" dirty="0" err="1"/>
                <a:t>eine</a:t>
              </a:r>
              <a:r>
                <a:rPr lang="en-GB" dirty="0"/>
                <a:t> UX </a:t>
              </a:r>
              <a:r>
                <a:rPr lang="en-GB" dirty="0" err="1"/>
                <a:t>ohne</a:t>
              </a:r>
              <a:r>
                <a:rPr lang="en-GB" dirty="0"/>
                <a:t> </a:t>
              </a:r>
              <a:r>
                <a:rPr lang="en-GB" dirty="0" err="1"/>
                <a:t>Einschränkungen</a:t>
              </a:r>
              <a:r>
                <a:rPr lang="en-GB" dirty="0"/>
                <a:t> </a:t>
              </a:r>
              <a:r>
                <a:rPr lang="en-GB" dirty="0" err="1"/>
                <a:t>anbieten</a:t>
              </a:r>
              <a:r>
                <a:rPr lang="en-GB" dirty="0"/>
                <a:t>.</a:t>
              </a:r>
            </a:p>
          </p:txBody>
        </p:sp>
        <p:sp>
          <p:nvSpPr>
            <p:cNvPr id="53" name="Dowolny kształt: kształt 37">
              <a:extLst>
                <a:ext uri="{FF2B5EF4-FFF2-40B4-BE49-F238E27FC236}">
                  <a16:creationId xmlns:a16="http://schemas.microsoft.com/office/drawing/2014/main" id="{DC0F28CF-E046-4637-B329-0B7CDD83C650}"/>
                </a:ext>
              </a:extLst>
            </p:cNvPr>
            <p:cNvSpPr/>
            <p:nvPr/>
          </p:nvSpPr>
          <p:spPr>
            <a:xfrm>
              <a:off x="3360089" y="1700808"/>
              <a:ext cx="470553" cy="470553"/>
            </a:xfrm>
            <a:custGeom>
              <a:avLst/>
              <a:gdLst>
                <a:gd name="connsiteX0" fmla="*/ 0 w 432435"/>
                <a:gd name="connsiteY0" fmla="*/ 216218 h 432435"/>
                <a:gd name="connsiteX1" fmla="*/ 216217 w 432435"/>
                <a:gd name="connsiteY1" fmla="*/ 0 h 432435"/>
                <a:gd name="connsiteX2" fmla="*/ 432435 w 432435"/>
                <a:gd name="connsiteY2" fmla="*/ 216218 h 432435"/>
                <a:gd name="connsiteX3" fmla="*/ 216217 w 432435"/>
                <a:gd name="connsiteY3" fmla="*/ 432435 h 432435"/>
                <a:gd name="connsiteX4" fmla="*/ 0 w 432435"/>
                <a:gd name="connsiteY4" fmla="*/ 216218 h 432435"/>
                <a:gd name="connsiteX5" fmla="*/ 0 w 432435"/>
                <a:gd name="connsiteY5" fmla="*/ 216218 h 4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435" h="432435">
                  <a:moveTo>
                    <a:pt x="0" y="216218"/>
                  </a:moveTo>
                  <a:cubicBezTo>
                    <a:pt x="0" y="97155"/>
                    <a:pt x="97155" y="0"/>
                    <a:pt x="216217" y="0"/>
                  </a:cubicBezTo>
                  <a:cubicBezTo>
                    <a:pt x="335280" y="0"/>
                    <a:pt x="432435" y="97155"/>
                    <a:pt x="432435" y="216218"/>
                  </a:cubicBezTo>
                  <a:cubicBezTo>
                    <a:pt x="432435" y="335280"/>
                    <a:pt x="335280" y="432435"/>
                    <a:pt x="216217" y="432435"/>
                  </a:cubicBezTo>
                  <a:cubicBezTo>
                    <a:pt x="97155" y="432435"/>
                    <a:pt x="0" y="335280"/>
                    <a:pt x="0" y="216218"/>
                  </a:cubicBezTo>
                  <a:lnTo>
                    <a:pt x="0" y="216218"/>
                  </a:lnTo>
                  <a:close/>
                </a:path>
              </a:pathLst>
            </a:custGeom>
            <a:solidFill>
              <a:schemeClr val="bg2"/>
            </a:solidFill>
            <a:ln w="9525" cap="flat">
              <a:noFill/>
              <a:prstDash val="solid"/>
              <a:miter/>
            </a:ln>
          </p:spPr>
          <p:txBody>
            <a:bodyPr rtlCol="0" anchor="ctr"/>
            <a:lstStyle/>
            <a:p>
              <a:endParaRPr lang="pl-PL"/>
            </a:p>
          </p:txBody>
        </p:sp>
        <p:pic>
          <p:nvPicPr>
            <p:cNvPr id="54" name="Grafik 53">
              <a:extLst>
                <a:ext uri="{FF2B5EF4-FFF2-40B4-BE49-F238E27FC236}">
                  <a16:creationId xmlns:a16="http://schemas.microsoft.com/office/drawing/2014/main" id="{0360C0D4-CF1D-4A4E-8DD0-134E98601F5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364807" y="1634459"/>
              <a:ext cx="652267" cy="652267"/>
            </a:xfrm>
            <a:prstGeom prst="rect">
              <a:avLst/>
            </a:prstGeom>
          </p:spPr>
        </p:pic>
      </p:grpSp>
      <p:grpSp>
        <p:nvGrpSpPr>
          <p:cNvPr id="55" name="Gruppieren 54">
            <a:extLst>
              <a:ext uri="{FF2B5EF4-FFF2-40B4-BE49-F238E27FC236}">
                <a16:creationId xmlns:a16="http://schemas.microsoft.com/office/drawing/2014/main" id="{9D3D94D0-F0FC-4106-93EF-14BC557CA0B4}"/>
              </a:ext>
            </a:extLst>
          </p:cNvPr>
          <p:cNvGrpSpPr/>
          <p:nvPr/>
        </p:nvGrpSpPr>
        <p:grpSpPr>
          <a:xfrm>
            <a:off x="8474830" y="498148"/>
            <a:ext cx="3026607" cy="2342879"/>
            <a:chOff x="6353930" y="1590008"/>
            <a:chExt cx="3026607" cy="2342879"/>
          </a:xfrm>
        </p:grpSpPr>
        <p:sp>
          <p:nvSpPr>
            <p:cNvPr id="56" name="Textplatzhalter 2">
              <a:extLst>
                <a:ext uri="{FF2B5EF4-FFF2-40B4-BE49-F238E27FC236}">
                  <a16:creationId xmlns:a16="http://schemas.microsoft.com/office/drawing/2014/main" id="{E0876BF1-F3F2-4F0E-ADBE-86C8F2D774DE}"/>
                </a:ext>
              </a:extLst>
            </p:cNvPr>
            <p:cNvSpPr txBox="1">
              <a:spLocks/>
            </p:cNvSpPr>
            <p:nvPr>
              <p:custDataLst>
                <p:tags r:id="rId2"/>
              </p:custDataLst>
            </p:nvPr>
          </p:nvSpPr>
          <p:spPr bwMode="gray">
            <a:xfrm>
              <a:off x="6384424" y="2420887"/>
              <a:ext cx="2996113" cy="151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defRPr/>
              </a:pPr>
              <a:r>
                <a:rPr lang="en-GB" dirty="0" err="1"/>
                <a:t>Datacenter</a:t>
              </a:r>
              <a:r>
                <a:rPr lang="en-GB" dirty="0"/>
                <a:t> Infrastructure</a:t>
              </a:r>
            </a:p>
            <a:p>
              <a:pPr>
                <a:defRPr/>
              </a:pPr>
              <a:r>
                <a:rPr lang="en-GB" dirty="0" err="1"/>
                <a:t>Skalierbare</a:t>
              </a:r>
              <a:r>
                <a:rPr lang="en-GB" dirty="0"/>
                <a:t>, </a:t>
              </a:r>
              <a:r>
                <a:rPr lang="en-GB" dirty="0" err="1"/>
                <a:t>zuverlässige</a:t>
              </a:r>
              <a:r>
                <a:rPr lang="en-GB" dirty="0"/>
                <a:t> und </a:t>
              </a:r>
              <a:r>
                <a:rPr lang="en-GB" dirty="0" err="1"/>
                <a:t>sichere</a:t>
              </a:r>
              <a:r>
                <a:rPr lang="en-GB" dirty="0"/>
                <a:t> </a:t>
              </a:r>
              <a:r>
                <a:rPr lang="en-GB" dirty="0" err="1"/>
                <a:t>Datacenter</a:t>
              </a:r>
              <a:r>
                <a:rPr lang="en-GB" dirty="0"/>
                <a:t> </a:t>
              </a:r>
              <a:r>
                <a:rPr lang="en-GB" dirty="0" err="1"/>
                <a:t>schaffen</a:t>
              </a:r>
              <a:r>
                <a:rPr lang="en-GB" dirty="0"/>
                <a:t> die Basis für den </a:t>
              </a:r>
              <a:r>
                <a:rPr lang="en-GB" dirty="0" err="1"/>
                <a:t>reibungslosen</a:t>
              </a:r>
              <a:r>
                <a:rPr lang="en-GB" dirty="0"/>
                <a:t> IT-</a:t>
              </a:r>
              <a:r>
                <a:rPr lang="en-GB" dirty="0" err="1"/>
                <a:t>Betrieb</a:t>
              </a:r>
              <a:r>
                <a:rPr lang="en-GB" dirty="0"/>
                <a:t>.</a:t>
              </a:r>
            </a:p>
          </p:txBody>
        </p:sp>
        <p:sp>
          <p:nvSpPr>
            <p:cNvPr id="57" name="Dowolny kształt: kształt 40">
              <a:extLst>
                <a:ext uri="{FF2B5EF4-FFF2-40B4-BE49-F238E27FC236}">
                  <a16:creationId xmlns:a16="http://schemas.microsoft.com/office/drawing/2014/main" id="{B9C95BD4-7C96-4FB7-ACF5-C29B331B49C0}"/>
                </a:ext>
              </a:extLst>
            </p:cNvPr>
            <p:cNvSpPr/>
            <p:nvPr/>
          </p:nvSpPr>
          <p:spPr>
            <a:xfrm>
              <a:off x="6384425" y="1700808"/>
              <a:ext cx="468480" cy="470553"/>
            </a:xfrm>
            <a:custGeom>
              <a:avLst/>
              <a:gdLst>
                <a:gd name="connsiteX0" fmla="*/ 0 w 430530"/>
                <a:gd name="connsiteY0" fmla="*/ 216218 h 432435"/>
                <a:gd name="connsiteX1" fmla="*/ 215265 w 430530"/>
                <a:gd name="connsiteY1" fmla="*/ 0 h 432435"/>
                <a:gd name="connsiteX2" fmla="*/ 430530 w 430530"/>
                <a:gd name="connsiteY2" fmla="*/ 216218 h 432435"/>
                <a:gd name="connsiteX3" fmla="*/ 215265 w 430530"/>
                <a:gd name="connsiteY3" fmla="*/ 432435 h 432435"/>
                <a:gd name="connsiteX4" fmla="*/ 0 w 430530"/>
                <a:gd name="connsiteY4" fmla="*/ 216218 h 432435"/>
                <a:gd name="connsiteX5" fmla="*/ 0 w 430530"/>
                <a:gd name="connsiteY5" fmla="*/ 216218 h 4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530" h="432435">
                  <a:moveTo>
                    <a:pt x="0" y="216218"/>
                  </a:moveTo>
                  <a:cubicBezTo>
                    <a:pt x="0" y="97155"/>
                    <a:pt x="96202" y="0"/>
                    <a:pt x="215265" y="0"/>
                  </a:cubicBezTo>
                  <a:cubicBezTo>
                    <a:pt x="334328" y="0"/>
                    <a:pt x="430530" y="97155"/>
                    <a:pt x="430530" y="216218"/>
                  </a:cubicBezTo>
                  <a:cubicBezTo>
                    <a:pt x="430530" y="335280"/>
                    <a:pt x="334328" y="432435"/>
                    <a:pt x="215265" y="432435"/>
                  </a:cubicBezTo>
                  <a:cubicBezTo>
                    <a:pt x="96202" y="432435"/>
                    <a:pt x="0" y="335280"/>
                    <a:pt x="0" y="216218"/>
                  </a:cubicBezTo>
                  <a:lnTo>
                    <a:pt x="0" y="216218"/>
                  </a:lnTo>
                  <a:close/>
                </a:path>
              </a:pathLst>
            </a:custGeom>
            <a:solidFill>
              <a:schemeClr val="bg2"/>
            </a:solidFill>
            <a:ln w="9525" cap="flat">
              <a:noFill/>
              <a:prstDash val="solid"/>
              <a:miter/>
            </a:ln>
          </p:spPr>
          <p:txBody>
            <a:bodyPr rtlCol="0" anchor="ctr"/>
            <a:lstStyle/>
            <a:p>
              <a:endParaRPr lang="pl-PL"/>
            </a:p>
          </p:txBody>
        </p:sp>
        <p:pic>
          <p:nvPicPr>
            <p:cNvPr id="58" name="Grafik 57">
              <a:extLst>
                <a:ext uri="{FF2B5EF4-FFF2-40B4-BE49-F238E27FC236}">
                  <a16:creationId xmlns:a16="http://schemas.microsoft.com/office/drawing/2014/main" id="{988F6ECC-E5FF-44BE-B27A-93503AF4C95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353930" y="1590008"/>
              <a:ext cx="686158" cy="686158"/>
            </a:xfrm>
            <a:prstGeom prst="rect">
              <a:avLst/>
            </a:prstGeom>
          </p:spPr>
        </p:pic>
      </p:grpSp>
      <p:grpSp>
        <p:nvGrpSpPr>
          <p:cNvPr id="59" name="Gruppieren 58">
            <a:extLst>
              <a:ext uri="{FF2B5EF4-FFF2-40B4-BE49-F238E27FC236}">
                <a16:creationId xmlns:a16="http://schemas.microsoft.com/office/drawing/2014/main" id="{172B6854-8667-4842-8463-1AE2269D346B}"/>
              </a:ext>
            </a:extLst>
          </p:cNvPr>
          <p:cNvGrpSpPr/>
          <p:nvPr/>
        </p:nvGrpSpPr>
        <p:grpSpPr>
          <a:xfrm>
            <a:off x="474664" y="2965947"/>
            <a:ext cx="2941636" cy="2264888"/>
            <a:chOff x="322264" y="4261007"/>
            <a:chExt cx="2941636" cy="2264888"/>
          </a:xfrm>
        </p:grpSpPr>
        <p:sp>
          <p:nvSpPr>
            <p:cNvPr id="60" name="Textplatzhalter 2">
              <a:extLst>
                <a:ext uri="{FF2B5EF4-FFF2-40B4-BE49-F238E27FC236}">
                  <a16:creationId xmlns:a16="http://schemas.microsoft.com/office/drawing/2014/main" id="{766C3548-0488-4AD0-8BE6-37BE280CF0B9}"/>
                </a:ext>
              </a:extLst>
            </p:cNvPr>
            <p:cNvSpPr txBox="1">
              <a:spLocks/>
            </p:cNvSpPr>
            <p:nvPr>
              <p:custDataLst>
                <p:tags r:id="rId1"/>
              </p:custDataLst>
            </p:nvPr>
          </p:nvSpPr>
          <p:spPr bwMode="gray">
            <a:xfrm>
              <a:off x="334964" y="5013895"/>
              <a:ext cx="2928936" cy="151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r>
                <a:rPr lang="en-US" b="1" i="1" dirty="0"/>
                <a:t>Cloud &amp; Datacenter Application</a:t>
              </a:r>
            </a:p>
            <a:p>
              <a:pPr>
                <a:defRPr/>
              </a:pPr>
              <a:r>
                <a:rPr lang="en-GB" dirty="0" err="1"/>
                <a:t>Unterschiedlichste</a:t>
              </a:r>
              <a:r>
                <a:rPr lang="en-GB" dirty="0"/>
                <a:t> Cloud-</a:t>
              </a:r>
              <a:r>
                <a:rPr lang="en-GB" dirty="0" err="1"/>
                <a:t>Lösungen</a:t>
              </a:r>
              <a:r>
                <a:rPr lang="en-GB" dirty="0"/>
                <a:t> und </a:t>
              </a:r>
              <a:r>
                <a:rPr lang="en-GB" dirty="0" err="1"/>
                <a:t>lokale</a:t>
              </a:r>
              <a:r>
                <a:rPr lang="en-GB" dirty="0"/>
                <a:t> </a:t>
              </a:r>
              <a:r>
                <a:rPr lang="en-GB" dirty="0" err="1"/>
                <a:t>Datacenter</a:t>
              </a:r>
              <a:r>
                <a:rPr lang="en-GB" dirty="0"/>
                <a:t> </a:t>
              </a:r>
              <a:r>
                <a:rPr lang="en-GB" dirty="0" err="1"/>
                <a:t>sicher</a:t>
              </a:r>
              <a:r>
                <a:rPr lang="en-GB" dirty="0"/>
                <a:t> und </a:t>
              </a:r>
              <a:r>
                <a:rPr lang="en-GB" dirty="0" err="1"/>
                <a:t>effizient</a:t>
              </a:r>
              <a:r>
                <a:rPr lang="en-GB" dirty="0"/>
                <a:t> </a:t>
              </a:r>
              <a:r>
                <a:rPr lang="en-GB" dirty="0" err="1"/>
                <a:t>miteinander</a:t>
              </a:r>
              <a:r>
                <a:rPr lang="en-GB" dirty="0"/>
                <a:t> </a:t>
              </a:r>
              <a:r>
                <a:rPr lang="en-GB" dirty="0" err="1"/>
                <a:t>verbinden</a:t>
              </a:r>
              <a:r>
                <a:rPr lang="en-GB" dirty="0"/>
                <a:t>.</a:t>
              </a:r>
            </a:p>
          </p:txBody>
        </p:sp>
        <p:sp>
          <p:nvSpPr>
            <p:cNvPr id="61" name="Dowolny kształt: kształt 43">
              <a:extLst>
                <a:ext uri="{FF2B5EF4-FFF2-40B4-BE49-F238E27FC236}">
                  <a16:creationId xmlns:a16="http://schemas.microsoft.com/office/drawing/2014/main" id="{8A560DAD-F3FB-4068-956C-4DB35CD30061}"/>
                </a:ext>
              </a:extLst>
            </p:cNvPr>
            <p:cNvSpPr/>
            <p:nvPr/>
          </p:nvSpPr>
          <p:spPr>
            <a:xfrm>
              <a:off x="334964" y="4293096"/>
              <a:ext cx="470552" cy="470553"/>
            </a:xfrm>
            <a:custGeom>
              <a:avLst/>
              <a:gdLst>
                <a:gd name="connsiteX0" fmla="*/ 0 w 432434"/>
                <a:gd name="connsiteY0" fmla="*/ 216218 h 432435"/>
                <a:gd name="connsiteX1" fmla="*/ 216217 w 432434"/>
                <a:gd name="connsiteY1" fmla="*/ 0 h 432435"/>
                <a:gd name="connsiteX2" fmla="*/ 432435 w 432434"/>
                <a:gd name="connsiteY2" fmla="*/ 216218 h 432435"/>
                <a:gd name="connsiteX3" fmla="*/ 216217 w 432434"/>
                <a:gd name="connsiteY3" fmla="*/ 432435 h 432435"/>
                <a:gd name="connsiteX4" fmla="*/ 0 w 432434"/>
                <a:gd name="connsiteY4" fmla="*/ 216218 h 432435"/>
                <a:gd name="connsiteX5" fmla="*/ 0 w 432434"/>
                <a:gd name="connsiteY5" fmla="*/ 216218 h 4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434" h="432435">
                  <a:moveTo>
                    <a:pt x="0" y="216218"/>
                  </a:moveTo>
                  <a:cubicBezTo>
                    <a:pt x="0" y="97155"/>
                    <a:pt x="97155" y="0"/>
                    <a:pt x="216217" y="0"/>
                  </a:cubicBezTo>
                  <a:cubicBezTo>
                    <a:pt x="335280" y="0"/>
                    <a:pt x="432435" y="97155"/>
                    <a:pt x="432435" y="216218"/>
                  </a:cubicBezTo>
                  <a:cubicBezTo>
                    <a:pt x="432435" y="335280"/>
                    <a:pt x="335280" y="432435"/>
                    <a:pt x="216217" y="432435"/>
                  </a:cubicBezTo>
                  <a:cubicBezTo>
                    <a:pt x="97155" y="432435"/>
                    <a:pt x="0" y="335280"/>
                    <a:pt x="0" y="216218"/>
                  </a:cubicBezTo>
                  <a:lnTo>
                    <a:pt x="0" y="216218"/>
                  </a:lnTo>
                  <a:close/>
                </a:path>
              </a:pathLst>
            </a:custGeom>
            <a:solidFill>
              <a:schemeClr val="bg2"/>
            </a:solidFill>
            <a:ln w="9525" cap="flat">
              <a:noFill/>
              <a:prstDash val="solid"/>
              <a:miter/>
            </a:ln>
          </p:spPr>
          <p:txBody>
            <a:bodyPr rtlCol="0" anchor="ctr"/>
            <a:lstStyle/>
            <a:p>
              <a:endParaRPr lang="pl-PL"/>
            </a:p>
          </p:txBody>
        </p:sp>
        <p:pic>
          <p:nvPicPr>
            <p:cNvPr id="62" name="Grafik 61">
              <a:extLst>
                <a:ext uri="{FF2B5EF4-FFF2-40B4-BE49-F238E27FC236}">
                  <a16:creationId xmlns:a16="http://schemas.microsoft.com/office/drawing/2014/main" id="{20555E5D-C704-42C2-B11E-B72091AE4E5B}"/>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22264" y="4261007"/>
              <a:ext cx="608153" cy="608153"/>
            </a:xfrm>
            <a:prstGeom prst="rect">
              <a:avLst/>
            </a:prstGeom>
          </p:spPr>
        </p:pic>
      </p:grpSp>
      <p:grpSp>
        <p:nvGrpSpPr>
          <p:cNvPr id="63" name="Gruppieren 62">
            <a:extLst>
              <a:ext uri="{FF2B5EF4-FFF2-40B4-BE49-F238E27FC236}">
                <a16:creationId xmlns:a16="http://schemas.microsoft.com/office/drawing/2014/main" id="{414F4061-3C76-470E-BB23-F5AAD1AE79AD}"/>
              </a:ext>
            </a:extLst>
          </p:cNvPr>
          <p:cNvGrpSpPr/>
          <p:nvPr/>
        </p:nvGrpSpPr>
        <p:grpSpPr>
          <a:xfrm>
            <a:off x="4541188" y="2929235"/>
            <a:ext cx="3130273" cy="2301600"/>
            <a:chOff x="3360088" y="4224295"/>
            <a:chExt cx="3130273" cy="2301600"/>
          </a:xfrm>
        </p:grpSpPr>
        <p:sp>
          <p:nvSpPr>
            <p:cNvPr id="64" name="Textplatzhalter 2">
              <a:extLst>
                <a:ext uri="{FF2B5EF4-FFF2-40B4-BE49-F238E27FC236}">
                  <a16:creationId xmlns:a16="http://schemas.microsoft.com/office/drawing/2014/main" id="{260361DE-E939-4A8F-99C5-72041D507A2C}"/>
                </a:ext>
              </a:extLst>
            </p:cNvPr>
            <p:cNvSpPr txBox="1">
              <a:spLocks/>
            </p:cNvSpPr>
            <p:nvPr/>
          </p:nvSpPr>
          <p:spPr bwMode="gray">
            <a:xfrm>
              <a:off x="3360088" y="5013895"/>
              <a:ext cx="3130273" cy="151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r>
                <a:rPr lang="en-US" b="1" i="1" dirty="0"/>
                <a:t>Collaboration</a:t>
              </a:r>
            </a:p>
            <a:p>
              <a:pPr>
                <a:defRPr/>
              </a:pPr>
              <a:r>
                <a:rPr lang="en-GB" dirty="0" err="1"/>
                <a:t>Zusammenarbeit</a:t>
              </a:r>
              <a:r>
                <a:rPr lang="en-GB" dirty="0"/>
                <a:t> </a:t>
              </a:r>
              <a:r>
                <a:rPr lang="en-GB" dirty="0" err="1"/>
                <a:t>über</a:t>
              </a:r>
              <a:r>
                <a:rPr lang="en-GB" dirty="0"/>
                <a:t> </a:t>
              </a:r>
              <a:r>
                <a:rPr lang="en-GB" dirty="0" err="1"/>
                <a:t>Standorte</a:t>
              </a:r>
              <a:r>
                <a:rPr lang="en-GB" dirty="0"/>
                <a:t> </a:t>
              </a:r>
              <a:r>
                <a:rPr lang="en-GB" dirty="0" err="1"/>
                <a:t>hinweg</a:t>
              </a:r>
              <a:r>
                <a:rPr lang="en-GB" dirty="0"/>
                <a:t> </a:t>
              </a:r>
              <a:r>
                <a:rPr lang="en-GB" dirty="0" err="1"/>
                <a:t>oder</a:t>
              </a:r>
              <a:r>
                <a:rPr lang="en-GB" dirty="0"/>
                <a:t> </a:t>
              </a:r>
              <a:r>
                <a:rPr lang="en-GB" dirty="0" err="1"/>
                <a:t>aus</a:t>
              </a:r>
              <a:r>
                <a:rPr lang="en-GB" dirty="0"/>
                <a:t> </a:t>
              </a:r>
              <a:r>
                <a:rPr lang="en-GB" dirty="0" err="1"/>
                <a:t>dem</a:t>
              </a:r>
              <a:r>
                <a:rPr lang="en-GB" dirty="0"/>
                <a:t> Home-Office </a:t>
              </a:r>
              <a:r>
                <a:rPr lang="en-GB" dirty="0" err="1"/>
                <a:t>nahtlos</a:t>
              </a:r>
              <a:r>
                <a:rPr lang="en-GB" dirty="0"/>
                <a:t> und </a:t>
              </a:r>
              <a:r>
                <a:rPr lang="en-GB" dirty="0" err="1"/>
                <a:t>unkompliziert</a:t>
              </a:r>
              <a:r>
                <a:rPr lang="en-GB" dirty="0"/>
                <a:t> </a:t>
              </a:r>
              <a:r>
                <a:rPr lang="en-GB" dirty="0" err="1"/>
                <a:t>gestalten</a:t>
              </a:r>
              <a:r>
                <a:rPr lang="en-GB" dirty="0"/>
                <a:t>.</a:t>
              </a:r>
            </a:p>
          </p:txBody>
        </p:sp>
        <p:sp>
          <p:nvSpPr>
            <p:cNvPr id="65" name="Dowolny kształt: kształt 46">
              <a:extLst>
                <a:ext uri="{FF2B5EF4-FFF2-40B4-BE49-F238E27FC236}">
                  <a16:creationId xmlns:a16="http://schemas.microsoft.com/office/drawing/2014/main" id="{9389F6EC-2928-4ED1-8314-B607200BB700}"/>
                </a:ext>
              </a:extLst>
            </p:cNvPr>
            <p:cNvSpPr/>
            <p:nvPr/>
          </p:nvSpPr>
          <p:spPr>
            <a:xfrm>
              <a:off x="3360089" y="4293096"/>
              <a:ext cx="470552" cy="470553"/>
            </a:xfrm>
            <a:custGeom>
              <a:avLst/>
              <a:gdLst>
                <a:gd name="connsiteX0" fmla="*/ 0 w 432434"/>
                <a:gd name="connsiteY0" fmla="*/ 216218 h 432435"/>
                <a:gd name="connsiteX1" fmla="*/ 216217 w 432434"/>
                <a:gd name="connsiteY1" fmla="*/ 0 h 432435"/>
                <a:gd name="connsiteX2" fmla="*/ 432435 w 432434"/>
                <a:gd name="connsiteY2" fmla="*/ 216218 h 432435"/>
                <a:gd name="connsiteX3" fmla="*/ 216217 w 432434"/>
                <a:gd name="connsiteY3" fmla="*/ 432435 h 432435"/>
                <a:gd name="connsiteX4" fmla="*/ 0 w 432434"/>
                <a:gd name="connsiteY4" fmla="*/ 216218 h 432435"/>
                <a:gd name="connsiteX5" fmla="*/ 0 w 432434"/>
                <a:gd name="connsiteY5" fmla="*/ 216218 h 4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434" h="432435">
                  <a:moveTo>
                    <a:pt x="0" y="216218"/>
                  </a:moveTo>
                  <a:cubicBezTo>
                    <a:pt x="0" y="97155"/>
                    <a:pt x="97155" y="0"/>
                    <a:pt x="216217" y="0"/>
                  </a:cubicBezTo>
                  <a:cubicBezTo>
                    <a:pt x="335280" y="0"/>
                    <a:pt x="432435" y="97155"/>
                    <a:pt x="432435" y="216218"/>
                  </a:cubicBezTo>
                  <a:cubicBezTo>
                    <a:pt x="432435" y="335280"/>
                    <a:pt x="335280" y="432435"/>
                    <a:pt x="216217" y="432435"/>
                  </a:cubicBezTo>
                  <a:cubicBezTo>
                    <a:pt x="97155" y="432435"/>
                    <a:pt x="0" y="335280"/>
                    <a:pt x="0" y="216218"/>
                  </a:cubicBezTo>
                  <a:lnTo>
                    <a:pt x="0" y="216218"/>
                  </a:lnTo>
                  <a:close/>
                </a:path>
              </a:pathLst>
            </a:custGeom>
            <a:solidFill>
              <a:schemeClr val="bg2"/>
            </a:solidFill>
            <a:ln w="9525" cap="flat">
              <a:noFill/>
              <a:prstDash val="solid"/>
              <a:miter/>
            </a:ln>
          </p:spPr>
          <p:txBody>
            <a:bodyPr rtlCol="0" anchor="ctr"/>
            <a:lstStyle/>
            <a:p>
              <a:endParaRPr lang="pl-PL"/>
            </a:p>
          </p:txBody>
        </p:sp>
        <p:pic>
          <p:nvPicPr>
            <p:cNvPr id="66" name="Grafik 65">
              <a:extLst>
                <a:ext uri="{FF2B5EF4-FFF2-40B4-BE49-F238E27FC236}">
                  <a16:creationId xmlns:a16="http://schemas.microsoft.com/office/drawing/2014/main" id="{EDAFC6EA-E660-45C7-9636-36646462CB82}"/>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384700" y="4224295"/>
              <a:ext cx="608154" cy="608154"/>
            </a:xfrm>
            <a:prstGeom prst="rect">
              <a:avLst/>
            </a:prstGeom>
          </p:spPr>
        </p:pic>
      </p:grpSp>
      <p:grpSp>
        <p:nvGrpSpPr>
          <p:cNvPr id="67" name="Gruppieren 66">
            <a:extLst>
              <a:ext uri="{FF2B5EF4-FFF2-40B4-BE49-F238E27FC236}">
                <a16:creationId xmlns:a16="http://schemas.microsoft.com/office/drawing/2014/main" id="{2BCA2847-74D8-40BD-93B9-66FE36B3CE03}"/>
              </a:ext>
            </a:extLst>
          </p:cNvPr>
          <p:cNvGrpSpPr/>
          <p:nvPr/>
        </p:nvGrpSpPr>
        <p:grpSpPr>
          <a:xfrm>
            <a:off x="8504537" y="2999586"/>
            <a:ext cx="3331862" cy="2231249"/>
            <a:chOff x="6383637" y="4294646"/>
            <a:chExt cx="3331862" cy="2231249"/>
          </a:xfrm>
        </p:grpSpPr>
        <p:sp>
          <p:nvSpPr>
            <p:cNvPr id="68" name="Textplatzhalter 2">
              <a:extLst>
                <a:ext uri="{FF2B5EF4-FFF2-40B4-BE49-F238E27FC236}">
                  <a16:creationId xmlns:a16="http://schemas.microsoft.com/office/drawing/2014/main" id="{9CEB6ECA-8E09-4029-938B-474271C30C12}"/>
                </a:ext>
              </a:extLst>
            </p:cNvPr>
            <p:cNvSpPr txBox="1">
              <a:spLocks/>
            </p:cNvSpPr>
            <p:nvPr/>
          </p:nvSpPr>
          <p:spPr bwMode="gray">
            <a:xfrm>
              <a:off x="6384424" y="5013895"/>
              <a:ext cx="3331075" cy="1512000"/>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r>
                <a:rPr lang="en-US" b="1" i="1" dirty="0"/>
                <a:t>Smart Workplace</a:t>
              </a:r>
            </a:p>
            <a:p>
              <a:pPr>
                <a:defRPr/>
              </a:pPr>
              <a:r>
                <a:rPr lang="en-GB" dirty="0" err="1"/>
                <a:t>Smarte</a:t>
              </a:r>
              <a:r>
                <a:rPr lang="en-GB" dirty="0"/>
                <a:t> </a:t>
              </a:r>
              <a:r>
                <a:rPr lang="en-GB" dirty="0" err="1"/>
                <a:t>Arbeitsplätze</a:t>
              </a:r>
              <a:r>
                <a:rPr lang="en-GB" dirty="0"/>
                <a:t> der Zukunft </a:t>
              </a:r>
              <a:r>
                <a:rPr lang="en-GB" dirty="0" err="1"/>
                <a:t>schaffen</a:t>
              </a:r>
              <a:r>
                <a:rPr lang="en-GB" dirty="0"/>
                <a:t> </a:t>
              </a:r>
              <a:r>
                <a:rPr lang="en-GB" dirty="0" err="1"/>
                <a:t>Mitarbeitern</a:t>
              </a:r>
              <a:r>
                <a:rPr lang="en-GB" dirty="0"/>
                <a:t> </a:t>
              </a:r>
              <a:r>
                <a:rPr lang="en-GB" dirty="0" err="1"/>
                <a:t>einen</a:t>
              </a:r>
              <a:r>
                <a:rPr lang="en-GB" dirty="0"/>
                <a:t> </a:t>
              </a:r>
              <a:r>
                <a:rPr lang="en-GB" dirty="0" err="1"/>
                <a:t>flexiblen</a:t>
              </a:r>
              <a:r>
                <a:rPr lang="en-GB" dirty="0"/>
                <a:t> </a:t>
              </a:r>
              <a:r>
                <a:rPr lang="en-GB" dirty="0" err="1"/>
                <a:t>zur</a:t>
              </a:r>
              <a:r>
                <a:rPr lang="en-GB" dirty="0"/>
                <a:t> </a:t>
              </a:r>
              <a:r>
                <a:rPr lang="en-GB" dirty="0" err="1"/>
                <a:t>jeweiligen</a:t>
              </a:r>
              <a:r>
                <a:rPr lang="en-GB" dirty="0"/>
                <a:t> Aufgabe </a:t>
              </a:r>
              <a:r>
                <a:rPr lang="en-GB" dirty="0" err="1"/>
                <a:t>passenden</a:t>
              </a:r>
              <a:r>
                <a:rPr lang="en-GB" dirty="0"/>
                <a:t> </a:t>
              </a:r>
              <a:r>
                <a:rPr lang="en-GB" dirty="0" err="1"/>
                <a:t>Rahmen</a:t>
              </a:r>
              <a:r>
                <a:rPr lang="en-GB" dirty="0"/>
                <a:t>. </a:t>
              </a:r>
            </a:p>
          </p:txBody>
        </p:sp>
        <p:sp>
          <p:nvSpPr>
            <p:cNvPr id="69" name="Dowolny kształt: kształt 53">
              <a:extLst>
                <a:ext uri="{FF2B5EF4-FFF2-40B4-BE49-F238E27FC236}">
                  <a16:creationId xmlns:a16="http://schemas.microsoft.com/office/drawing/2014/main" id="{5F1F3457-5E89-436D-9738-CF1E6F90B906}"/>
                </a:ext>
              </a:extLst>
            </p:cNvPr>
            <p:cNvSpPr/>
            <p:nvPr/>
          </p:nvSpPr>
          <p:spPr>
            <a:xfrm>
              <a:off x="6383637" y="4294646"/>
              <a:ext cx="470552" cy="470553"/>
            </a:xfrm>
            <a:custGeom>
              <a:avLst/>
              <a:gdLst>
                <a:gd name="connsiteX0" fmla="*/ 0 w 432434"/>
                <a:gd name="connsiteY0" fmla="*/ 216218 h 432435"/>
                <a:gd name="connsiteX1" fmla="*/ 216217 w 432434"/>
                <a:gd name="connsiteY1" fmla="*/ 0 h 432435"/>
                <a:gd name="connsiteX2" fmla="*/ 432435 w 432434"/>
                <a:gd name="connsiteY2" fmla="*/ 216218 h 432435"/>
                <a:gd name="connsiteX3" fmla="*/ 216217 w 432434"/>
                <a:gd name="connsiteY3" fmla="*/ 432435 h 432435"/>
                <a:gd name="connsiteX4" fmla="*/ 0 w 432434"/>
                <a:gd name="connsiteY4" fmla="*/ 216218 h 432435"/>
                <a:gd name="connsiteX5" fmla="*/ 0 w 432434"/>
                <a:gd name="connsiteY5" fmla="*/ 216218 h 432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434" h="432435">
                  <a:moveTo>
                    <a:pt x="0" y="216218"/>
                  </a:moveTo>
                  <a:cubicBezTo>
                    <a:pt x="0" y="97155"/>
                    <a:pt x="97155" y="0"/>
                    <a:pt x="216217" y="0"/>
                  </a:cubicBezTo>
                  <a:cubicBezTo>
                    <a:pt x="335280" y="0"/>
                    <a:pt x="432435" y="97155"/>
                    <a:pt x="432435" y="216218"/>
                  </a:cubicBezTo>
                  <a:cubicBezTo>
                    <a:pt x="432435" y="335280"/>
                    <a:pt x="335280" y="432435"/>
                    <a:pt x="216217" y="432435"/>
                  </a:cubicBezTo>
                  <a:cubicBezTo>
                    <a:pt x="97155" y="432435"/>
                    <a:pt x="0" y="335280"/>
                    <a:pt x="0" y="216218"/>
                  </a:cubicBezTo>
                  <a:lnTo>
                    <a:pt x="0" y="216218"/>
                  </a:lnTo>
                  <a:close/>
                </a:path>
              </a:pathLst>
            </a:custGeom>
            <a:solidFill>
              <a:schemeClr val="bg2"/>
            </a:solidFill>
            <a:ln w="9525" cap="flat">
              <a:noFill/>
              <a:prstDash val="solid"/>
              <a:miter/>
            </a:ln>
          </p:spPr>
          <p:txBody>
            <a:bodyPr rtlCol="0" anchor="ctr"/>
            <a:lstStyle/>
            <a:p>
              <a:endParaRPr lang="pl-PL"/>
            </a:p>
          </p:txBody>
        </p:sp>
        <p:pic>
          <p:nvPicPr>
            <p:cNvPr id="70" name="Grafik 69">
              <a:extLst>
                <a:ext uri="{FF2B5EF4-FFF2-40B4-BE49-F238E27FC236}">
                  <a16:creationId xmlns:a16="http://schemas.microsoft.com/office/drawing/2014/main" id="{73181E8E-A4CE-4E58-9425-44EB0738CE71}"/>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492843" y="4322422"/>
              <a:ext cx="470552" cy="470552"/>
            </a:xfrm>
            <a:prstGeom prst="rect">
              <a:avLst/>
            </a:prstGeom>
          </p:spPr>
        </p:pic>
      </p:grpSp>
    </p:spTree>
    <p:extLst>
      <p:ext uri="{BB962C8B-B14F-4D97-AF65-F5344CB8AC3E}">
        <p14:creationId xmlns:p14="http://schemas.microsoft.com/office/powerpoint/2010/main" val="2744515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1000"/>
                                        <p:tgtEl>
                                          <p:spTgt spid="51"/>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1000"/>
                                        <p:tgtEl>
                                          <p:spTgt spid="5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1000"/>
                                        <p:tgtEl>
                                          <p:spTgt spid="59"/>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1000"/>
                                        <p:tgtEl>
                                          <p:spTgt spid="63"/>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kt 11" hidden="1"/>
          <p:cNvGraphicFramePr>
            <a:graphicFrameLocks/>
          </p:cNvGraphicFramePr>
          <p:nvPr>
            <p:custDataLst>
              <p:tags r:id="rId1"/>
            </p:custDataLst>
          </p:nvPr>
        </p:nvGraphicFramePr>
        <p:xfrm>
          <a:off x="1524000" y="0"/>
          <a:ext cx="158750" cy="158750"/>
        </p:xfrm>
        <a:graphic>
          <a:graphicData uri="http://schemas.openxmlformats.org/presentationml/2006/ole">
            <mc:AlternateContent xmlns:mc="http://schemas.openxmlformats.org/markup-compatibility/2006">
              <mc:Choice xmlns:v="urn:schemas-microsoft-com:vml" Requires="v">
                <p:oleObj name="think-cell Slide" r:id="rId7" imgW="360" imgH="360" progId="TCLayout.ActiveDocument.1">
                  <p:embed/>
                </p:oleObj>
              </mc:Choice>
              <mc:Fallback>
                <p:oleObj name="think-cell Slide" r:id="rId7" imgW="360" imgH="360" progId="TCLayout.ActiveDocument.1">
                  <p:embed/>
                  <p:pic>
                    <p:nvPicPr>
                      <p:cNvPr id="12" name="Objekt 11" hidden="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400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9" name="Fußzeilenplatzhalter 4">
            <a:extLst>
              <a:ext uri="{FF2B5EF4-FFF2-40B4-BE49-F238E27FC236}">
                <a16:creationId xmlns:a16="http://schemas.microsoft.com/office/drawing/2014/main" id="{BBC1CC39-DCC5-44B5-BC10-FFD69E2F7E9B}"/>
              </a:ext>
            </a:extLst>
          </p:cNvPr>
          <p:cNvSpPr txBox="1">
            <a:spLocks/>
          </p:cNvSpPr>
          <p:nvPr>
            <p:custDataLst>
              <p:tags r:id="rId2"/>
            </p:custDataLst>
          </p:nvPr>
        </p:nvSpPr>
        <p:spPr bwMode="gray">
          <a:xfrm>
            <a:off x="8831966" y="304475"/>
            <a:ext cx="1801058" cy="144000"/>
          </a:xfrm>
          <a:prstGeom prst="rect">
            <a:avLst/>
          </a:prstGeom>
        </p:spPr>
        <p:txBody>
          <a:bodyPr vert="horz" lIns="0" tIns="0" rIns="0" bIns="0" rtlCol="0" anchor="ctr">
            <a:noAutofit/>
          </a:bodyPr>
          <a:lstStyle>
            <a:defPPr>
              <a:defRPr lang="de-DE"/>
            </a:defPPr>
            <a:lvl1pPr marL="0" algn="r" defTabSz="914400" rtl="0" eaLnBrk="1" latinLnBrk="0" hangingPunct="1">
              <a:defRPr sz="800" i="1"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a:p>
        </p:txBody>
      </p:sp>
      <p:sp>
        <p:nvSpPr>
          <p:cNvPr id="3" name="Tytuł 2">
            <a:extLst>
              <a:ext uri="{FF2B5EF4-FFF2-40B4-BE49-F238E27FC236}">
                <a16:creationId xmlns:a16="http://schemas.microsoft.com/office/drawing/2014/main" id="{864A7EE0-DCF5-4EF7-A02E-F169D407E520}"/>
              </a:ext>
            </a:extLst>
          </p:cNvPr>
          <p:cNvSpPr>
            <a:spLocks noGrp="1"/>
          </p:cNvSpPr>
          <p:nvPr>
            <p:ph type="title"/>
            <p:custDataLst>
              <p:tags r:id="rId3"/>
            </p:custDataLst>
          </p:nvPr>
        </p:nvSpPr>
        <p:spPr/>
        <p:txBody>
          <a:bodyPr vert="horz"/>
          <a:lstStyle/>
          <a:p>
            <a:pPr algn="ctr"/>
            <a:r>
              <a:rPr lang="de-AT" i="1"/>
              <a:t>KBC </a:t>
            </a:r>
            <a:r>
              <a:rPr lang="pl-PL" i="1"/>
              <a:t>Managed Service Katalog</a:t>
            </a:r>
          </a:p>
        </p:txBody>
      </p:sp>
      <p:sp>
        <p:nvSpPr>
          <p:cNvPr id="2" name="Fußzeilenplatzhalter 1">
            <a:extLst>
              <a:ext uri="{FF2B5EF4-FFF2-40B4-BE49-F238E27FC236}">
                <a16:creationId xmlns:a16="http://schemas.microsoft.com/office/drawing/2014/main" id="{DA29541D-A1F9-46A0-8B25-47C45799A3C8}"/>
              </a:ext>
            </a:extLst>
          </p:cNvPr>
          <p:cNvSpPr>
            <a:spLocks noGrp="1"/>
          </p:cNvSpPr>
          <p:nvPr>
            <p:ph type="ftr" sz="quarter" idx="14"/>
          </p:nvPr>
        </p:nvSpPr>
        <p:spPr/>
        <p:txBody>
          <a:bodyPr/>
          <a:lstStyle/>
          <a:p>
            <a:r>
              <a:rPr lang="en-GB"/>
              <a:t>Slide Library | Confidential</a:t>
            </a:r>
          </a:p>
        </p:txBody>
      </p:sp>
      <p:sp>
        <p:nvSpPr>
          <p:cNvPr id="7" name="Foliennummernplatzhalter 6">
            <a:extLst>
              <a:ext uri="{FF2B5EF4-FFF2-40B4-BE49-F238E27FC236}">
                <a16:creationId xmlns:a16="http://schemas.microsoft.com/office/drawing/2014/main" id="{EDB68F09-0118-44EE-B4FD-62518FE6C138}"/>
              </a:ext>
            </a:extLst>
          </p:cNvPr>
          <p:cNvSpPr>
            <a:spLocks noGrp="1"/>
          </p:cNvSpPr>
          <p:nvPr>
            <p:ph type="sldNum" sz="quarter" idx="15"/>
          </p:nvPr>
        </p:nvSpPr>
        <p:spPr/>
        <p:txBody>
          <a:bodyPr/>
          <a:lstStyle/>
          <a:p>
            <a:fld id="{8FF9B0DE-3FEB-4AA0-B465-B80EF7C1333D}" type="slidenum">
              <a:rPr lang="en-GB" smtClean="0"/>
              <a:pPr/>
              <a:t>9</a:t>
            </a:fld>
            <a:endParaRPr lang="en-GB"/>
          </a:p>
        </p:txBody>
      </p:sp>
      <p:sp>
        <p:nvSpPr>
          <p:cNvPr id="76" name="Textplatzhalter 2">
            <a:extLst>
              <a:ext uri="{FF2B5EF4-FFF2-40B4-BE49-F238E27FC236}">
                <a16:creationId xmlns:a16="http://schemas.microsoft.com/office/drawing/2014/main" id="{A62A64BF-3220-3C4B-B968-5D8D4B49CA7F}"/>
              </a:ext>
            </a:extLst>
          </p:cNvPr>
          <p:cNvSpPr txBox="1">
            <a:spLocks/>
          </p:cNvSpPr>
          <p:nvPr>
            <p:custDataLst>
              <p:tags r:id="rId4"/>
            </p:custDataLst>
          </p:nvPr>
        </p:nvSpPr>
        <p:spPr bwMode="gray">
          <a:xfrm>
            <a:off x="726604" y="1471766"/>
            <a:ext cx="10778736" cy="753457"/>
          </a:xfrm>
          <a:prstGeom prst="rect">
            <a:avLst/>
          </a:prstGeom>
          <a:solidFill>
            <a:srgbClr val="FFC000"/>
          </a:solidFill>
          <a:ln w="12700">
            <a:solidFill>
              <a:schemeClr val="bg2"/>
            </a:solidFill>
          </a:ln>
        </p:spPr>
        <p:txBody>
          <a:bodyPr vert="horz" lIns="144000" tIns="144000" rIns="144000" bIns="144000" rtlCol="0" anchor="ctr">
            <a:noAutofit/>
          </a:bodyPr>
          <a:lstStyle>
            <a:lvl1pPr marL="0" indent="0" algn="l" defTabSz="914400" rtl="0" eaLnBrk="1" latinLnBrk="0" hangingPunct="1">
              <a:lnSpc>
                <a:spcPct val="110000"/>
              </a:lnSpc>
              <a:spcBef>
                <a:spcPts val="600"/>
              </a:spcBef>
              <a:spcAft>
                <a:spcPts val="200"/>
              </a:spcAft>
              <a:buFont typeface="Arial" panose="020B0604020202020204" pitchFamily="34" charset="0"/>
              <a:buNone/>
              <a:defRPr sz="1400" b="0" kern="1200">
                <a:solidFill>
                  <a:schemeClr val="tx1"/>
                </a:solidFill>
                <a:latin typeface="+mn-lt"/>
                <a:ea typeface="+mn-ea"/>
                <a:cs typeface="+mn-cs"/>
              </a:defRPr>
            </a:lvl1pPr>
            <a:lvl2pPr marL="0" indent="0" algn="l" defTabSz="914400" rtl="0" eaLnBrk="1" latinLnBrk="0" hangingPunct="1">
              <a:lnSpc>
                <a:spcPct val="110000"/>
              </a:lnSpc>
              <a:spcBef>
                <a:spcPts val="1200"/>
              </a:spcBef>
              <a:spcAft>
                <a:spcPts val="200"/>
              </a:spcAft>
              <a:buFont typeface="Arial" panose="020B0604020202020204" pitchFamily="34" charset="0"/>
              <a:buNone/>
              <a:defRPr sz="1400" b="1" i="1" kern="1200">
                <a:solidFill>
                  <a:schemeClr val="tx1"/>
                </a:solidFill>
                <a:latin typeface="+mn-lt"/>
                <a:ea typeface="+mn-ea"/>
                <a:cs typeface="+mn-cs"/>
              </a:defRPr>
            </a:lvl2pPr>
            <a:lvl3pPr marL="180000" indent="-180000" algn="l" defTabSz="914400" rtl="0" eaLnBrk="1" latinLnBrk="0" hangingPunct="1">
              <a:lnSpc>
                <a:spcPct val="110000"/>
              </a:lnSpc>
              <a:spcBef>
                <a:spcPts val="600"/>
              </a:spcBef>
              <a:spcAft>
                <a:spcPts val="200"/>
              </a:spcAft>
              <a:buClr>
                <a:schemeClr val="tx2"/>
              </a:buClr>
              <a:buFont typeface="Wingdings 2" panose="05020102010507070707" pitchFamily="18" charset="2"/>
              <a:buChar char=""/>
              <a:defRPr sz="1400" kern="1200">
                <a:solidFill>
                  <a:schemeClr val="tx1"/>
                </a:solidFill>
                <a:latin typeface="+mn-lt"/>
                <a:ea typeface="+mn-ea"/>
                <a:cs typeface="+mn-cs"/>
              </a:defRPr>
            </a:lvl3pPr>
            <a:lvl4pPr marL="360000" indent="-180000" algn="l" defTabSz="914400" rtl="0" eaLnBrk="1" latinLnBrk="0" hangingPunct="1">
              <a:lnSpc>
                <a:spcPct val="110000"/>
              </a:lnSpc>
              <a:spcBef>
                <a:spcPts val="200"/>
              </a:spcBef>
              <a:spcAft>
                <a:spcPts val="200"/>
              </a:spcAft>
              <a:buClr>
                <a:srgbClr val="706F6F"/>
              </a:buClr>
              <a:buFont typeface="Wingdings 2" panose="05020102010507070707" pitchFamily="18" charset="2"/>
              <a:buChar char=""/>
              <a:defRPr sz="1400" kern="1200">
                <a:solidFill>
                  <a:schemeClr val="tx1"/>
                </a:solidFill>
                <a:latin typeface="+mn-lt"/>
                <a:ea typeface="+mn-ea"/>
                <a:cs typeface="+mn-cs"/>
              </a:defRPr>
            </a:lvl4pPr>
            <a:lvl5pPr marL="540000" indent="-180000" algn="l" defTabSz="914400" rtl="0" eaLnBrk="1" latinLnBrk="0" hangingPunct="1">
              <a:lnSpc>
                <a:spcPct val="110000"/>
              </a:lnSpc>
              <a:spcBef>
                <a:spcPts val="200"/>
              </a:spcBef>
              <a:spcAft>
                <a:spcPts val="200"/>
              </a:spcAft>
              <a:buClr>
                <a:srgbClr val="9D9D9C"/>
              </a:buClr>
              <a:buFont typeface="Wingdings 2" panose="05020102010507070707" pitchFamily="18" charset="2"/>
              <a:buChar char=""/>
              <a:defRPr sz="1200" kern="1200">
                <a:solidFill>
                  <a:schemeClr val="tx1"/>
                </a:solidFill>
                <a:latin typeface="+mn-lt"/>
                <a:ea typeface="+mn-ea"/>
                <a:cs typeface="+mn-cs"/>
              </a:defRPr>
            </a:lvl5pPr>
            <a:lvl6pPr marL="720000" indent="-180000" algn="l" defTabSz="914400" rtl="0" eaLnBrk="1" latinLnBrk="0" hangingPunct="1">
              <a:lnSpc>
                <a:spcPct val="110000"/>
              </a:lnSpc>
              <a:spcBef>
                <a:spcPts val="200"/>
              </a:spcBef>
              <a:spcAft>
                <a:spcPts val="200"/>
              </a:spcAft>
              <a:buClr>
                <a:srgbClr val="C6C6C6"/>
              </a:buClr>
              <a:buFont typeface="Wingdings 2" panose="05020102010507070707" pitchFamily="18" charset="2"/>
              <a:buChar char=""/>
              <a:defRPr sz="1200" kern="1200">
                <a:solidFill>
                  <a:schemeClr val="tx1"/>
                </a:solidFill>
                <a:latin typeface="+mn-lt"/>
                <a:ea typeface="+mn-ea"/>
                <a:cs typeface="+mn-cs"/>
              </a:defRPr>
            </a:lvl6pPr>
            <a:lvl7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7pPr>
            <a:lvl8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8pPr>
            <a:lvl9pPr marL="900000" indent="-180000" algn="l" defTabSz="914400" rtl="0" eaLnBrk="1" latinLnBrk="0" hangingPunct="1">
              <a:lnSpc>
                <a:spcPct val="110000"/>
              </a:lnSpc>
              <a:spcBef>
                <a:spcPts val="200"/>
              </a:spcBef>
              <a:spcAft>
                <a:spcPts val="200"/>
              </a:spcAft>
              <a:buClr>
                <a:srgbClr val="706F6F"/>
              </a:buClr>
              <a:buFont typeface="Symbol" panose="05050102010706020507" pitchFamily="18" charset="2"/>
              <a:buChar char="-"/>
              <a:defRPr sz="1100" kern="1200">
                <a:solidFill>
                  <a:schemeClr val="tx1"/>
                </a:solidFill>
                <a:latin typeface="+mn-lt"/>
                <a:ea typeface="+mn-ea"/>
                <a:cs typeface="+mn-cs"/>
              </a:defRPr>
            </a:lvl9pPr>
          </a:lstStyle>
          <a:p>
            <a:pPr lvl="1" algn="ctr">
              <a:defRPr/>
            </a:pPr>
            <a:r>
              <a:rPr lang="en-GB" sz="1800"/>
              <a:t>Managed Service  I  Managed Service Advanced  I  Managed Service Premium</a:t>
            </a:r>
          </a:p>
        </p:txBody>
      </p:sp>
      <p:sp>
        <p:nvSpPr>
          <p:cNvPr id="79" name="Textfeld 78">
            <a:extLst>
              <a:ext uri="{FF2B5EF4-FFF2-40B4-BE49-F238E27FC236}">
                <a16:creationId xmlns:a16="http://schemas.microsoft.com/office/drawing/2014/main" id="{1D2277BD-601C-3C44-A03C-BA62F556CC1F}"/>
              </a:ext>
            </a:extLst>
          </p:cNvPr>
          <p:cNvSpPr txBox="1"/>
          <p:nvPr/>
        </p:nvSpPr>
        <p:spPr bwMode="gray">
          <a:xfrm>
            <a:off x="8829675" y="7972425"/>
            <a:ext cx="0" cy="0"/>
          </a:xfrm>
          <a:prstGeom prst="rect">
            <a:avLst/>
          </a:prstGeom>
          <a:noFill/>
        </p:spPr>
        <p:txBody>
          <a:bodyPr wrap="none" lIns="0" tIns="0" rIns="0" bIns="0" rtlCol="0">
            <a:noAutofit/>
          </a:bodyPr>
          <a:lstStyle/>
          <a:p>
            <a:pPr marL="180000" indent="-180000" algn="l">
              <a:lnSpc>
                <a:spcPct val="110000"/>
              </a:lnSpc>
              <a:spcBef>
                <a:spcPts val="600"/>
              </a:spcBef>
              <a:spcAft>
                <a:spcPts val="200"/>
              </a:spcAft>
              <a:buClr>
                <a:schemeClr val="tx2"/>
              </a:buClr>
              <a:buFont typeface="Wingdings 2" panose="05020102010507070707" pitchFamily="18" charset="2"/>
              <a:buChar char=""/>
            </a:pPr>
            <a:endParaRPr lang="de-DE" sz="1400"/>
          </a:p>
        </p:txBody>
      </p:sp>
      <p:grpSp>
        <p:nvGrpSpPr>
          <p:cNvPr id="4" name="Gruppieren 3">
            <a:extLst>
              <a:ext uri="{FF2B5EF4-FFF2-40B4-BE49-F238E27FC236}">
                <a16:creationId xmlns:a16="http://schemas.microsoft.com/office/drawing/2014/main" id="{E03683D7-D2A4-FA4B-B9F7-08E0DDA5DFFF}"/>
              </a:ext>
            </a:extLst>
          </p:cNvPr>
          <p:cNvGrpSpPr/>
          <p:nvPr/>
        </p:nvGrpSpPr>
        <p:grpSpPr>
          <a:xfrm>
            <a:off x="726604" y="2428719"/>
            <a:ext cx="1706089" cy="3256201"/>
            <a:chOff x="726604" y="2428719"/>
            <a:chExt cx="1706089" cy="3256201"/>
          </a:xfrm>
        </p:grpSpPr>
        <p:sp>
          <p:nvSpPr>
            <p:cNvPr id="40" name="Rounded Rectangle 39">
              <a:extLst>
                <a:ext uri="{FF2B5EF4-FFF2-40B4-BE49-F238E27FC236}">
                  <a16:creationId xmlns:a16="http://schemas.microsoft.com/office/drawing/2014/main" id="{012D7009-2402-AA43-B3FB-515937369BD7}"/>
                </a:ext>
              </a:extLst>
            </p:cNvPr>
            <p:cNvSpPr/>
            <p:nvPr/>
          </p:nvSpPr>
          <p:spPr>
            <a:xfrm>
              <a:off x="727174" y="3139369"/>
              <a:ext cx="1705519" cy="502353"/>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Intelligent</a:t>
              </a:r>
            </a:p>
            <a:p>
              <a:pPr algn="ctr" fontAlgn="base">
                <a:lnSpc>
                  <a:spcPct val="110000"/>
                </a:lnSpc>
              </a:pPr>
              <a:r>
                <a:rPr lang="en-GB" sz="1400" b="1">
                  <a:solidFill>
                    <a:schemeClr val="tx1"/>
                  </a:solidFill>
                </a:rPr>
                <a:t>Network</a:t>
              </a:r>
            </a:p>
          </p:txBody>
        </p:sp>
        <p:sp>
          <p:nvSpPr>
            <p:cNvPr id="41" name="Rounded Rectangle 39">
              <a:extLst>
                <a:ext uri="{FF2B5EF4-FFF2-40B4-BE49-F238E27FC236}">
                  <a16:creationId xmlns:a16="http://schemas.microsoft.com/office/drawing/2014/main" id="{A0B4B96B-A7D3-F64B-8F9C-E5A309C077CB}"/>
                </a:ext>
              </a:extLst>
            </p:cNvPr>
            <p:cNvSpPr/>
            <p:nvPr/>
          </p:nvSpPr>
          <p:spPr>
            <a:xfrm>
              <a:off x="866660" y="3842639"/>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a:t>
              </a:r>
            </a:p>
            <a:p>
              <a:pPr algn="ctr" fontAlgn="base">
                <a:lnSpc>
                  <a:spcPct val="110000"/>
                </a:lnSpc>
              </a:pPr>
              <a:r>
                <a:rPr lang="en-GB" sz="1050" dirty="0">
                  <a:solidFill>
                    <a:schemeClr val="tx1"/>
                  </a:solidFill>
                </a:rPr>
                <a:t>Enterprise Network</a:t>
              </a:r>
            </a:p>
          </p:txBody>
        </p:sp>
        <p:sp>
          <p:nvSpPr>
            <p:cNvPr id="42" name="Rounded Rectangle 39">
              <a:extLst>
                <a:ext uri="{FF2B5EF4-FFF2-40B4-BE49-F238E27FC236}">
                  <a16:creationId xmlns:a16="http://schemas.microsoft.com/office/drawing/2014/main" id="{EB0F9EF9-8C4A-4E41-8B2E-57F660F2BA01}"/>
                </a:ext>
              </a:extLst>
            </p:cNvPr>
            <p:cNvSpPr/>
            <p:nvPr/>
          </p:nvSpPr>
          <p:spPr>
            <a:xfrm>
              <a:off x="866660" y="4364160"/>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a:t>
              </a:r>
            </a:p>
            <a:p>
              <a:pPr algn="ctr" fontAlgn="base">
                <a:lnSpc>
                  <a:spcPct val="110000"/>
                </a:lnSpc>
              </a:pPr>
              <a:r>
                <a:rPr lang="en-GB" sz="1050" dirty="0" err="1">
                  <a:solidFill>
                    <a:schemeClr val="tx1"/>
                  </a:solidFill>
                </a:rPr>
                <a:t>Datacenter</a:t>
              </a:r>
              <a:r>
                <a:rPr lang="en-GB" sz="1050" dirty="0">
                  <a:solidFill>
                    <a:schemeClr val="tx1"/>
                  </a:solidFill>
                </a:rPr>
                <a:t> Network</a:t>
              </a:r>
            </a:p>
          </p:txBody>
        </p:sp>
        <p:sp>
          <p:nvSpPr>
            <p:cNvPr id="43" name="Rounded Rectangle 39">
              <a:extLst>
                <a:ext uri="{FF2B5EF4-FFF2-40B4-BE49-F238E27FC236}">
                  <a16:creationId xmlns:a16="http://schemas.microsoft.com/office/drawing/2014/main" id="{4D26F119-6B76-BD4B-B453-B67A96445AFB}"/>
                </a:ext>
              </a:extLst>
            </p:cNvPr>
            <p:cNvSpPr/>
            <p:nvPr/>
          </p:nvSpPr>
          <p:spPr>
            <a:xfrm>
              <a:off x="866660" y="491956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WLAN &amp; </a:t>
              </a:r>
            </a:p>
            <a:p>
              <a:pPr algn="ctr" fontAlgn="base">
                <a:lnSpc>
                  <a:spcPct val="110000"/>
                </a:lnSpc>
              </a:pPr>
              <a:r>
                <a:rPr lang="en-GB" sz="1050">
                  <a:solidFill>
                    <a:schemeClr val="tx1"/>
                  </a:solidFill>
                </a:rPr>
                <a:t>Network Access</a:t>
              </a:r>
            </a:p>
          </p:txBody>
        </p:sp>
        <p:sp>
          <p:nvSpPr>
            <p:cNvPr id="44" name="Textfeld 43">
              <a:extLst>
                <a:ext uri="{FF2B5EF4-FFF2-40B4-BE49-F238E27FC236}">
                  <a16:creationId xmlns:a16="http://schemas.microsoft.com/office/drawing/2014/main" id="{1AD182D6-FD1A-C646-948E-444D7A6D5DEA}"/>
                </a:ext>
              </a:extLst>
            </p:cNvPr>
            <p:cNvSpPr txBox="1"/>
            <p:nvPr/>
          </p:nvSpPr>
          <p:spPr bwMode="gray">
            <a:xfrm>
              <a:off x="866660"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pic>
          <p:nvPicPr>
            <p:cNvPr id="45" name="Grafik 44">
              <a:extLst>
                <a:ext uri="{FF2B5EF4-FFF2-40B4-BE49-F238E27FC236}">
                  <a16:creationId xmlns:a16="http://schemas.microsoft.com/office/drawing/2014/main" id="{5FE4AF2B-7715-E94E-A95D-86AB255613A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228013" y="2436099"/>
              <a:ext cx="703270" cy="703270"/>
            </a:xfrm>
            <a:prstGeom prst="rect">
              <a:avLst/>
            </a:prstGeom>
          </p:spPr>
        </p:pic>
        <p:sp>
          <p:nvSpPr>
            <p:cNvPr id="94" name="Rechteck 93">
              <a:extLst>
                <a:ext uri="{FF2B5EF4-FFF2-40B4-BE49-F238E27FC236}">
                  <a16:creationId xmlns:a16="http://schemas.microsoft.com/office/drawing/2014/main" id="{2AFA9979-EACE-7E41-AD44-1277B58032A5}"/>
                </a:ext>
              </a:extLst>
            </p:cNvPr>
            <p:cNvSpPr/>
            <p:nvPr/>
          </p:nvSpPr>
          <p:spPr bwMode="gray">
            <a:xfrm>
              <a:off x="726604" y="2428719"/>
              <a:ext cx="1706089" cy="3256201"/>
            </a:xfrm>
            <a:prstGeom prst="rect">
              <a:avLst/>
            </a:prstGeom>
            <a:no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grpSp>
      <p:grpSp>
        <p:nvGrpSpPr>
          <p:cNvPr id="5" name="Gruppieren 4">
            <a:extLst>
              <a:ext uri="{FF2B5EF4-FFF2-40B4-BE49-F238E27FC236}">
                <a16:creationId xmlns:a16="http://schemas.microsoft.com/office/drawing/2014/main" id="{27160C5A-EF71-7040-9E3F-138FDA3E0193}"/>
              </a:ext>
            </a:extLst>
          </p:cNvPr>
          <p:cNvGrpSpPr/>
          <p:nvPr/>
        </p:nvGrpSpPr>
        <p:grpSpPr>
          <a:xfrm>
            <a:off x="2527578" y="2428720"/>
            <a:ext cx="1711512" cy="3256200"/>
            <a:chOff x="2541200" y="2428720"/>
            <a:chExt cx="1711512" cy="3256200"/>
          </a:xfrm>
        </p:grpSpPr>
        <p:sp>
          <p:nvSpPr>
            <p:cNvPr id="47" name="Rounded Rectangle 39">
              <a:extLst>
                <a:ext uri="{FF2B5EF4-FFF2-40B4-BE49-F238E27FC236}">
                  <a16:creationId xmlns:a16="http://schemas.microsoft.com/office/drawing/2014/main" id="{E7325AF1-41D0-F44A-B61E-A332B75C51B7}"/>
                </a:ext>
              </a:extLst>
            </p:cNvPr>
            <p:cNvSpPr/>
            <p:nvPr/>
          </p:nvSpPr>
          <p:spPr>
            <a:xfrm>
              <a:off x="2547193" y="3153886"/>
              <a:ext cx="1705519"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IT Security</a:t>
              </a:r>
            </a:p>
          </p:txBody>
        </p:sp>
        <p:sp>
          <p:nvSpPr>
            <p:cNvPr id="48" name="Rounded Rectangle 39">
              <a:extLst>
                <a:ext uri="{FF2B5EF4-FFF2-40B4-BE49-F238E27FC236}">
                  <a16:creationId xmlns:a16="http://schemas.microsoft.com/office/drawing/2014/main" id="{07956C82-4B6D-2E42-B7CF-37BE2751F0F0}"/>
                </a:ext>
              </a:extLst>
            </p:cNvPr>
            <p:cNvSpPr/>
            <p:nvPr/>
          </p:nvSpPr>
          <p:spPr>
            <a:xfrm>
              <a:off x="2659124" y="3854495"/>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Firewall</a:t>
              </a:r>
            </a:p>
          </p:txBody>
        </p:sp>
        <p:sp>
          <p:nvSpPr>
            <p:cNvPr id="49" name="Rounded Rectangle 39">
              <a:extLst>
                <a:ext uri="{FF2B5EF4-FFF2-40B4-BE49-F238E27FC236}">
                  <a16:creationId xmlns:a16="http://schemas.microsoft.com/office/drawing/2014/main" id="{62F8B518-05DD-FC41-B66E-25F4CBFB45D5}"/>
                </a:ext>
              </a:extLst>
            </p:cNvPr>
            <p:cNvSpPr/>
            <p:nvPr/>
          </p:nvSpPr>
          <p:spPr>
            <a:xfrm>
              <a:off x="2659124" y="436133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WAF</a:t>
              </a:r>
            </a:p>
          </p:txBody>
        </p:sp>
        <p:sp>
          <p:nvSpPr>
            <p:cNvPr id="50" name="Rounded Rectangle 39">
              <a:extLst>
                <a:ext uri="{FF2B5EF4-FFF2-40B4-BE49-F238E27FC236}">
                  <a16:creationId xmlns:a16="http://schemas.microsoft.com/office/drawing/2014/main" id="{79173DC0-1C75-CC4B-ADD0-EBBB7C378AB8}"/>
                </a:ext>
              </a:extLst>
            </p:cNvPr>
            <p:cNvSpPr/>
            <p:nvPr/>
          </p:nvSpPr>
          <p:spPr>
            <a:xfrm>
              <a:off x="2662437" y="4938157"/>
              <a:ext cx="1440496"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a:t>
              </a:r>
            </a:p>
            <a:p>
              <a:pPr algn="ctr" fontAlgn="base">
                <a:lnSpc>
                  <a:spcPct val="110000"/>
                </a:lnSpc>
              </a:pPr>
              <a:r>
                <a:rPr lang="en-GB" sz="1050" dirty="0">
                  <a:solidFill>
                    <a:schemeClr val="tx1"/>
                  </a:solidFill>
                </a:rPr>
                <a:t>Endpoint Security</a:t>
              </a:r>
            </a:p>
          </p:txBody>
        </p:sp>
        <p:pic>
          <p:nvPicPr>
            <p:cNvPr id="52" name="Grafik 51">
              <a:extLst>
                <a:ext uri="{FF2B5EF4-FFF2-40B4-BE49-F238E27FC236}">
                  <a16:creationId xmlns:a16="http://schemas.microsoft.com/office/drawing/2014/main" id="{0C186D86-C672-AC4C-BFFA-42EFC31CA186}"/>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3018811" y="2455149"/>
              <a:ext cx="717592" cy="717592"/>
            </a:xfrm>
            <a:prstGeom prst="rect">
              <a:avLst/>
            </a:prstGeom>
            <a:effectLst/>
          </p:spPr>
        </p:pic>
        <p:sp>
          <p:nvSpPr>
            <p:cNvPr id="95" name="Rechteck 94">
              <a:extLst>
                <a:ext uri="{FF2B5EF4-FFF2-40B4-BE49-F238E27FC236}">
                  <a16:creationId xmlns:a16="http://schemas.microsoft.com/office/drawing/2014/main" id="{8AA6C9BD-6997-BD42-BEAD-215908E1521A}"/>
                </a:ext>
              </a:extLst>
            </p:cNvPr>
            <p:cNvSpPr/>
            <p:nvPr/>
          </p:nvSpPr>
          <p:spPr bwMode="gray">
            <a:xfrm>
              <a:off x="2541200" y="2428720"/>
              <a:ext cx="1706089" cy="3256200"/>
            </a:xfrm>
            <a:prstGeom prst="rect">
              <a:avLst/>
            </a:prstGeom>
            <a:no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03" name="Textfeld 102">
              <a:extLst>
                <a:ext uri="{FF2B5EF4-FFF2-40B4-BE49-F238E27FC236}">
                  <a16:creationId xmlns:a16="http://schemas.microsoft.com/office/drawing/2014/main" id="{B3C878C0-F7DC-A14F-98F0-B7FD41D1480B}"/>
                </a:ext>
              </a:extLst>
            </p:cNvPr>
            <p:cNvSpPr txBox="1"/>
            <p:nvPr/>
          </p:nvSpPr>
          <p:spPr bwMode="gray">
            <a:xfrm>
              <a:off x="2655703"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grpSp>
      <p:grpSp>
        <p:nvGrpSpPr>
          <p:cNvPr id="6" name="Gruppieren 5">
            <a:extLst>
              <a:ext uri="{FF2B5EF4-FFF2-40B4-BE49-F238E27FC236}">
                <a16:creationId xmlns:a16="http://schemas.microsoft.com/office/drawing/2014/main" id="{72010378-97B8-3540-9E57-23E2B850F36A}"/>
              </a:ext>
            </a:extLst>
          </p:cNvPr>
          <p:cNvGrpSpPr/>
          <p:nvPr/>
        </p:nvGrpSpPr>
        <p:grpSpPr>
          <a:xfrm>
            <a:off x="4333975" y="2373318"/>
            <a:ext cx="1720376" cy="3311602"/>
            <a:chOff x="4327138" y="2373318"/>
            <a:chExt cx="1720376" cy="3311602"/>
          </a:xfrm>
        </p:grpSpPr>
        <p:sp>
          <p:nvSpPr>
            <p:cNvPr id="35" name="Rounded Rectangle 39">
              <a:extLst>
                <a:ext uri="{FF2B5EF4-FFF2-40B4-BE49-F238E27FC236}">
                  <a16:creationId xmlns:a16="http://schemas.microsoft.com/office/drawing/2014/main" id="{B79D69BB-D4D0-FE45-9734-8E1CF150C45B}"/>
                </a:ext>
              </a:extLst>
            </p:cNvPr>
            <p:cNvSpPr/>
            <p:nvPr/>
          </p:nvSpPr>
          <p:spPr>
            <a:xfrm>
              <a:off x="4327138" y="3166394"/>
              <a:ext cx="1698354"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err="1">
                  <a:solidFill>
                    <a:schemeClr val="tx1"/>
                  </a:solidFill>
                </a:rPr>
                <a:t>Datacenter</a:t>
              </a:r>
              <a:endParaRPr lang="en-GB" sz="1400" b="1">
                <a:solidFill>
                  <a:schemeClr val="tx1"/>
                </a:solidFill>
              </a:endParaRPr>
            </a:p>
            <a:p>
              <a:pPr algn="ctr" fontAlgn="base">
                <a:lnSpc>
                  <a:spcPct val="110000"/>
                </a:lnSpc>
              </a:pPr>
              <a:r>
                <a:rPr lang="en-GB" sz="1400" b="1">
                  <a:solidFill>
                    <a:schemeClr val="tx1"/>
                  </a:solidFill>
                </a:rPr>
                <a:t>Infrastructure</a:t>
              </a:r>
            </a:p>
          </p:txBody>
        </p:sp>
        <p:pic>
          <p:nvPicPr>
            <p:cNvPr id="53" name="Grafik 52">
              <a:extLst>
                <a:ext uri="{FF2B5EF4-FFF2-40B4-BE49-F238E27FC236}">
                  <a16:creationId xmlns:a16="http://schemas.microsoft.com/office/drawing/2014/main" id="{29A89173-1AA0-A84F-86FB-04153C7A50F2}"/>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4771701" y="2373318"/>
              <a:ext cx="835071" cy="835071"/>
            </a:xfrm>
            <a:prstGeom prst="rect">
              <a:avLst/>
            </a:prstGeom>
          </p:spPr>
        </p:pic>
        <p:sp>
          <p:nvSpPr>
            <p:cNvPr id="58" name="Rounded Rectangle 39">
              <a:extLst>
                <a:ext uri="{FF2B5EF4-FFF2-40B4-BE49-F238E27FC236}">
                  <a16:creationId xmlns:a16="http://schemas.microsoft.com/office/drawing/2014/main" id="{7546F0D4-7CB8-9A41-A574-3E1395E6546B}"/>
                </a:ext>
              </a:extLst>
            </p:cNvPr>
            <p:cNvSpPr/>
            <p:nvPr/>
          </p:nvSpPr>
          <p:spPr>
            <a:xfrm>
              <a:off x="4454410" y="436133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Kubernetes</a:t>
              </a:r>
            </a:p>
          </p:txBody>
        </p:sp>
        <p:sp>
          <p:nvSpPr>
            <p:cNvPr id="60" name="Rounded Rectangle 39">
              <a:extLst>
                <a:ext uri="{FF2B5EF4-FFF2-40B4-BE49-F238E27FC236}">
                  <a16:creationId xmlns:a16="http://schemas.microsoft.com/office/drawing/2014/main" id="{C9D55950-0893-C349-B53B-AA01A29037A0}"/>
                </a:ext>
              </a:extLst>
            </p:cNvPr>
            <p:cNvSpPr/>
            <p:nvPr/>
          </p:nvSpPr>
          <p:spPr>
            <a:xfrm>
              <a:off x="4467331" y="4915146"/>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Storage</a:t>
              </a:r>
            </a:p>
          </p:txBody>
        </p:sp>
        <p:sp>
          <p:nvSpPr>
            <p:cNvPr id="61" name="Rounded Rectangle 39">
              <a:extLst>
                <a:ext uri="{FF2B5EF4-FFF2-40B4-BE49-F238E27FC236}">
                  <a16:creationId xmlns:a16="http://schemas.microsoft.com/office/drawing/2014/main" id="{EE02A931-0A95-2144-9C93-85619178B5D1}"/>
                </a:ext>
              </a:extLst>
            </p:cNvPr>
            <p:cNvSpPr/>
            <p:nvPr/>
          </p:nvSpPr>
          <p:spPr>
            <a:xfrm>
              <a:off x="4446771" y="3854007"/>
              <a:ext cx="1440496"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a:t>
              </a:r>
              <a:r>
                <a:rPr lang="en-GB" sz="1050" err="1">
                  <a:solidFill>
                    <a:schemeClr val="tx1"/>
                  </a:solidFill>
                </a:rPr>
                <a:t>Datacenter</a:t>
              </a:r>
              <a:endParaRPr lang="en-GB" sz="1050">
                <a:solidFill>
                  <a:schemeClr val="tx1"/>
                </a:solidFill>
              </a:endParaRPr>
            </a:p>
            <a:p>
              <a:pPr algn="ctr" fontAlgn="base">
                <a:lnSpc>
                  <a:spcPct val="110000"/>
                </a:lnSpc>
              </a:pPr>
              <a:r>
                <a:rPr lang="en-GB" sz="1050">
                  <a:solidFill>
                    <a:schemeClr val="tx1"/>
                  </a:solidFill>
                </a:rPr>
                <a:t>Platform</a:t>
              </a:r>
            </a:p>
          </p:txBody>
        </p:sp>
        <p:sp>
          <p:nvSpPr>
            <p:cNvPr id="96" name="Rechteck 95">
              <a:extLst>
                <a:ext uri="{FF2B5EF4-FFF2-40B4-BE49-F238E27FC236}">
                  <a16:creationId xmlns:a16="http://schemas.microsoft.com/office/drawing/2014/main" id="{C846BFA0-DDF6-5242-A748-2A8B4AD51036}"/>
                </a:ext>
              </a:extLst>
            </p:cNvPr>
            <p:cNvSpPr/>
            <p:nvPr/>
          </p:nvSpPr>
          <p:spPr bwMode="gray">
            <a:xfrm>
              <a:off x="4341425" y="2428720"/>
              <a:ext cx="1706089" cy="3256200"/>
            </a:xfrm>
            <a:prstGeom prst="rect">
              <a:avLst/>
            </a:prstGeom>
            <a:no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02" name="Textfeld 101">
              <a:extLst>
                <a:ext uri="{FF2B5EF4-FFF2-40B4-BE49-F238E27FC236}">
                  <a16:creationId xmlns:a16="http://schemas.microsoft.com/office/drawing/2014/main" id="{84877B46-C21C-1D43-A0ED-DE2D77295196}"/>
                </a:ext>
              </a:extLst>
            </p:cNvPr>
            <p:cNvSpPr txBox="1"/>
            <p:nvPr/>
          </p:nvSpPr>
          <p:spPr bwMode="gray">
            <a:xfrm>
              <a:off x="4371975" y="5127861"/>
              <a:ext cx="0" cy="0"/>
            </a:xfrm>
            <a:prstGeom prst="rect">
              <a:avLst/>
            </a:prstGeom>
            <a:noFill/>
          </p:spPr>
          <p:txBody>
            <a:bodyPr wrap="none" lIns="0" tIns="0" rIns="0" bIns="0" rtlCol="0">
              <a:noAutofit/>
            </a:bodyPr>
            <a:lstStyle/>
            <a:p>
              <a:pPr marL="180000" indent="-180000" algn="l">
                <a:lnSpc>
                  <a:spcPct val="110000"/>
                </a:lnSpc>
                <a:spcBef>
                  <a:spcPts val="600"/>
                </a:spcBef>
                <a:spcAft>
                  <a:spcPts val="200"/>
                </a:spcAft>
                <a:buClr>
                  <a:schemeClr val="tx2"/>
                </a:buClr>
                <a:buFont typeface="Wingdings 2" panose="05020102010507070707" pitchFamily="18" charset="2"/>
                <a:buChar char=""/>
              </a:pPr>
              <a:endParaRPr lang="de-DE" sz="1400"/>
            </a:p>
          </p:txBody>
        </p:sp>
        <p:sp>
          <p:nvSpPr>
            <p:cNvPr id="107" name="Textfeld 106">
              <a:extLst>
                <a:ext uri="{FF2B5EF4-FFF2-40B4-BE49-F238E27FC236}">
                  <a16:creationId xmlns:a16="http://schemas.microsoft.com/office/drawing/2014/main" id="{74CB3902-393F-5B4F-BF28-C8831227DBF2}"/>
                </a:ext>
              </a:extLst>
            </p:cNvPr>
            <p:cNvSpPr txBox="1"/>
            <p:nvPr/>
          </p:nvSpPr>
          <p:spPr bwMode="gray">
            <a:xfrm>
              <a:off x="4471250"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grpSp>
      <p:grpSp>
        <p:nvGrpSpPr>
          <p:cNvPr id="10" name="Gruppieren 9">
            <a:extLst>
              <a:ext uri="{FF2B5EF4-FFF2-40B4-BE49-F238E27FC236}">
                <a16:creationId xmlns:a16="http://schemas.microsoft.com/office/drawing/2014/main" id="{B0B169CC-AD2E-6E4C-B1B5-005CB5C978B6}"/>
              </a:ext>
            </a:extLst>
          </p:cNvPr>
          <p:cNvGrpSpPr/>
          <p:nvPr/>
        </p:nvGrpSpPr>
        <p:grpSpPr>
          <a:xfrm>
            <a:off x="6149236" y="2428720"/>
            <a:ext cx="1712855" cy="3256200"/>
            <a:chOff x="6163459" y="2428720"/>
            <a:chExt cx="1712855" cy="3256200"/>
          </a:xfrm>
        </p:grpSpPr>
        <p:sp>
          <p:nvSpPr>
            <p:cNvPr id="38" name="Rounded Rectangle 39">
              <a:extLst>
                <a:ext uri="{FF2B5EF4-FFF2-40B4-BE49-F238E27FC236}">
                  <a16:creationId xmlns:a16="http://schemas.microsoft.com/office/drawing/2014/main" id="{05E0087F-5EA8-F146-B6D9-F7A3F43E880C}"/>
                </a:ext>
              </a:extLst>
            </p:cNvPr>
            <p:cNvSpPr/>
            <p:nvPr/>
          </p:nvSpPr>
          <p:spPr>
            <a:xfrm>
              <a:off x="6163459" y="3131697"/>
              <a:ext cx="1708882"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Cloud &amp; DC</a:t>
              </a:r>
            </a:p>
            <a:p>
              <a:pPr algn="ctr" fontAlgn="base">
                <a:lnSpc>
                  <a:spcPct val="110000"/>
                </a:lnSpc>
              </a:pPr>
              <a:r>
                <a:rPr lang="en-GB" sz="1400" b="1">
                  <a:solidFill>
                    <a:schemeClr val="tx1"/>
                  </a:solidFill>
                </a:rPr>
                <a:t>Applications</a:t>
              </a:r>
            </a:p>
          </p:txBody>
        </p:sp>
        <p:pic>
          <p:nvPicPr>
            <p:cNvPr id="54" name="Grafik 53">
              <a:extLst>
                <a:ext uri="{FF2B5EF4-FFF2-40B4-BE49-F238E27FC236}">
                  <a16:creationId xmlns:a16="http://schemas.microsoft.com/office/drawing/2014/main" id="{AD4C8C62-F22A-5645-81DA-7869D27F7A15}"/>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602549" y="2471119"/>
              <a:ext cx="761216" cy="761216"/>
            </a:xfrm>
            <a:prstGeom prst="rect">
              <a:avLst/>
            </a:prstGeom>
          </p:spPr>
        </p:pic>
        <p:sp>
          <p:nvSpPr>
            <p:cNvPr id="63" name="Rounded Rectangle 39">
              <a:extLst>
                <a:ext uri="{FF2B5EF4-FFF2-40B4-BE49-F238E27FC236}">
                  <a16:creationId xmlns:a16="http://schemas.microsoft.com/office/drawing/2014/main" id="{A46223D9-5063-0D4F-978D-2DF9B1C82388}"/>
                </a:ext>
              </a:extLst>
            </p:cNvPr>
            <p:cNvSpPr/>
            <p:nvPr/>
          </p:nvSpPr>
          <p:spPr>
            <a:xfrm>
              <a:off x="6299649" y="4909474"/>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Database</a:t>
              </a:r>
            </a:p>
          </p:txBody>
        </p:sp>
        <p:sp>
          <p:nvSpPr>
            <p:cNvPr id="64" name="Rounded Rectangle 39">
              <a:extLst>
                <a:ext uri="{FF2B5EF4-FFF2-40B4-BE49-F238E27FC236}">
                  <a16:creationId xmlns:a16="http://schemas.microsoft.com/office/drawing/2014/main" id="{AE33FB74-56CA-6340-BFD9-37F7F6327F0D}"/>
                </a:ext>
              </a:extLst>
            </p:cNvPr>
            <p:cNvSpPr/>
            <p:nvPr/>
          </p:nvSpPr>
          <p:spPr>
            <a:xfrm>
              <a:off x="6295995" y="4381034"/>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Virtual </a:t>
              </a:r>
            </a:p>
            <a:p>
              <a:pPr algn="ctr" fontAlgn="base">
                <a:lnSpc>
                  <a:spcPct val="110000"/>
                </a:lnSpc>
              </a:pPr>
              <a:r>
                <a:rPr lang="en-GB" sz="1050" dirty="0">
                  <a:solidFill>
                    <a:schemeClr val="tx1"/>
                  </a:solidFill>
                </a:rPr>
                <a:t>Desktop Services</a:t>
              </a:r>
            </a:p>
          </p:txBody>
        </p:sp>
        <p:sp>
          <p:nvSpPr>
            <p:cNvPr id="65" name="Rounded Rectangle 39">
              <a:extLst>
                <a:ext uri="{FF2B5EF4-FFF2-40B4-BE49-F238E27FC236}">
                  <a16:creationId xmlns:a16="http://schemas.microsoft.com/office/drawing/2014/main" id="{0194B821-0E13-A945-8A49-7F0A0DCC8670}"/>
                </a:ext>
              </a:extLst>
            </p:cNvPr>
            <p:cNvSpPr/>
            <p:nvPr/>
          </p:nvSpPr>
          <p:spPr>
            <a:xfrm>
              <a:off x="6303116" y="3855705"/>
              <a:ext cx="1440496"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Microsoft </a:t>
              </a:r>
            </a:p>
            <a:p>
              <a:pPr algn="ctr" fontAlgn="base">
                <a:lnSpc>
                  <a:spcPct val="110000"/>
                </a:lnSpc>
              </a:pPr>
              <a:r>
                <a:rPr lang="en-GB" sz="1050">
                  <a:solidFill>
                    <a:schemeClr val="tx1"/>
                  </a:solidFill>
                </a:rPr>
                <a:t>Core Services</a:t>
              </a:r>
            </a:p>
          </p:txBody>
        </p:sp>
        <p:sp>
          <p:nvSpPr>
            <p:cNvPr id="97" name="Rechteck 96">
              <a:extLst>
                <a:ext uri="{FF2B5EF4-FFF2-40B4-BE49-F238E27FC236}">
                  <a16:creationId xmlns:a16="http://schemas.microsoft.com/office/drawing/2014/main" id="{A9A994F9-FB8A-8648-AA81-A36204CD9FDE}"/>
                </a:ext>
              </a:extLst>
            </p:cNvPr>
            <p:cNvSpPr/>
            <p:nvPr/>
          </p:nvSpPr>
          <p:spPr bwMode="gray">
            <a:xfrm>
              <a:off x="6170225" y="2428720"/>
              <a:ext cx="1706089" cy="3256200"/>
            </a:xfrm>
            <a:prstGeom prst="rect">
              <a:avLst/>
            </a:prstGeom>
            <a:no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10" name="Textfeld 109">
              <a:extLst>
                <a:ext uri="{FF2B5EF4-FFF2-40B4-BE49-F238E27FC236}">
                  <a16:creationId xmlns:a16="http://schemas.microsoft.com/office/drawing/2014/main" id="{7FF4481C-F5EB-5241-9B52-0EE8FB7DDC7C}"/>
                </a:ext>
              </a:extLst>
            </p:cNvPr>
            <p:cNvSpPr txBox="1"/>
            <p:nvPr/>
          </p:nvSpPr>
          <p:spPr bwMode="gray">
            <a:xfrm>
              <a:off x="6313303"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dirty="0"/>
                <a:t>…</a:t>
              </a:r>
            </a:p>
          </p:txBody>
        </p:sp>
      </p:grpSp>
      <p:grpSp>
        <p:nvGrpSpPr>
          <p:cNvPr id="11" name="Gruppieren 10">
            <a:extLst>
              <a:ext uri="{FF2B5EF4-FFF2-40B4-BE49-F238E27FC236}">
                <a16:creationId xmlns:a16="http://schemas.microsoft.com/office/drawing/2014/main" id="{A6523C30-3E72-FB4A-B6BF-701513DB679B}"/>
              </a:ext>
            </a:extLst>
          </p:cNvPr>
          <p:cNvGrpSpPr/>
          <p:nvPr/>
        </p:nvGrpSpPr>
        <p:grpSpPr>
          <a:xfrm>
            <a:off x="7956976" y="2428720"/>
            <a:ext cx="1719275" cy="3256200"/>
            <a:chOff x="7942977" y="2428720"/>
            <a:chExt cx="1719275" cy="3256200"/>
          </a:xfrm>
        </p:grpSpPr>
        <p:sp>
          <p:nvSpPr>
            <p:cNvPr id="36" name="Rounded Rectangle 39">
              <a:extLst>
                <a:ext uri="{FF2B5EF4-FFF2-40B4-BE49-F238E27FC236}">
                  <a16:creationId xmlns:a16="http://schemas.microsoft.com/office/drawing/2014/main" id="{2082F419-7DAE-A64E-9ACD-91D306D22FF7}"/>
                </a:ext>
              </a:extLst>
            </p:cNvPr>
            <p:cNvSpPr/>
            <p:nvPr/>
          </p:nvSpPr>
          <p:spPr>
            <a:xfrm>
              <a:off x="7942977" y="3121978"/>
              <a:ext cx="1705519"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Collaboration</a:t>
              </a:r>
            </a:p>
          </p:txBody>
        </p:sp>
        <p:pic>
          <p:nvPicPr>
            <p:cNvPr id="56" name="Grafik 55">
              <a:extLst>
                <a:ext uri="{FF2B5EF4-FFF2-40B4-BE49-F238E27FC236}">
                  <a16:creationId xmlns:a16="http://schemas.microsoft.com/office/drawing/2014/main" id="{991D8C93-A844-B74C-9033-3F267701CA12}"/>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423368" y="2445861"/>
              <a:ext cx="768580" cy="768580"/>
            </a:xfrm>
            <a:prstGeom prst="rect">
              <a:avLst/>
            </a:prstGeom>
          </p:spPr>
        </p:pic>
        <p:sp>
          <p:nvSpPr>
            <p:cNvPr id="67" name="Rounded Rectangle 39">
              <a:extLst>
                <a:ext uri="{FF2B5EF4-FFF2-40B4-BE49-F238E27FC236}">
                  <a16:creationId xmlns:a16="http://schemas.microsoft.com/office/drawing/2014/main" id="{D4362A6E-5618-C343-BE34-D160EE4A5CF7}"/>
                </a:ext>
              </a:extLst>
            </p:cNvPr>
            <p:cNvSpPr/>
            <p:nvPr/>
          </p:nvSpPr>
          <p:spPr>
            <a:xfrm>
              <a:off x="8085754" y="3842639"/>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Mail</a:t>
              </a:r>
            </a:p>
          </p:txBody>
        </p:sp>
        <p:sp>
          <p:nvSpPr>
            <p:cNvPr id="68" name="Rounded Rectangle 39">
              <a:extLst>
                <a:ext uri="{FF2B5EF4-FFF2-40B4-BE49-F238E27FC236}">
                  <a16:creationId xmlns:a16="http://schemas.microsoft.com/office/drawing/2014/main" id="{A1A1DC23-593F-AE4D-B811-1AEA5FBF5C93}"/>
                </a:ext>
              </a:extLst>
            </p:cNvPr>
            <p:cNvSpPr/>
            <p:nvPr/>
          </p:nvSpPr>
          <p:spPr>
            <a:xfrm>
              <a:off x="8105325" y="4916859"/>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a:t>
              </a:r>
            </a:p>
            <a:p>
              <a:pPr algn="ctr" fontAlgn="base">
                <a:lnSpc>
                  <a:spcPct val="110000"/>
                </a:lnSpc>
              </a:pPr>
              <a:r>
                <a:rPr lang="en-GB" sz="1050" dirty="0">
                  <a:solidFill>
                    <a:schemeClr val="tx1"/>
                  </a:solidFill>
                </a:rPr>
                <a:t>Teams Calling</a:t>
              </a:r>
            </a:p>
          </p:txBody>
        </p:sp>
        <p:sp>
          <p:nvSpPr>
            <p:cNvPr id="69" name="Rounded Rectangle 39">
              <a:extLst>
                <a:ext uri="{FF2B5EF4-FFF2-40B4-BE49-F238E27FC236}">
                  <a16:creationId xmlns:a16="http://schemas.microsoft.com/office/drawing/2014/main" id="{B73E8E8D-9481-174E-A82C-919A3D5C7346}"/>
                </a:ext>
              </a:extLst>
            </p:cNvPr>
            <p:cNvSpPr/>
            <p:nvPr/>
          </p:nvSpPr>
          <p:spPr>
            <a:xfrm>
              <a:off x="8089067" y="4357282"/>
              <a:ext cx="1440496"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Business</a:t>
              </a:r>
            </a:p>
            <a:p>
              <a:pPr algn="ctr" fontAlgn="base">
                <a:lnSpc>
                  <a:spcPct val="110000"/>
                </a:lnSpc>
              </a:pPr>
              <a:r>
                <a:rPr lang="en-GB" sz="1050" dirty="0">
                  <a:solidFill>
                    <a:schemeClr val="tx1"/>
                  </a:solidFill>
                </a:rPr>
                <a:t>Collaboration</a:t>
              </a:r>
            </a:p>
          </p:txBody>
        </p:sp>
        <p:sp>
          <p:nvSpPr>
            <p:cNvPr id="98" name="Rechteck 97">
              <a:extLst>
                <a:ext uri="{FF2B5EF4-FFF2-40B4-BE49-F238E27FC236}">
                  <a16:creationId xmlns:a16="http://schemas.microsoft.com/office/drawing/2014/main" id="{876894FD-8D68-DA4A-AAB3-FCF8F07D7A20}"/>
                </a:ext>
              </a:extLst>
            </p:cNvPr>
            <p:cNvSpPr/>
            <p:nvPr/>
          </p:nvSpPr>
          <p:spPr bwMode="gray">
            <a:xfrm>
              <a:off x="7956163" y="2428720"/>
              <a:ext cx="1706089" cy="3256200"/>
            </a:xfrm>
            <a:prstGeom prst="rect">
              <a:avLst/>
            </a:prstGeom>
            <a:no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11" name="Textfeld 110">
              <a:extLst>
                <a:ext uri="{FF2B5EF4-FFF2-40B4-BE49-F238E27FC236}">
                  <a16:creationId xmlns:a16="http://schemas.microsoft.com/office/drawing/2014/main" id="{E81C64A8-4B5A-2E41-AAB3-6AE40BB054DC}"/>
                </a:ext>
              </a:extLst>
            </p:cNvPr>
            <p:cNvSpPr txBox="1"/>
            <p:nvPr/>
          </p:nvSpPr>
          <p:spPr bwMode="gray">
            <a:xfrm>
              <a:off x="8115599"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grpSp>
      <p:grpSp>
        <p:nvGrpSpPr>
          <p:cNvPr id="13" name="Gruppieren 12">
            <a:extLst>
              <a:ext uri="{FF2B5EF4-FFF2-40B4-BE49-F238E27FC236}">
                <a16:creationId xmlns:a16="http://schemas.microsoft.com/office/drawing/2014/main" id="{84F45BCC-5E8E-084E-B9EA-308D9EE0E284}"/>
              </a:ext>
            </a:extLst>
          </p:cNvPr>
          <p:cNvGrpSpPr/>
          <p:nvPr/>
        </p:nvGrpSpPr>
        <p:grpSpPr>
          <a:xfrm>
            <a:off x="9771134" y="2428720"/>
            <a:ext cx="1734206" cy="3256200"/>
            <a:chOff x="9771134" y="2428720"/>
            <a:chExt cx="1734206" cy="3256200"/>
          </a:xfrm>
        </p:grpSpPr>
        <p:sp>
          <p:nvSpPr>
            <p:cNvPr id="37" name="Rounded Rectangle 39">
              <a:extLst>
                <a:ext uri="{FF2B5EF4-FFF2-40B4-BE49-F238E27FC236}">
                  <a16:creationId xmlns:a16="http://schemas.microsoft.com/office/drawing/2014/main" id="{40F86E21-2159-6947-ACF2-0F169D47D303}"/>
                </a:ext>
              </a:extLst>
            </p:cNvPr>
            <p:cNvSpPr/>
            <p:nvPr/>
          </p:nvSpPr>
          <p:spPr>
            <a:xfrm>
              <a:off x="9771134" y="3102927"/>
              <a:ext cx="1705519" cy="512517"/>
            </a:xfrm>
            <a:prstGeom prst="roundRect">
              <a:avLst>
                <a:gd name="adj" fmla="val 10216"/>
              </a:avLst>
            </a:prstGeom>
            <a:no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400" b="1">
                  <a:solidFill>
                    <a:schemeClr val="tx1"/>
                  </a:solidFill>
                </a:rPr>
                <a:t>Smart </a:t>
              </a:r>
            </a:p>
            <a:p>
              <a:pPr algn="ctr" fontAlgn="base">
                <a:lnSpc>
                  <a:spcPct val="110000"/>
                </a:lnSpc>
              </a:pPr>
              <a:r>
                <a:rPr lang="en-GB" sz="1400" b="1">
                  <a:solidFill>
                    <a:schemeClr val="tx1"/>
                  </a:solidFill>
                </a:rPr>
                <a:t>Workplace</a:t>
              </a:r>
            </a:p>
          </p:txBody>
        </p:sp>
        <p:pic>
          <p:nvPicPr>
            <p:cNvPr id="57" name="Grafik 56">
              <a:extLst>
                <a:ext uri="{FF2B5EF4-FFF2-40B4-BE49-F238E27FC236}">
                  <a16:creationId xmlns:a16="http://schemas.microsoft.com/office/drawing/2014/main" id="{E62E37F3-5CB5-E844-B0AF-94A252E5211E}"/>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213751" y="2480218"/>
              <a:ext cx="824126" cy="667453"/>
            </a:xfrm>
            <a:prstGeom prst="rect">
              <a:avLst/>
            </a:prstGeom>
          </p:spPr>
        </p:pic>
        <p:sp>
          <p:nvSpPr>
            <p:cNvPr id="71" name="Rounded Rectangle 39">
              <a:extLst>
                <a:ext uri="{FF2B5EF4-FFF2-40B4-BE49-F238E27FC236}">
                  <a16:creationId xmlns:a16="http://schemas.microsoft.com/office/drawing/2014/main" id="{47DA7C65-37DC-9E40-A2EA-64A8D128AC14}"/>
                </a:ext>
              </a:extLst>
            </p:cNvPr>
            <p:cNvSpPr/>
            <p:nvPr/>
          </p:nvSpPr>
          <p:spPr>
            <a:xfrm>
              <a:off x="9901989" y="3854007"/>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Smart </a:t>
              </a:r>
            </a:p>
            <a:p>
              <a:pPr algn="ctr" fontAlgn="base">
                <a:lnSpc>
                  <a:spcPct val="110000"/>
                </a:lnSpc>
              </a:pPr>
              <a:r>
                <a:rPr lang="en-GB" sz="1050" dirty="0">
                  <a:solidFill>
                    <a:schemeClr val="tx1"/>
                  </a:solidFill>
                </a:rPr>
                <a:t>Workplaces Service</a:t>
              </a:r>
              <a:endParaRPr lang="en-GB" dirty="0">
                <a:solidFill>
                  <a:schemeClr val="tx1"/>
                </a:solidFill>
              </a:endParaRPr>
            </a:p>
          </p:txBody>
        </p:sp>
        <p:sp>
          <p:nvSpPr>
            <p:cNvPr id="72" name="Rounded Rectangle 39">
              <a:extLst>
                <a:ext uri="{FF2B5EF4-FFF2-40B4-BE49-F238E27FC236}">
                  <a16:creationId xmlns:a16="http://schemas.microsoft.com/office/drawing/2014/main" id="{27239C23-2806-5745-8D35-5877C3ED9E0B}"/>
                </a:ext>
              </a:extLst>
            </p:cNvPr>
            <p:cNvSpPr/>
            <p:nvPr/>
          </p:nvSpPr>
          <p:spPr>
            <a:xfrm>
              <a:off x="9901989" y="4361331"/>
              <a:ext cx="1443809"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dirty="0">
                  <a:solidFill>
                    <a:schemeClr val="tx1"/>
                  </a:solidFill>
                </a:rPr>
                <a:t>Managed </a:t>
              </a:r>
            </a:p>
            <a:p>
              <a:pPr algn="ctr" fontAlgn="base">
                <a:lnSpc>
                  <a:spcPct val="110000"/>
                </a:lnSpc>
              </a:pPr>
              <a:r>
                <a:rPr lang="en-GB" sz="1050" dirty="0">
                  <a:solidFill>
                    <a:schemeClr val="tx1"/>
                  </a:solidFill>
                </a:rPr>
                <a:t>Mobile Device Service</a:t>
              </a:r>
            </a:p>
          </p:txBody>
        </p:sp>
        <p:sp>
          <p:nvSpPr>
            <p:cNvPr id="73" name="Rounded Rectangle 39">
              <a:extLst>
                <a:ext uri="{FF2B5EF4-FFF2-40B4-BE49-F238E27FC236}">
                  <a16:creationId xmlns:a16="http://schemas.microsoft.com/office/drawing/2014/main" id="{AF526AFA-FF37-6B42-A314-EEF3DDEEAE62}"/>
                </a:ext>
              </a:extLst>
            </p:cNvPr>
            <p:cNvSpPr/>
            <p:nvPr/>
          </p:nvSpPr>
          <p:spPr>
            <a:xfrm>
              <a:off x="9905302" y="4939289"/>
              <a:ext cx="1440496" cy="392510"/>
            </a:xfrm>
            <a:prstGeom prst="roundRect">
              <a:avLst>
                <a:gd name="adj" fmla="val 10216"/>
              </a:avLst>
            </a:prstGeom>
            <a:solidFill>
              <a:srgbClr val="FFC000"/>
            </a:solidFill>
            <a:ln w="127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27000" rIns="0" bIns="0" rtlCol="0" anchor="ctr"/>
            <a:lstStyle/>
            <a:p>
              <a:pPr algn="ctr" fontAlgn="base">
                <a:lnSpc>
                  <a:spcPct val="110000"/>
                </a:lnSpc>
              </a:pPr>
              <a:r>
                <a:rPr lang="en-GB" sz="1050">
                  <a:solidFill>
                    <a:schemeClr val="tx1"/>
                  </a:solidFill>
                </a:rPr>
                <a:t>Managed Digital </a:t>
              </a:r>
            </a:p>
            <a:p>
              <a:pPr algn="ctr" fontAlgn="base">
                <a:lnSpc>
                  <a:spcPct val="110000"/>
                </a:lnSpc>
              </a:pPr>
              <a:r>
                <a:rPr lang="en-GB" sz="1050">
                  <a:solidFill>
                    <a:schemeClr val="tx1"/>
                  </a:solidFill>
                </a:rPr>
                <a:t>Solution Support</a:t>
              </a:r>
            </a:p>
          </p:txBody>
        </p:sp>
        <p:sp>
          <p:nvSpPr>
            <p:cNvPr id="99" name="Rechteck 98">
              <a:extLst>
                <a:ext uri="{FF2B5EF4-FFF2-40B4-BE49-F238E27FC236}">
                  <a16:creationId xmlns:a16="http://schemas.microsoft.com/office/drawing/2014/main" id="{AEBFF76C-1F41-434F-BA92-FC4C6AA56C6F}"/>
                </a:ext>
              </a:extLst>
            </p:cNvPr>
            <p:cNvSpPr/>
            <p:nvPr/>
          </p:nvSpPr>
          <p:spPr bwMode="gray">
            <a:xfrm>
              <a:off x="9799251" y="2428720"/>
              <a:ext cx="1706089" cy="3256200"/>
            </a:xfrm>
            <a:prstGeom prst="rect">
              <a:avLst/>
            </a:prstGeom>
            <a:no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de-DE" sz="1400" err="1">
                <a:solidFill>
                  <a:schemeClr val="tx1"/>
                </a:solidFill>
              </a:endParaRPr>
            </a:p>
          </p:txBody>
        </p:sp>
        <p:sp>
          <p:nvSpPr>
            <p:cNvPr id="112" name="Textfeld 111">
              <a:extLst>
                <a:ext uri="{FF2B5EF4-FFF2-40B4-BE49-F238E27FC236}">
                  <a16:creationId xmlns:a16="http://schemas.microsoft.com/office/drawing/2014/main" id="{B7FBBAC8-72A0-814F-8DA1-E00A5D0AC59B}"/>
                </a:ext>
              </a:extLst>
            </p:cNvPr>
            <p:cNvSpPr txBox="1"/>
            <p:nvPr/>
          </p:nvSpPr>
          <p:spPr bwMode="gray">
            <a:xfrm>
              <a:off x="9917894" y="5236160"/>
              <a:ext cx="1443809" cy="392510"/>
            </a:xfrm>
            <a:prstGeom prst="rect">
              <a:avLst/>
            </a:prstGeom>
            <a:noFill/>
          </p:spPr>
          <p:txBody>
            <a:bodyPr wrap="square" lIns="0" tIns="0" rIns="0" bIns="0" rtlCol="0" anchor="t">
              <a:noAutofit/>
            </a:bodyPr>
            <a:lstStyle/>
            <a:p>
              <a:pPr algn="ctr">
                <a:lnSpc>
                  <a:spcPct val="110000"/>
                </a:lnSpc>
                <a:spcBef>
                  <a:spcPts val="600"/>
                </a:spcBef>
                <a:spcAft>
                  <a:spcPts val="200"/>
                </a:spcAft>
                <a:buClr>
                  <a:schemeClr val="tx2"/>
                </a:buClr>
              </a:pPr>
              <a:r>
                <a:rPr lang="de-AT" sz="2400"/>
                <a:t>…</a:t>
              </a:r>
            </a:p>
          </p:txBody>
        </p:sp>
      </p:grpSp>
    </p:spTree>
    <p:extLst>
      <p:ext uri="{BB962C8B-B14F-4D97-AF65-F5344CB8AC3E}">
        <p14:creationId xmlns:p14="http://schemas.microsoft.com/office/powerpoint/2010/main" val="23511122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left)">
                                      <p:cBhvr>
                                        <p:cTn id="7" dur="1000"/>
                                        <p:tgtEl>
                                          <p:spTgt spid="7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1000"/>
                                        <p:tgtEl>
                                          <p:spTgt spid="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0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0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0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0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0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0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1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1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14.xml><?xml version="1.0" encoding="utf-8"?>
<p:tagLst xmlns:a="http://schemas.openxmlformats.org/drawingml/2006/main" xmlns:r="http://schemas.openxmlformats.org/officeDocument/2006/relationships" xmlns:p="http://schemas.openxmlformats.org/presentationml/2006/main">
  <p:tag name="VCT-BODYINDENTATION" val="0;0;0;14.25;14.17323;28.34646;28.34645;42.51968;42.51968;56.69291;42.51968;56.69291;42.51968;56.69291;42.51968;56.69291;42.51968;56.69291;"/>
  <p:tag name="VCT-BULLETVISIBILITY" val="G ********"/>
  <p:tag name="VCTCREATESHAPEHANDLED" val="0"/>
</p:tagLst>
</file>

<file path=ppt/tags/tag11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1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1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1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1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23.xml><?xml version="1.0" encoding="utf-8"?>
<p:tagLst xmlns:a="http://schemas.openxmlformats.org/drawingml/2006/main" xmlns:r="http://schemas.openxmlformats.org/officeDocument/2006/relationships" xmlns:p="http://schemas.openxmlformats.org/presentationml/2006/main">
  <p:tag name="VCT-BODYINDENTATION" val="0;0;0;14.25;14.17323;28.34646;28.34645;42.51968;42.51968;56.69291;42.51968;56.69291;42.51968;56.69291;42.51968;56.69291;42.51968;56.69291;"/>
  <p:tag name="VCT-BULLETVISIBILITY" val="G ********"/>
  <p:tag name="VCTCREATESHAPEHANDLED" val="0"/>
</p:tagLst>
</file>

<file path=ppt/tags/tag12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2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2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2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2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2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9.tATmsjDEGS6Mapvj6DfQ"/>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32.xml><?xml version="1.0" encoding="utf-8"?>
<p:tagLst xmlns:a="http://schemas.openxmlformats.org/drawingml/2006/main" xmlns:r="http://schemas.openxmlformats.org/officeDocument/2006/relationships" xmlns:p="http://schemas.openxmlformats.org/presentationml/2006/main">
  <p:tag name="VCT-BODYINDENTATION" val="0;0;0;14.25;14.17323;28.34646;28.34645;42.51968;42.51968;56.69291;42.51968;56.69291;42.51968;56.69291;42.51968;56.69291;42.51968;56.69291;"/>
  <p:tag name="VCT-BULLETVISIBILITY" val="G ********"/>
  <p:tag name="VCTCREATESHAPEHANDLED" val="0"/>
</p:tagLst>
</file>

<file path=ppt/tags/tag13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3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3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3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3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3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4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41.xml><?xml version="1.0" encoding="utf-8"?>
<p:tagLst xmlns:a="http://schemas.openxmlformats.org/drawingml/2006/main" xmlns:r="http://schemas.openxmlformats.org/officeDocument/2006/relationships" xmlns:p="http://schemas.openxmlformats.org/presentationml/2006/main">
  <p:tag name="VCT-BODYINDENTATION" val="0;0;0;14.25;14.17323;28.34646;28.34645;42.51968;42.51968;56.69291;42.51968;56.69291;42.51968;56.69291;42.51968;56.69291;42.51968;56.69291;"/>
  <p:tag name="VCT-BULLETVISIBILITY" val="G ********"/>
  <p:tag name="VCTCREATESHAPEHANDLED" val="0"/>
</p:tagLst>
</file>

<file path=ppt/tags/tag14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4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4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4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4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4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tODH36N9n0Trh.gXym5cdoQ"/>
</p:tagLst>
</file>

<file path=ppt/tags/tag1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5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5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5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5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5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5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6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6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6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6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6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6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1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2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3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5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6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7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0.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1.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2.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3.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4.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5.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6.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7.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8.xml><?xml version="1.0" encoding="utf-8"?>
<p:tagLst xmlns:a="http://schemas.openxmlformats.org/drawingml/2006/main" xmlns:r="http://schemas.openxmlformats.org/officeDocument/2006/relationships" xmlns:p="http://schemas.openxmlformats.org/presentationml/2006/main">
  <p:tag name="VCTCREATESHAPEHANDLED" val="0"/>
</p:tagLst>
</file>

<file path=ppt/tags/tag99.xml><?xml version="1.0" encoding="utf-8"?>
<p:tagLst xmlns:a="http://schemas.openxmlformats.org/drawingml/2006/main" xmlns:r="http://schemas.openxmlformats.org/officeDocument/2006/relationships" xmlns:p="http://schemas.openxmlformats.org/presentationml/2006/main">
  <p:tag name="VCTCREATESHAPEHANDLED" val="0"/>
</p:tagLst>
</file>

<file path=ppt/theme/theme1.xml><?xml version="1.0" encoding="utf-8"?>
<a:theme xmlns:a="http://schemas.openxmlformats.org/drawingml/2006/main" name="1_Kapsch">
  <a:themeElements>
    <a:clrScheme name="test">
      <a:dk1>
        <a:sysClr val="windowText" lastClr="000000"/>
      </a:dk1>
      <a:lt1>
        <a:sysClr val="window" lastClr="FFFFFF"/>
      </a:lt1>
      <a:dk2>
        <a:srgbClr val="FFCC00"/>
      </a:dk2>
      <a:lt2>
        <a:srgbClr val="FFE74D"/>
      </a:lt2>
      <a:accent1>
        <a:srgbClr val="FFF094"/>
      </a:accent1>
      <a:accent2>
        <a:srgbClr val="FFF5B7"/>
      </a:accent2>
      <a:accent3>
        <a:srgbClr val="965EC7"/>
      </a:accent3>
      <a:accent4>
        <a:srgbClr val="5D295F"/>
      </a:accent4>
      <a:accent5>
        <a:srgbClr val="00B398"/>
      </a:accent5>
      <a:accent6>
        <a:srgbClr val="007864"/>
      </a:accent6>
      <a:hlink>
        <a:srgbClr val="0095C8"/>
      </a:hlink>
      <a:folHlink>
        <a:srgbClr val="7F7F7F"/>
      </a:folHlink>
    </a:clrScheme>
    <a:fontScheme name="Kapsch">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gray">
        <a:solidFill>
          <a:srgbClr val="EDEDED"/>
        </a:solidFill>
        <a:ln w="6350">
          <a:noFill/>
        </a:ln>
      </a:spPr>
      <a:bodyPr rtlCol="0" anchor="ctr"/>
      <a:lstStyle>
        <a:defPPr algn="ctr">
          <a:lnSpc>
            <a:spcPct val="110000"/>
          </a:lnSpc>
          <a:defRPr sz="1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9525">
          <a:solidFill>
            <a:srgbClr val="3C3C3B"/>
          </a:solidFill>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noAutofit/>
      </a:bodyPr>
      <a:lstStyle>
        <a:defPPr marL="180000" indent="-180000" algn="l">
          <a:lnSpc>
            <a:spcPct val="110000"/>
          </a:lnSpc>
          <a:spcBef>
            <a:spcPts val="600"/>
          </a:spcBef>
          <a:spcAft>
            <a:spcPts val="200"/>
          </a:spcAft>
          <a:buClr>
            <a:schemeClr val="tx2"/>
          </a:buClr>
          <a:buFont typeface="Wingdings 2" panose="05020102010507070707" pitchFamily="18" charset="2"/>
          <a:buChar char=""/>
          <a:defRPr sz="1400" dirty="0" smtClean="0"/>
        </a:defPPr>
      </a:lstStyle>
    </a:txDef>
  </a:objectDefaults>
  <a:extraClrSchemeLst/>
  <a:custClrLst>
    <a:custClr name="Grey 90%">
      <a:srgbClr val="3C3C3B"/>
    </a:custClr>
    <a:custClr name="Grey 80%">
      <a:srgbClr val="575756"/>
    </a:custClr>
    <a:custClr name="Grey 70%">
      <a:srgbClr val="706F6F"/>
    </a:custClr>
    <a:custClr name="Grey 60%">
      <a:srgbClr val="878787"/>
    </a:custClr>
    <a:custClr name="Grey 50%">
      <a:srgbClr val="9D9D9C"/>
    </a:custClr>
    <a:custClr name="Grey 40%">
      <a:srgbClr val="B2B2B2"/>
    </a:custClr>
    <a:custClr name="Grey 30%">
      <a:srgbClr val="C6C6C6"/>
    </a:custClr>
    <a:custClr name="Grey 20%">
      <a:srgbClr val="DADADA"/>
    </a:custClr>
    <a:custClr name="Grey 10%">
      <a:srgbClr val="EDEDED"/>
    </a:custClr>
    <a:custClr name="White">
      <a:srgbClr val="FFFFFF"/>
    </a:custClr>
    <a:custClr name="Green">
      <a:srgbClr val="00AB84"/>
    </a:custClr>
    <a:custClr name="Red">
      <a:srgbClr val="EF3340"/>
    </a:custClr>
  </a:custClrLst>
  <a:extLst>
    <a:ext uri="{05A4C25C-085E-4340-85A3-A5531E510DB2}">
      <thm15:themeFamily xmlns:thm15="http://schemas.microsoft.com/office/thememl/2012/main" name="Präsentation1" id="{A64368F8-1EFB-4D7F-9949-871BCA83686B}" vid="{3A80A339-0648-4FE9-AB1E-998118750D7D}"/>
    </a:ext>
  </a:extLst>
</a:theme>
</file>

<file path=ppt/theme/theme2.xml><?xml version="1.0" encoding="utf-8"?>
<a:theme xmlns:a="http://schemas.openxmlformats.org/drawingml/2006/main" name="Office">
  <a:themeElements>
    <a:clrScheme name="Benutzerdefiniert 1">
      <a:dk1>
        <a:srgbClr val="000000"/>
      </a:dk1>
      <a:lt1>
        <a:srgbClr val="FFFFFF"/>
      </a:lt1>
      <a:dk2>
        <a:srgbClr val="293333"/>
      </a:dk2>
      <a:lt2>
        <a:srgbClr val="FFB300"/>
      </a:lt2>
      <a:accent1>
        <a:srgbClr val="005675"/>
      </a:accent1>
      <a:accent2>
        <a:srgbClr val="00A3BF"/>
      </a:accent2>
      <a:accent3>
        <a:srgbClr val="48A575"/>
      </a:accent3>
      <a:accent4>
        <a:srgbClr val="C8D322"/>
      </a:accent4>
      <a:accent5>
        <a:srgbClr val="5B9BD5"/>
      </a:accent5>
      <a:accent6>
        <a:srgbClr val="FFCB57"/>
      </a:accent6>
      <a:hlink>
        <a:srgbClr val="00A3BF"/>
      </a:hlink>
      <a:folHlink>
        <a:srgbClr val="006C7E"/>
      </a:folHlink>
    </a:clrScheme>
    <a:fontScheme name="K-Businesscom">
      <a:majorFont>
        <a:latin typeface="Avenir Next LT Pro Demi"/>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a:themeElements>
    <a:clrScheme name="Benutzerdefiniert 1">
      <a:dk1>
        <a:srgbClr val="000000"/>
      </a:dk1>
      <a:lt1>
        <a:srgbClr val="FFFFFF"/>
      </a:lt1>
      <a:dk2>
        <a:srgbClr val="293333"/>
      </a:dk2>
      <a:lt2>
        <a:srgbClr val="FFB300"/>
      </a:lt2>
      <a:accent1>
        <a:srgbClr val="005675"/>
      </a:accent1>
      <a:accent2>
        <a:srgbClr val="00A3BF"/>
      </a:accent2>
      <a:accent3>
        <a:srgbClr val="48A575"/>
      </a:accent3>
      <a:accent4>
        <a:srgbClr val="C8D322"/>
      </a:accent4>
      <a:accent5>
        <a:srgbClr val="5B9BD5"/>
      </a:accent5>
      <a:accent6>
        <a:srgbClr val="FFCB57"/>
      </a:accent6>
      <a:hlink>
        <a:srgbClr val="00A3BF"/>
      </a:hlink>
      <a:folHlink>
        <a:srgbClr val="006C7E"/>
      </a:folHlink>
    </a:clrScheme>
    <a:fontScheme name="K-Businesscom">
      <a:majorFont>
        <a:latin typeface="Avenir Next LT Pro Demi"/>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a:themeElements>
    <a:clrScheme name="Kapsch_Final">
      <a:dk1>
        <a:sysClr val="windowText" lastClr="000000"/>
      </a:dk1>
      <a:lt1>
        <a:sysClr val="window" lastClr="FFFFFF"/>
      </a:lt1>
      <a:dk2>
        <a:srgbClr val="FFCC00"/>
      </a:dk2>
      <a:lt2>
        <a:srgbClr val="FFE74D"/>
      </a:lt2>
      <a:accent1>
        <a:srgbClr val="0095C8"/>
      </a:accent1>
      <a:accent2>
        <a:srgbClr val="0032A0"/>
      </a:accent2>
      <a:accent3>
        <a:srgbClr val="965EC7"/>
      </a:accent3>
      <a:accent4>
        <a:srgbClr val="5D295F"/>
      </a:accent4>
      <a:accent5>
        <a:srgbClr val="00B398"/>
      </a:accent5>
      <a:accent6>
        <a:srgbClr val="007864"/>
      </a:accent6>
      <a:hlink>
        <a:srgbClr val="0095C8"/>
      </a:hlink>
      <a:folHlink>
        <a:srgbClr val="7F7F7F"/>
      </a:folHlink>
    </a:clrScheme>
    <a:fontScheme name="Kapsch">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a:themeElements>
    <a:clrScheme name="Kapsch_Final">
      <a:dk1>
        <a:sysClr val="windowText" lastClr="000000"/>
      </a:dk1>
      <a:lt1>
        <a:sysClr val="window" lastClr="FFFFFF"/>
      </a:lt1>
      <a:dk2>
        <a:srgbClr val="FFCC00"/>
      </a:dk2>
      <a:lt2>
        <a:srgbClr val="FFE74D"/>
      </a:lt2>
      <a:accent1>
        <a:srgbClr val="0095C8"/>
      </a:accent1>
      <a:accent2>
        <a:srgbClr val="0032A0"/>
      </a:accent2>
      <a:accent3>
        <a:srgbClr val="965EC7"/>
      </a:accent3>
      <a:accent4>
        <a:srgbClr val="5D295F"/>
      </a:accent4>
      <a:accent5>
        <a:srgbClr val="00B398"/>
      </a:accent5>
      <a:accent6>
        <a:srgbClr val="007864"/>
      </a:accent6>
      <a:hlink>
        <a:srgbClr val="0095C8"/>
      </a:hlink>
      <a:folHlink>
        <a:srgbClr val="7F7F7F"/>
      </a:folHlink>
    </a:clrScheme>
    <a:fontScheme name="Kapsch">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lnSpc>
            <a:spcPct val="110000"/>
          </a:lnSpc>
          <a:defRPr sz="1400"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chemeClr val="tx1">
              <a:lumMod val="65000"/>
              <a:lumOff val="35000"/>
            </a:schemeClr>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lnSpc>
            <a:spcPct val="110000"/>
          </a:lnSpc>
          <a:defRPr sz="1400" dirty="0" err="1"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7dfac0db-55f1-48dd-8e4f-672388eaf368">
      <UserInfo>
        <DisplayName>Besucher von Managed Services - Infohub</DisplayName>
        <AccountId>4</AccountId>
        <AccountType/>
      </UserInfo>
      <UserInfo>
        <DisplayName>Hub Visitors</DisplayName>
        <AccountId>160</AccountId>
        <AccountType/>
      </UserInfo>
      <UserInfo>
        <DisplayName>Häder Markus</DisplayName>
        <AccountId>182</AccountId>
        <AccountType/>
      </UserInfo>
    </SharedWithUsers>
    <lcf76f155ced4ddcb4097134ff3c332f xmlns="8d55ea77-4c83-4f2d-b23d-caecc7ec570a">
      <Terms xmlns="http://schemas.microsoft.com/office/infopath/2007/PartnerControls"/>
    </lcf76f155ced4ddcb4097134ff3c332f>
    <TaxCatchAll xmlns="7dfac0db-55f1-48dd-8e4f-672388eaf368"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6C2D6DE1FCF1743A733092EE11E5A85" ma:contentTypeVersion="15" ma:contentTypeDescription="Create a new document." ma:contentTypeScope="" ma:versionID="aa75504cac0ba16136377ec3bd9461a1">
  <xsd:schema xmlns:xsd="http://www.w3.org/2001/XMLSchema" xmlns:xs="http://www.w3.org/2001/XMLSchema" xmlns:p="http://schemas.microsoft.com/office/2006/metadata/properties" xmlns:ns2="7dfac0db-55f1-48dd-8e4f-672388eaf368" xmlns:ns3="8d55ea77-4c83-4f2d-b23d-caecc7ec570a" targetNamespace="http://schemas.microsoft.com/office/2006/metadata/properties" ma:root="true" ma:fieldsID="0bcc54a7bd6e720438f108eefdb224c4" ns2:_="" ns3:_="">
    <xsd:import namespace="7dfac0db-55f1-48dd-8e4f-672388eaf368"/>
    <xsd:import namespace="8d55ea77-4c83-4f2d-b23d-caecc7ec570a"/>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dfac0db-55f1-48dd-8e4f-672388eaf368" elementFormDefault="qualified">
    <xsd:import namespace="http://schemas.microsoft.com/office/2006/documentManagement/types"/>
    <xsd:import namespace="http://schemas.microsoft.com/office/infopath/2007/PartnerControls"/>
    <xsd:element name="SharedWithUsers" ma:index="8"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192c2a5d-e40b-47d1-8729-e708999a9f97}" ma:internalName="TaxCatchAll" ma:showField="CatchAllData" ma:web="7dfac0db-55f1-48dd-8e4f-672388eaf36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8d55ea77-4c83-4f2d-b23d-caecc7ec570a"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Bildmarkierungen" ma:readOnly="false" ma:fieldId="{5cf76f15-5ced-4ddc-b409-7134ff3c332f}" ma:taxonomyMulti="true" ma:sspId="8b341096-523f-4025-bd0c-3f30189f008e"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 ma:displayName="Inhaltstyp"/>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77B93C7-5C5A-4D87-B0B0-2F8ECEE818F9}">
  <ds:schemaRefs>
    <ds:schemaRef ds:uri="http://purl.org/dc/terms/"/>
    <ds:schemaRef ds:uri="http://schemas.microsoft.com/office/2006/metadata/properties"/>
    <ds:schemaRef ds:uri="http://schemas.microsoft.com/office/2006/documentManagement/types"/>
    <ds:schemaRef ds:uri="8d55ea77-4c83-4f2d-b23d-caecc7ec570a"/>
    <ds:schemaRef ds:uri="http://purl.org/dc/elements/1.1/"/>
    <ds:schemaRef ds:uri="7dfac0db-55f1-48dd-8e4f-672388eaf368"/>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EA471942-5966-4BAE-AADF-3F30D9F69B2C}">
  <ds:schemaRefs>
    <ds:schemaRef ds:uri="http://schemas.microsoft.com/sharepoint/v3/contenttype/forms"/>
  </ds:schemaRefs>
</ds:datastoreItem>
</file>

<file path=customXml/itemProps3.xml><?xml version="1.0" encoding="utf-8"?>
<ds:datastoreItem xmlns:ds="http://schemas.openxmlformats.org/officeDocument/2006/customXml" ds:itemID="{FFC10EA2-8D14-43E8-8487-2FA0AB3150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dfac0db-55f1-48dd-8e4f-672388eaf368"/>
    <ds:schemaRef ds:uri="8d55ea77-4c83-4f2d-b23d-caecc7ec570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Kapsch</Template>
  <TotalTime>0</TotalTime>
  <Words>4178</Words>
  <Application>Microsoft Office PowerPoint</Application>
  <PresentationFormat>Breitbild</PresentationFormat>
  <Paragraphs>978</Paragraphs>
  <Slides>47</Slides>
  <Notes>26</Notes>
  <HiddenSlides>1</HiddenSlides>
  <MMClips>0</MMClips>
  <ScaleCrop>false</ScaleCrop>
  <HeadingPairs>
    <vt:vector size="8" baseType="variant">
      <vt:variant>
        <vt:lpstr>Verwendete Schriftarten</vt:lpstr>
      </vt:variant>
      <vt:variant>
        <vt:i4>9</vt:i4>
      </vt:variant>
      <vt:variant>
        <vt:lpstr>Design</vt:lpstr>
      </vt:variant>
      <vt:variant>
        <vt:i4>3</vt:i4>
      </vt:variant>
      <vt:variant>
        <vt:lpstr>Eingebettete OLE-Server</vt:lpstr>
      </vt:variant>
      <vt:variant>
        <vt:i4>1</vt:i4>
      </vt:variant>
      <vt:variant>
        <vt:lpstr>Folientitel</vt:lpstr>
      </vt:variant>
      <vt:variant>
        <vt:i4>47</vt:i4>
      </vt:variant>
    </vt:vector>
  </HeadingPairs>
  <TitlesOfParts>
    <vt:vector size="60" baseType="lpstr">
      <vt:lpstr>Arial</vt:lpstr>
      <vt:lpstr>Avenir Next LT Pro</vt:lpstr>
      <vt:lpstr>Avenir Next LT Pro Demi</vt:lpstr>
      <vt:lpstr>Calibri</vt:lpstr>
      <vt:lpstr>Courier New</vt:lpstr>
      <vt:lpstr>Open Sans Extrabold</vt:lpstr>
      <vt:lpstr>Symbol</vt:lpstr>
      <vt:lpstr>Wingdings</vt:lpstr>
      <vt:lpstr>Wingdings 2</vt:lpstr>
      <vt:lpstr>1_Kapsch</vt:lpstr>
      <vt:lpstr>Office</vt:lpstr>
      <vt:lpstr>1_Office</vt:lpstr>
      <vt:lpstr>think-cell Slide</vt:lpstr>
      <vt:lpstr>PowerPoint-Präsentation</vt:lpstr>
      <vt:lpstr>PowerPoint-Präsentation</vt:lpstr>
      <vt:lpstr>KBC Service Portfolio</vt:lpstr>
      <vt:lpstr>KBC Service Portfolio.</vt:lpstr>
      <vt:lpstr>KBC Service Portfolio.</vt:lpstr>
      <vt:lpstr>KBC Service Portfolio</vt:lpstr>
      <vt:lpstr>KBC - Managed Service Katalog</vt:lpstr>
      <vt:lpstr>Managed Service Portfolio Technologiebereiche</vt:lpstr>
      <vt:lpstr>KBC Managed Service Katalog</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KBC Managed Service –  Service Modul Ausprägungen</vt:lpstr>
      <vt:lpstr>KBC Managed Service Katalog</vt:lpstr>
      <vt:lpstr>Ausgangssituation</vt:lpstr>
      <vt:lpstr>KBC Managed Services</vt:lpstr>
      <vt:lpstr>KBC Managed Services</vt:lpstr>
      <vt:lpstr>KBC Managed Services</vt:lpstr>
      <vt:lpstr>KBC Managed Services</vt:lpstr>
      <vt:lpstr>KBC Managed Service Ausprägungen</vt:lpstr>
      <vt:lpstr>Ausprägung: Managed Service</vt:lpstr>
      <vt:lpstr>Ausprägung: Managed Service Advanced</vt:lpstr>
      <vt:lpstr>KBC Managed Service –  Cross functional Services</vt:lpstr>
      <vt:lpstr>PowerPoint-Präsentation</vt:lpstr>
      <vt:lpstr>Continual Service Improvement.</vt:lpstr>
      <vt:lpstr>Zusammenarbeitsmodell. </vt:lpstr>
      <vt:lpstr>KBC Service Management Prozesse.</vt:lpstr>
      <vt:lpstr>Zertifizierungen.</vt:lpstr>
      <vt:lpstr>KBC Managed Service –  Auswahl und Inhalte</vt:lpstr>
      <vt:lpstr>KBC Managed Service Katalog</vt:lpstr>
      <vt:lpstr>1. Schritt: Auswahl der Module</vt:lpstr>
      <vt:lpstr>2. Schritt: Auswahl der Moduloptionen</vt:lpstr>
      <vt:lpstr>3. Schritt: Kennzahlen &amp; Rahmenbedingungen</vt:lpstr>
      <vt:lpstr>Der Weg zum Managed Service … </vt:lpstr>
      <vt:lpstr>Timeline - Beispiel</vt:lpstr>
      <vt:lpstr>KBC Managed Service Katalog</vt:lpstr>
      <vt:lpstr>PowerPoint-Präsentation</vt:lpstr>
      <vt:lpstr>PowerPoint-Präsentation</vt:lpstr>
    </vt:vector>
  </TitlesOfParts>
  <Manager>Christian.Egert@k-business.com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Managed Service Präsentation</dc:title>
  <dc:creator/>
  <dc:description/>
  <cp:lastModifiedBy>Egert Christian</cp:lastModifiedBy>
  <cp:revision>52</cp:revision>
  <dcterms:created xsi:type="dcterms:W3CDTF">2021-06-01T13:29:09Z</dcterms:created>
  <dcterms:modified xsi:type="dcterms:W3CDTF">2023-11-17T15:51:57Z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0x01010086C2D6DE1FCF1743A733092EE11E5A85</vt:lpwstr>
  </property>
  <property fmtid="{D5CDD505-2E9C-101B-9397-08002B2CF9AE}" pid="3" name="MediaServiceImageTags">
    <vt:lpwstr/>
  </property>
  <property fmtid="{D5CDD505-2E9C-101B-9397-08002B2CF9AE}" pid="4" name="_ExtendedDescription">
    <vt:lpwstr/>
  </property>
</Properties>
</file>